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98"/>
  </p:notesMasterIdLst>
  <p:sldIdLst>
    <p:sldId id="256" r:id="rId2"/>
    <p:sldId id="1487" r:id="rId3"/>
    <p:sldId id="1488" r:id="rId4"/>
    <p:sldId id="1490" r:id="rId5"/>
    <p:sldId id="257" r:id="rId6"/>
    <p:sldId id="272" r:id="rId7"/>
    <p:sldId id="274" r:id="rId8"/>
    <p:sldId id="275" r:id="rId9"/>
    <p:sldId id="271" r:id="rId10"/>
    <p:sldId id="311" r:id="rId11"/>
    <p:sldId id="276" r:id="rId12"/>
    <p:sldId id="367" r:id="rId13"/>
    <p:sldId id="369" r:id="rId14"/>
    <p:sldId id="285" r:id="rId15"/>
    <p:sldId id="291" r:id="rId16"/>
    <p:sldId id="294" r:id="rId17"/>
    <p:sldId id="298" r:id="rId18"/>
    <p:sldId id="370" r:id="rId19"/>
    <p:sldId id="299" r:id="rId20"/>
    <p:sldId id="304" r:id="rId21"/>
    <p:sldId id="306" r:id="rId22"/>
    <p:sldId id="312" r:id="rId23"/>
    <p:sldId id="313" r:id="rId24"/>
    <p:sldId id="314" r:id="rId25"/>
    <p:sldId id="316" r:id="rId26"/>
    <p:sldId id="315" r:id="rId27"/>
    <p:sldId id="317" r:id="rId28"/>
    <p:sldId id="321" r:id="rId29"/>
    <p:sldId id="320" r:id="rId30"/>
    <p:sldId id="319" r:id="rId31"/>
    <p:sldId id="323" r:id="rId32"/>
    <p:sldId id="325" r:id="rId33"/>
    <p:sldId id="324" r:id="rId34"/>
    <p:sldId id="330" r:id="rId35"/>
    <p:sldId id="326" r:id="rId36"/>
    <p:sldId id="327" r:id="rId37"/>
    <p:sldId id="332" r:id="rId38"/>
    <p:sldId id="333" r:id="rId39"/>
    <p:sldId id="335" r:id="rId40"/>
    <p:sldId id="344" r:id="rId41"/>
    <p:sldId id="346" r:id="rId42"/>
    <p:sldId id="334" r:id="rId43"/>
    <p:sldId id="371" r:id="rId44"/>
    <p:sldId id="353" r:id="rId45"/>
    <p:sldId id="354" r:id="rId46"/>
    <p:sldId id="355" r:id="rId47"/>
    <p:sldId id="356" r:id="rId48"/>
    <p:sldId id="357" r:id="rId49"/>
    <p:sldId id="358" r:id="rId50"/>
    <p:sldId id="349" r:id="rId51"/>
    <p:sldId id="373" r:id="rId52"/>
    <p:sldId id="1491" r:id="rId53"/>
    <p:sldId id="345" r:id="rId54"/>
    <p:sldId id="374" r:id="rId55"/>
    <p:sldId id="350" r:id="rId56"/>
    <p:sldId id="351" r:id="rId57"/>
    <p:sldId id="360" r:id="rId58"/>
    <p:sldId id="361" r:id="rId59"/>
    <p:sldId id="362" r:id="rId60"/>
    <p:sldId id="363" r:id="rId61"/>
    <p:sldId id="364" r:id="rId62"/>
    <p:sldId id="365" r:id="rId63"/>
    <p:sldId id="1462" r:id="rId64"/>
    <p:sldId id="1436" r:id="rId65"/>
    <p:sldId id="1438" r:id="rId66"/>
    <p:sldId id="1441" r:id="rId67"/>
    <p:sldId id="1443" r:id="rId68"/>
    <p:sldId id="1444" r:id="rId69"/>
    <p:sldId id="1449" r:id="rId70"/>
    <p:sldId id="1450" r:id="rId71"/>
    <p:sldId id="1451" r:id="rId72"/>
    <p:sldId id="1445" r:id="rId73"/>
    <p:sldId id="1452" r:id="rId74"/>
    <p:sldId id="1486" r:id="rId75"/>
    <p:sldId id="1456" r:id="rId76"/>
    <p:sldId id="1464" r:id="rId77"/>
    <p:sldId id="1465" r:id="rId78"/>
    <p:sldId id="1466" r:id="rId79"/>
    <p:sldId id="1467" r:id="rId80"/>
    <p:sldId id="1468" r:id="rId81"/>
    <p:sldId id="1469" r:id="rId82"/>
    <p:sldId id="1470" r:id="rId83"/>
    <p:sldId id="1471" r:id="rId84"/>
    <p:sldId id="1472" r:id="rId85"/>
    <p:sldId id="1473" r:id="rId86"/>
    <p:sldId id="1476" r:id="rId87"/>
    <p:sldId id="1478" r:id="rId88"/>
    <p:sldId id="1474" r:id="rId89"/>
    <p:sldId id="1477" r:id="rId90"/>
    <p:sldId id="1479" r:id="rId91"/>
    <p:sldId id="1481" r:id="rId92"/>
    <p:sldId id="1482" r:id="rId93"/>
    <p:sldId id="1483" r:id="rId94"/>
    <p:sldId id="1485" r:id="rId95"/>
    <p:sldId id="1484" r:id="rId96"/>
    <p:sldId id="366" r:id="rId97"/>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05058AE0-26B3-4EDB-8B7A-68531F032EAA}">
          <p14:sldIdLst>
            <p14:sldId id="256"/>
            <p14:sldId id="1487"/>
            <p14:sldId id="1488"/>
            <p14:sldId id="1490"/>
            <p14:sldId id="257"/>
            <p14:sldId id="272"/>
            <p14:sldId id="274"/>
            <p14:sldId id="275"/>
            <p14:sldId id="271"/>
            <p14:sldId id="311"/>
          </p14:sldIdLst>
        </p14:section>
        <p14:section name="一个小例子（接受）" id="{352A0F53-B4EE-4EC7-B7F8-E6E367ACAC57}">
          <p14:sldIdLst>
            <p14:sldId id="276"/>
            <p14:sldId id="367"/>
            <p14:sldId id="369"/>
            <p14:sldId id="285"/>
          </p14:sldIdLst>
        </p14:section>
        <p14:section name="RL" id="{D4606590-D988-4E11-930A-4AB5B10475F2}">
          <p14:sldIdLst>
            <p14:sldId id="291"/>
            <p14:sldId id="294"/>
            <p14:sldId id="298"/>
            <p14:sldId id="370"/>
            <p14:sldId id="299"/>
            <p14:sldId id="304"/>
            <p14:sldId id="306"/>
            <p14:sldId id="312"/>
            <p14:sldId id="313"/>
            <p14:sldId id="314"/>
            <p14:sldId id="316"/>
            <p14:sldId id="315"/>
            <p14:sldId id="317"/>
            <p14:sldId id="321"/>
            <p14:sldId id="320"/>
            <p14:sldId id="319"/>
            <p14:sldId id="323"/>
            <p14:sldId id="325"/>
            <p14:sldId id="324"/>
            <p14:sldId id="330"/>
            <p14:sldId id="326"/>
            <p14:sldId id="327"/>
            <p14:sldId id="332"/>
            <p14:sldId id="333"/>
            <p14:sldId id="335"/>
            <p14:sldId id="344"/>
            <p14:sldId id="346"/>
            <p14:sldId id="334"/>
            <p14:sldId id="371"/>
            <p14:sldId id="353"/>
            <p14:sldId id="354"/>
            <p14:sldId id="355"/>
            <p14:sldId id="356"/>
            <p14:sldId id="357"/>
            <p14:sldId id="358"/>
            <p14:sldId id="349"/>
            <p14:sldId id="373"/>
            <p14:sldId id="1491"/>
            <p14:sldId id="345"/>
            <p14:sldId id="374"/>
            <p14:sldId id="350"/>
            <p14:sldId id="351"/>
            <p14:sldId id="360"/>
            <p14:sldId id="361"/>
            <p14:sldId id="362"/>
            <p14:sldId id="363"/>
            <p14:sldId id="364"/>
            <p14:sldId id="365"/>
            <p14:sldId id="1462"/>
            <p14:sldId id="1436"/>
            <p14:sldId id="1438"/>
            <p14:sldId id="1441"/>
            <p14:sldId id="1443"/>
            <p14:sldId id="1444"/>
            <p14:sldId id="1449"/>
            <p14:sldId id="1450"/>
            <p14:sldId id="1451"/>
            <p14:sldId id="1445"/>
            <p14:sldId id="1452"/>
            <p14:sldId id="1486"/>
            <p14:sldId id="1456"/>
            <p14:sldId id="1464"/>
            <p14:sldId id="1465"/>
            <p14:sldId id="1466"/>
            <p14:sldId id="1467"/>
            <p14:sldId id="1468"/>
            <p14:sldId id="1469"/>
            <p14:sldId id="1470"/>
            <p14:sldId id="1471"/>
            <p14:sldId id="1472"/>
            <p14:sldId id="1473"/>
            <p14:sldId id="1476"/>
            <p14:sldId id="1478"/>
            <p14:sldId id="1474"/>
            <p14:sldId id="1477"/>
            <p14:sldId id="1479"/>
            <p14:sldId id="1481"/>
            <p14:sldId id="1482"/>
            <p14:sldId id="1483"/>
            <p14:sldId id="1485"/>
            <p14:sldId id="1484"/>
            <p14:sldId id="366"/>
          </p14:sldIdLst>
        </p14:section>
      </p14:sectionLst>
    </p:ext>
    <p:ext uri="{EFAFB233-063F-42B5-8137-9DF3F51BA10A}">
      <p15:sldGuideLst xmlns:p15="http://schemas.microsoft.com/office/powerpoint/2012/main">
        <p15:guide id="1" pos="4332">
          <p15:clr>
            <a:srgbClr val="A4A3A4"/>
          </p15:clr>
        </p15:guide>
        <p15:guide id="2" orient="horz" pos="216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Wang Xianmeng" initials="WXM" lastIdx="4" clrIdx="0"/>
  <p:cmAuthor id="2" name="汪岸" initials="汪岸" lastIdx="3"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000FB"/>
    <a:srgbClr val="4774AB"/>
    <a:srgbClr val="A5E7FF"/>
    <a:srgbClr val="F6E600"/>
    <a:srgbClr val="CCCCCC"/>
    <a:srgbClr val="0000FF"/>
    <a:srgbClr val="C0504D"/>
    <a:srgbClr val="77933C"/>
    <a:srgbClr val="E46C0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972" autoAdjust="0"/>
    <p:restoredTop sz="83126" autoAdjust="0"/>
  </p:normalViewPr>
  <p:slideViewPr>
    <p:cSldViewPr>
      <p:cViewPr varScale="1">
        <p:scale>
          <a:sx n="108" d="100"/>
          <a:sy n="108" d="100"/>
        </p:scale>
        <p:origin x="1762" y="96"/>
      </p:cViewPr>
      <p:guideLst>
        <p:guide pos="4332"/>
        <p:guide orient="horz" pos="2160"/>
      </p:guideLst>
    </p:cSldViewPr>
  </p:slideViewPr>
  <p:notesTextViewPr>
    <p:cViewPr>
      <p:scale>
        <a:sx n="3" d="2"/>
        <a:sy n="3" d="2"/>
      </p:scale>
      <p:origin x="0" y="0"/>
    </p:cViewPr>
  </p:notesTextViewPr>
  <p:sorterViewPr>
    <p:cViewPr>
      <p:scale>
        <a:sx n="100" d="100"/>
        <a:sy n="100" d="100"/>
      </p:scale>
      <p:origin x="0" y="0"/>
    </p:cViewPr>
  </p:sorterViewPr>
  <p:notesViewPr>
    <p:cSldViewPr>
      <p:cViewPr varScale="1">
        <p:scale>
          <a:sx n="66" d="100"/>
          <a:sy n="66" d="100"/>
        </p:scale>
        <p:origin x="3134" y="67"/>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commentAuthors" Target="commentAuthors.xml"/><Relationship Id="rId10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s>
</file>

<file path=ppt/drawings/_rels/vmlDrawing1.vml.rels><?xml version="1.0" encoding="UTF-8" standalone="yes"?>
<Relationships xmlns="http://schemas.openxmlformats.org/package/2006/relationships"><Relationship Id="rId8" Type="http://schemas.openxmlformats.org/officeDocument/2006/relationships/image" Target="../media/image11.wmf"/><Relationship Id="rId3" Type="http://schemas.openxmlformats.org/officeDocument/2006/relationships/image" Target="../media/image6.wmf"/><Relationship Id="rId7" Type="http://schemas.openxmlformats.org/officeDocument/2006/relationships/image" Target="../media/image10.wmf"/><Relationship Id="rId2" Type="http://schemas.openxmlformats.org/officeDocument/2006/relationships/image" Target="../media/image5.wmf"/><Relationship Id="rId1" Type="http://schemas.openxmlformats.org/officeDocument/2006/relationships/image" Target="../media/image4.wmf"/><Relationship Id="rId6" Type="http://schemas.openxmlformats.org/officeDocument/2006/relationships/image" Target="../media/image9.wmf"/><Relationship Id="rId5" Type="http://schemas.openxmlformats.org/officeDocument/2006/relationships/image" Target="../media/image8.wmf"/><Relationship Id="rId4" Type="http://schemas.openxmlformats.org/officeDocument/2006/relationships/image" Target="../media/image7.wmf"/><Relationship Id="rId9" Type="http://schemas.openxmlformats.org/officeDocument/2006/relationships/image" Target="../media/image12.w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16.wmf"/><Relationship Id="rId2" Type="http://schemas.openxmlformats.org/officeDocument/2006/relationships/image" Target="../media/image5.wmf"/><Relationship Id="rId1" Type="http://schemas.openxmlformats.org/officeDocument/2006/relationships/image" Target="../media/image4.wmf"/><Relationship Id="rId6" Type="http://schemas.openxmlformats.org/officeDocument/2006/relationships/image" Target="../media/image19.wmf"/><Relationship Id="rId5" Type="http://schemas.openxmlformats.org/officeDocument/2006/relationships/image" Target="../media/image18.wmf"/><Relationship Id="rId4" Type="http://schemas.openxmlformats.org/officeDocument/2006/relationships/image" Target="../media/image17.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20.wmf"/></Relationships>
</file>

<file path=ppt/drawings/_rels/vmlDrawing12.vml.rels><?xml version="1.0" encoding="UTF-8" standalone="yes"?>
<Relationships xmlns="http://schemas.openxmlformats.org/package/2006/relationships"><Relationship Id="rId3" Type="http://schemas.openxmlformats.org/officeDocument/2006/relationships/image" Target="../media/image21.wmf"/><Relationship Id="rId2" Type="http://schemas.openxmlformats.org/officeDocument/2006/relationships/image" Target="../media/image12.wmf"/><Relationship Id="rId1" Type="http://schemas.openxmlformats.org/officeDocument/2006/relationships/image" Target="../media/image4.wmf"/><Relationship Id="rId6" Type="http://schemas.openxmlformats.org/officeDocument/2006/relationships/image" Target="../media/image24.wmf"/><Relationship Id="rId5" Type="http://schemas.openxmlformats.org/officeDocument/2006/relationships/image" Target="../media/image23.wmf"/><Relationship Id="rId4" Type="http://schemas.openxmlformats.org/officeDocument/2006/relationships/image" Target="../media/image22.wmf"/></Relationships>
</file>

<file path=ppt/drawings/_rels/vmlDrawing13.vml.rels><?xml version="1.0" encoding="UTF-8" standalone="yes"?>
<Relationships xmlns="http://schemas.openxmlformats.org/package/2006/relationships"><Relationship Id="rId3" Type="http://schemas.openxmlformats.org/officeDocument/2006/relationships/image" Target="../media/image12.wmf"/><Relationship Id="rId2" Type="http://schemas.openxmlformats.org/officeDocument/2006/relationships/image" Target="../media/image4.wmf"/><Relationship Id="rId1" Type="http://schemas.openxmlformats.org/officeDocument/2006/relationships/image" Target="../media/image21.wmf"/><Relationship Id="rId5" Type="http://schemas.openxmlformats.org/officeDocument/2006/relationships/image" Target="../media/image25.wmf"/><Relationship Id="rId4" Type="http://schemas.openxmlformats.org/officeDocument/2006/relationships/image" Target="../media/image23.wmf"/></Relationships>
</file>

<file path=ppt/drawings/_rels/vmlDrawing14.vml.rels><?xml version="1.0" encoding="UTF-8" standalone="yes"?>
<Relationships xmlns="http://schemas.openxmlformats.org/package/2006/relationships"><Relationship Id="rId8" Type="http://schemas.openxmlformats.org/officeDocument/2006/relationships/image" Target="../media/image6.wmf"/><Relationship Id="rId3" Type="http://schemas.openxmlformats.org/officeDocument/2006/relationships/image" Target="../media/image9.wmf"/><Relationship Id="rId7" Type="http://schemas.openxmlformats.org/officeDocument/2006/relationships/image" Target="../media/image5.wmf"/><Relationship Id="rId2" Type="http://schemas.openxmlformats.org/officeDocument/2006/relationships/image" Target="../media/image33.wmf"/><Relationship Id="rId1" Type="http://schemas.openxmlformats.org/officeDocument/2006/relationships/image" Target="../media/image32.wmf"/><Relationship Id="rId6" Type="http://schemas.openxmlformats.org/officeDocument/2006/relationships/image" Target="../media/image4.wmf"/><Relationship Id="rId5" Type="http://schemas.openxmlformats.org/officeDocument/2006/relationships/image" Target="../media/image12.wmf"/><Relationship Id="rId10" Type="http://schemas.openxmlformats.org/officeDocument/2006/relationships/image" Target="../media/image34.wmf"/><Relationship Id="rId4" Type="http://schemas.openxmlformats.org/officeDocument/2006/relationships/image" Target="../media/image10.wmf"/><Relationship Id="rId9" Type="http://schemas.openxmlformats.org/officeDocument/2006/relationships/image" Target="../media/image7.wmf"/></Relationships>
</file>

<file path=ppt/drawings/_rels/vmlDrawing15.vml.rels><?xml version="1.0" encoding="UTF-8" standalone="yes"?>
<Relationships xmlns="http://schemas.openxmlformats.org/package/2006/relationships"><Relationship Id="rId3" Type="http://schemas.openxmlformats.org/officeDocument/2006/relationships/image" Target="../media/image37.wmf"/><Relationship Id="rId7" Type="http://schemas.openxmlformats.org/officeDocument/2006/relationships/image" Target="../media/image41.wmf"/><Relationship Id="rId2" Type="http://schemas.openxmlformats.org/officeDocument/2006/relationships/image" Target="../media/image36.wmf"/><Relationship Id="rId1" Type="http://schemas.openxmlformats.org/officeDocument/2006/relationships/image" Target="../media/image35.wmf"/><Relationship Id="rId6" Type="http://schemas.openxmlformats.org/officeDocument/2006/relationships/image" Target="../media/image40.wmf"/><Relationship Id="rId5" Type="http://schemas.openxmlformats.org/officeDocument/2006/relationships/image" Target="../media/image39.wmf"/><Relationship Id="rId4" Type="http://schemas.openxmlformats.org/officeDocument/2006/relationships/image" Target="../media/image38.wmf"/></Relationships>
</file>

<file path=ppt/drawings/_rels/vmlDrawing16.vml.rels><?xml version="1.0" encoding="UTF-8" standalone="yes"?>
<Relationships xmlns="http://schemas.openxmlformats.org/package/2006/relationships"><Relationship Id="rId8" Type="http://schemas.openxmlformats.org/officeDocument/2006/relationships/image" Target="../media/image8.wmf"/><Relationship Id="rId3" Type="http://schemas.openxmlformats.org/officeDocument/2006/relationships/image" Target="../media/image10.wmf"/><Relationship Id="rId7" Type="http://schemas.openxmlformats.org/officeDocument/2006/relationships/image" Target="../media/image7.wmf"/><Relationship Id="rId2" Type="http://schemas.openxmlformats.org/officeDocument/2006/relationships/image" Target="../media/image9.wmf"/><Relationship Id="rId1" Type="http://schemas.openxmlformats.org/officeDocument/2006/relationships/image" Target="../media/image42.wmf"/><Relationship Id="rId6" Type="http://schemas.openxmlformats.org/officeDocument/2006/relationships/image" Target="../media/image6.wmf"/><Relationship Id="rId5" Type="http://schemas.openxmlformats.org/officeDocument/2006/relationships/image" Target="../media/image4.wmf"/><Relationship Id="rId4" Type="http://schemas.openxmlformats.org/officeDocument/2006/relationships/image" Target="../media/image12.wmf"/></Relationships>
</file>

<file path=ppt/drawings/_rels/vmlDrawing17.vml.rels><?xml version="1.0" encoding="UTF-8" standalone="yes"?>
<Relationships xmlns="http://schemas.openxmlformats.org/package/2006/relationships"><Relationship Id="rId3" Type="http://schemas.openxmlformats.org/officeDocument/2006/relationships/image" Target="../media/image46.wmf"/><Relationship Id="rId2" Type="http://schemas.openxmlformats.org/officeDocument/2006/relationships/image" Target="../media/image45.wmf"/><Relationship Id="rId1" Type="http://schemas.openxmlformats.org/officeDocument/2006/relationships/image" Target="../media/image44.wmf"/><Relationship Id="rId6" Type="http://schemas.openxmlformats.org/officeDocument/2006/relationships/image" Target="../media/image48.wmf"/><Relationship Id="rId5" Type="http://schemas.openxmlformats.org/officeDocument/2006/relationships/image" Target="../media/image47.wmf"/><Relationship Id="rId4" Type="http://schemas.openxmlformats.org/officeDocument/2006/relationships/image" Target="../media/image9.wmf"/></Relationships>
</file>

<file path=ppt/drawings/_rels/vmlDrawing18.vml.rels><?xml version="1.0" encoding="UTF-8" standalone="yes"?>
<Relationships xmlns="http://schemas.openxmlformats.org/package/2006/relationships"><Relationship Id="rId3" Type="http://schemas.openxmlformats.org/officeDocument/2006/relationships/image" Target="../media/image44.wmf"/><Relationship Id="rId2" Type="http://schemas.openxmlformats.org/officeDocument/2006/relationships/image" Target="../media/image47.wmf"/><Relationship Id="rId1" Type="http://schemas.openxmlformats.org/officeDocument/2006/relationships/image" Target="../media/image9.wmf"/><Relationship Id="rId6" Type="http://schemas.openxmlformats.org/officeDocument/2006/relationships/image" Target="../media/image49.wmf"/><Relationship Id="rId5" Type="http://schemas.openxmlformats.org/officeDocument/2006/relationships/image" Target="../media/image46.wmf"/><Relationship Id="rId4" Type="http://schemas.openxmlformats.org/officeDocument/2006/relationships/image" Target="../media/image45.wmf"/></Relationships>
</file>

<file path=ppt/drawings/_rels/vmlDrawing19.vml.rels><?xml version="1.0" encoding="UTF-8" standalone="yes"?>
<Relationships xmlns="http://schemas.openxmlformats.org/package/2006/relationships"><Relationship Id="rId3" Type="http://schemas.openxmlformats.org/officeDocument/2006/relationships/image" Target="../media/image45.wmf"/><Relationship Id="rId2" Type="http://schemas.openxmlformats.org/officeDocument/2006/relationships/image" Target="../media/image44.wmf"/><Relationship Id="rId1" Type="http://schemas.openxmlformats.org/officeDocument/2006/relationships/image" Target="../media/image9.wmf"/><Relationship Id="rId6" Type="http://schemas.openxmlformats.org/officeDocument/2006/relationships/image" Target="../media/image50.wmf"/><Relationship Id="rId5" Type="http://schemas.openxmlformats.org/officeDocument/2006/relationships/image" Target="../media/image47.wmf"/><Relationship Id="rId4" Type="http://schemas.openxmlformats.org/officeDocument/2006/relationships/image" Target="../media/image46.wmf"/></Relationships>
</file>

<file path=ppt/drawings/_rels/vmlDrawing2.vml.rels><?xml version="1.0" encoding="UTF-8" standalone="yes"?>
<Relationships xmlns="http://schemas.openxmlformats.org/package/2006/relationships"><Relationship Id="rId8" Type="http://schemas.openxmlformats.org/officeDocument/2006/relationships/image" Target="../media/image11.wmf"/><Relationship Id="rId3" Type="http://schemas.openxmlformats.org/officeDocument/2006/relationships/image" Target="../media/image6.wmf"/><Relationship Id="rId7" Type="http://schemas.openxmlformats.org/officeDocument/2006/relationships/image" Target="../media/image10.wmf"/><Relationship Id="rId2" Type="http://schemas.openxmlformats.org/officeDocument/2006/relationships/image" Target="../media/image5.wmf"/><Relationship Id="rId1" Type="http://schemas.openxmlformats.org/officeDocument/2006/relationships/image" Target="../media/image4.wmf"/><Relationship Id="rId6" Type="http://schemas.openxmlformats.org/officeDocument/2006/relationships/image" Target="../media/image9.wmf"/><Relationship Id="rId5" Type="http://schemas.openxmlformats.org/officeDocument/2006/relationships/image" Target="../media/image8.wmf"/><Relationship Id="rId10" Type="http://schemas.openxmlformats.org/officeDocument/2006/relationships/image" Target="../media/image13.wmf"/><Relationship Id="rId4" Type="http://schemas.openxmlformats.org/officeDocument/2006/relationships/image" Target="../media/image7.wmf"/><Relationship Id="rId9" Type="http://schemas.openxmlformats.org/officeDocument/2006/relationships/image" Target="../media/image12.wmf"/></Relationships>
</file>

<file path=ppt/drawings/_rels/vmlDrawing20.vml.rels><?xml version="1.0" encoding="UTF-8" standalone="yes"?>
<Relationships xmlns="http://schemas.openxmlformats.org/package/2006/relationships"><Relationship Id="rId3" Type="http://schemas.openxmlformats.org/officeDocument/2006/relationships/image" Target="../media/image45.wmf"/><Relationship Id="rId2" Type="http://schemas.openxmlformats.org/officeDocument/2006/relationships/image" Target="../media/image44.wmf"/><Relationship Id="rId1" Type="http://schemas.openxmlformats.org/officeDocument/2006/relationships/image" Target="../media/image9.wmf"/><Relationship Id="rId6" Type="http://schemas.openxmlformats.org/officeDocument/2006/relationships/image" Target="../media/image51.wmf"/><Relationship Id="rId5" Type="http://schemas.openxmlformats.org/officeDocument/2006/relationships/image" Target="../media/image47.wmf"/><Relationship Id="rId4" Type="http://schemas.openxmlformats.org/officeDocument/2006/relationships/image" Target="../media/image46.wmf"/></Relationships>
</file>

<file path=ppt/drawings/_rels/vmlDrawing21.vml.rels><?xml version="1.0" encoding="UTF-8" standalone="yes"?>
<Relationships xmlns="http://schemas.openxmlformats.org/package/2006/relationships"><Relationship Id="rId3" Type="http://schemas.openxmlformats.org/officeDocument/2006/relationships/image" Target="../media/image9.wmf"/><Relationship Id="rId7" Type="http://schemas.openxmlformats.org/officeDocument/2006/relationships/image" Target="../media/image55.wmf"/><Relationship Id="rId2" Type="http://schemas.openxmlformats.org/officeDocument/2006/relationships/image" Target="../media/image52.wmf"/><Relationship Id="rId1" Type="http://schemas.openxmlformats.org/officeDocument/2006/relationships/image" Target="../media/image44.wmf"/><Relationship Id="rId6" Type="http://schemas.openxmlformats.org/officeDocument/2006/relationships/image" Target="../media/image54.wmf"/><Relationship Id="rId5" Type="http://schemas.openxmlformats.org/officeDocument/2006/relationships/image" Target="../media/image53.wmf"/><Relationship Id="rId4" Type="http://schemas.openxmlformats.org/officeDocument/2006/relationships/image" Target="../media/image47.wmf"/></Relationships>
</file>

<file path=ppt/drawings/_rels/vmlDrawing22.vml.rels><?xml version="1.0" encoding="UTF-8" standalone="yes"?>
<Relationships xmlns="http://schemas.openxmlformats.org/package/2006/relationships"><Relationship Id="rId8" Type="http://schemas.openxmlformats.org/officeDocument/2006/relationships/image" Target="../media/image63.wmf"/><Relationship Id="rId3" Type="http://schemas.openxmlformats.org/officeDocument/2006/relationships/image" Target="../media/image58.wmf"/><Relationship Id="rId7" Type="http://schemas.openxmlformats.org/officeDocument/2006/relationships/image" Target="../media/image62.wmf"/><Relationship Id="rId2" Type="http://schemas.openxmlformats.org/officeDocument/2006/relationships/image" Target="../media/image57.wmf"/><Relationship Id="rId1" Type="http://schemas.openxmlformats.org/officeDocument/2006/relationships/image" Target="../media/image56.wmf"/><Relationship Id="rId6" Type="http://schemas.openxmlformats.org/officeDocument/2006/relationships/image" Target="../media/image61.wmf"/><Relationship Id="rId5" Type="http://schemas.openxmlformats.org/officeDocument/2006/relationships/image" Target="../media/image60.wmf"/><Relationship Id="rId4" Type="http://schemas.openxmlformats.org/officeDocument/2006/relationships/image" Target="../media/image59.wmf"/></Relationships>
</file>

<file path=ppt/drawings/_rels/vmlDrawing23.vml.rels><?xml version="1.0" encoding="UTF-8" standalone="yes"?>
<Relationships xmlns="http://schemas.openxmlformats.org/package/2006/relationships"><Relationship Id="rId3" Type="http://schemas.openxmlformats.org/officeDocument/2006/relationships/image" Target="../media/image65.wmf"/><Relationship Id="rId2" Type="http://schemas.openxmlformats.org/officeDocument/2006/relationships/image" Target="../media/image64.wmf"/><Relationship Id="rId1" Type="http://schemas.openxmlformats.org/officeDocument/2006/relationships/image" Target="../media/image57.wmf"/><Relationship Id="rId6" Type="http://schemas.openxmlformats.org/officeDocument/2006/relationships/image" Target="../media/image53.wmf"/><Relationship Id="rId5" Type="http://schemas.openxmlformats.org/officeDocument/2006/relationships/image" Target="../media/image67.wmf"/><Relationship Id="rId4" Type="http://schemas.openxmlformats.org/officeDocument/2006/relationships/image" Target="../media/image66.wmf"/></Relationships>
</file>

<file path=ppt/drawings/_rels/vmlDrawing24.vml.rels><?xml version="1.0" encoding="UTF-8" standalone="yes"?>
<Relationships xmlns="http://schemas.openxmlformats.org/package/2006/relationships"><Relationship Id="rId8" Type="http://schemas.openxmlformats.org/officeDocument/2006/relationships/image" Target="../media/image71.wmf"/><Relationship Id="rId3" Type="http://schemas.openxmlformats.org/officeDocument/2006/relationships/image" Target="../media/image61.wmf"/><Relationship Id="rId7" Type="http://schemas.openxmlformats.org/officeDocument/2006/relationships/image" Target="../media/image70.wmf"/><Relationship Id="rId2" Type="http://schemas.openxmlformats.org/officeDocument/2006/relationships/image" Target="../media/image60.wmf"/><Relationship Id="rId1" Type="http://schemas.openxmlformats.org/officeDocument/2006/relationships/image" Target="../media/image68.wmf"/><Relationship Id="rId6" Type="http://schemas.openxmlformats.org/officeDocument/2006/relationships/image" Target="../media/image57.wmf"/><Relationship Id="rId5" Type="http://schemas.openxmlformats.org/officeDocument/2006/relationships/image" Target="../media/image69.wmf"/><Relationship Id="rId4" Type="http://schemas.openxmlformats.org/officeDocument/2006/relationships/image" Target="../media/image62.wmf"/><Relationship Id="rId9" Type="http://schemas.openxmlformats.org/officeDocument/2006/relationships/image" Target="../media/image72.wmf"/></Relationships>
</file>

<file path=ppt/drawings/_rels/vmlDrawing25.vml.rels><?xml version="1.0" encoding="UTF-8" standalone="yes"?>
<Relationships xmlns="http://schemas.openxmlformats.org/package/2006/relationships"><Relationship Id="rId8" Type="http://schemas.openxmlformats.org/officeDocument/2006/relationships/image" Target="../media/image69.wmf"/><Relationship Id="rId3" Type="http://schemas.openxmlformats.org/officeDocument/2006/relationships/image" Target="../media/image60.wmf"/><Relationship Id="rId7" Type="http://schemas.openxmlformats.org/officeDocument/2006/relationships/image" Target="../media/image71.wmf"/><Relationship Id="rId2" Type="http://schemas.openxmlformats.org/officeDocument/2006/relationships/image" Target="../media/image57.wmf"/><Relationship Id="rId1" Type="http://schemas.openxmlformats.org/officeDocument/2006/relationships/image" Target="../media/image73.wmf"/><Relationship Id="rId6" Type="http://schemas.openxmlformats.org/officeDocument/2006/relationships/image" Target="../media/image70.wmf"/><Relationship Id="rId5" Type="http://schemas.openxmlformats.org/officeDocument/2006/relationships/image" Target="../media/image62.wmf"/><Relationship Id="rId4" Type="http://schemas.openxmlformats.org/officeDocument/2006/relationships/image" Target="../media/image61.wmf"/><Relationship Id="rId9" Type="http://schemas.openxmlformats.org/officeDocument/2006/relationships/image" Target="../media/image74.wmf"/></Relationships>
</file>

<file path=ppt/drawings/_rels/vmlDrawing26.vml.rels><?xml version="1.0" encoding="UTF-8" standalone="yes"?>
<Relationships xmlns="http://schemas.openxmlformats.org/package/2006/relationships"><Relationship Id="rId8" Type="http://schemas.openxmlformats.org/officeDocument/2006/relationships/image" Target="../media/image82.wmf"/><Relationship Id="rId3" Type="http://schemas.openxmlformats.org/officeDocument/2006/relationships/image" Target="../media/image77.wmf"/><Relationship Id="rId7" Type="http://schemas.openxmlformats.org/officeDocument/2006/relationships/image" Target="../media/image81.wmf"/><Relationship Id="rId2" Type="http://schemas.openxmlformats.org/officeDocument/2006/relationships/image" Target="../media/image76.wmf"/><Relationship Id="rId1" Type="http://schemas.openxmlformats.org/officeDocument/2006/relationships/image" Target="../media/image75.wmf"/><Relationship Id="rId6" Type="http://schemas.openxmlformats.org/officeDocument/2006/relationships/image" Target="../media/image80.wmf"/><Relationship Id="rId5" Type="http://schemas.openxmlformats.org/officeDocument/2006/relationships/image" Target="../media/image79.wmf"/><Relationship Id="rId10" Type="http://schemas.openxmlformats.org/officeDocument/2006/relationships/image" Target="../media/image84.wmf"/><Relationship Id="rId4" Type="http://schemas.openxmlformats.org/officeDocument/2006/relationships/image" Target="../media/image78.wmf"/><Relationship Id="rId9" Type="http://schemas.openxmlformats.org/officeDocument/2006/relationships/image" Target="../media/image83.wmf"/></Relationships>
</file>

<file path=ppt/drawings/_rels/vmlDrawing27.vml.rels><?xml version="1.0" encoding="UTF-8" standalone="yes"?>
<Relationships xmlns="http://schemas.openxmlformats.org/package/2006/relationships"><Relationship Id="rId8" Type="http://schemas.openxmlformats.org/officeDocument/2006/relationships/image" Target="../media/image82.wmf"/><Relationship Id="rId3" Type="http://schemas.openxmlformats.org/officeDocument/2006/relationships/image" Target="../media/image77.wmf"/><Relationship Id="rId7" Type="http://schemas.openxmlformats.org/officeDocument/2006/relationships/image" Target="../media/image81.wmf"/><Relationship Id="rId2" Type="http://schemas.openxmlformats.org/officeDocument/2006/relationships/image" Target="../media/image76.wmf"/><Relationship Id="rId1" Type="http://schemas.openxmlformats.org/officeDocument/2006/relationships/image" Target="../media/image85.wmf"/><Relationship Id="rId6" Type="http://schemas.openxmlformats.org/officeDocument/2006/relationships/image" Target="../media/image80.wmf"/><Relationship Id="rId5" Type="http://schemas.openxmlformats.org/officeDocument/2006/relationships/image" Target="../media/image79.wmf"/><Relationship Id="rId10" Type="http://schemas.openxmlformats.org/officeDocument/2006/relationships/image" Target="../media/image84.wmf"/><Relationship Id="rId4" Type="http://schemas.openxmlformats.org/officeDocument/2006/relationships/image" Target="../media/image78.wmf"/><Relationship Id="rId9" Type="http://schemas.openxmlformats.org/officeDocument/2006/relationships/image" Target="../media/image83.wmf"/></Relationships>
</file>

<file path=ppt/drawings/_rels/vmlDrawing28.vml.rels><?xml version="1.0" encoding="UTF-8" standalone="yes"?>
<Relationships xmlns="http://schemas.openxmlformats.org/package/2006/relationships"><Relationship Id="rId8" Type="http://schemas.openxmlformats.org/officeDocument/2006/relationships/image" Target="../media/image83.wmf"/><Relationship Id="rId3" Type="http://schemas.openxmlformats.org/officeDocument/2006/relationships/image" Target="../media/image78.wmf"/><Relationship Id="rId7" Type="http://schemas.openxmlformats.org/officeDocument/2006/relationships/image" Target="../media/image82.wmf"/><Relationship Id="rId2" Type="http://schemas.openxmlformats.org/officeDocument/2006/relationships/image" Target="../media/image76.wmf"/><Relationship Id="rId1" Type="http://schemas.openxmlformats.org/officeDocument/2006/relationships/image" Target="../media/image86.wmf"/><Relationship Id="rId6" Type="http://schemas.openxmlformats.org/officeDocument/2006/relationships/image" Target="../media/image81.wmf"/><Relationship Id="rId5" Type="http://schemas.openxmlformats.org/officeDocument/2006/relationships/image" Target="../media/image80.wmf"/><Relationship Id="rId10" Type="http://schemas.openxmlformats.org/officeDocument/2006/relationships/image" Target="../media/image69.wmf"/><Relationship Id="rId4" Type="http://schemas.openxmlformats.org/officeDocument/2006/relationships/image" Target="../media/image79.wmf"/><Relationship Id="rId9" Type="http://schemas.openxmlformats.org/officeDocument/2006/relationships/image" Target="../media/image84.w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91.wmf"/></Relationships>
</file>

<file path=ppt/drawings/_rels/vmlDrawing3.vml.rels><?xml version="1.0" encoding="UTF-8" standalone="yes"?>
<Relationships xmlns="http://schemas.openxmlformats.org/package/2006/relationships"><Relationship Id="rId8" Type="http://schemas.openxmlformats.org/officeDocument/2006/relationships/image" Target="../media/image12.wmf"/><Relationship Id="rId3" Type="http://schemas.openxmlformats.org/officeDocument/2006/relationships/image" Target="../media/image5.wmf"/><Relationship Id="rId7" Type="http://schemas.openxmlformats.org/officeDocument/2006/relationships/image" Target="../media/image11.wmf"/><Relationship Id="rId2" Type="http://schemas.openxmlformats.org/officeDocument/2006/relationships/image" Target="../media/image10.wmf"/><Relationship Id="rId1" Type="http://schemas.openxmlformats.org/officeDocument/2006/relationships/image" Target="../media/image9.wmf"/><Relationship Id="rId6" Type="http://schemas.openxmlformats.org/officeDocument/2006/relationships/image" Target="../media/image8.wmf"/><Relationship Id="rId5" Type="http://schemas.openxmlformats.org/officeDocument/2006/relationships/image" Target="../media/image7.wmf"/><Relationship Id="rId4" Type="http://schemas.openxmlformats.org/officeDocument/2006/relationships/image" Target="../media/image6.wmf"/><Relationship Id="rId9" Type="http://schemas.openxmlformats.org/officeDocument/2006/relationships/image" Target="../media/image4.wmf"/></Relationships>
</file>

<file path=ppt/drawings/_rels/vmlDrawing30.vml.rels><?xml version="1.0" encoding="UTF-8" standalone="yes"?>
<Relationships xmlns="http://schemas.openxmlformats.org/package/2006/relationships"><Relationship Id="rId8" Type="http://schemas.openxmlformats.org/officeDocument/2006/relationships/image" Target="../media/image100.wmf"/><Relationship Id="rId3" Type="http://schemas.openxmlformats.org/officeDocument/2006/relationships/image" Target="../media/image95.wmf"/><Relationship Id="rId7" Type="http://schemas.openxmlformats.org/officeDocument/2006/relationships/image" Target="../media/image99.wmf"/><Relationship Id="rId12" Type="http://schemas.openxmlformats.org/officeDocument/2006/relationships/image" Target="../media/image104.wmf"/><Relationship Id="rId2" Type="http://schemas.openxmlformats.org/officeDocument/2006/relationships/image" Target="../media/image94.wmf"/><Relationship Id="rId1" Type="http://schemas.openxmlformats.org/officeDocument/2006/relationships/image" Target="../media/image76.wmf"/><Relationship Id="rId6" Type="http://schemas.openxmlformats.org/officeDocument/2006/relationships/image" Target="../media/image98.wmf"/><Relationship Id="rId11" Type="http://schemas.openxmlformats.org/officeDocument/2006/relationships/image" Target="../media/image103.wmf"/><Relationship Id="rId5" Type="http://schemas.openxmlformats.org/officeDocument/2006/relationships/image" Target="../media/image97.wmf"/><Relationship Id="rId10" Type="http://schemas.openxmlformats.org/officeDocument/2006/relationships/image" Target="../media/image102.wmf"/><Relationship Id="rId4" Type="http://schemas.openxmlformats.org/officeDocument/2006/relationships/image" Target="../media/image96.wmf"/><Relationship Id="rId9" Type="http://schemas.openxmlformats.org/officeDocument/2006/relationships/image" Target="../media/image101.wmf"/></Relationships>
</file>

<file path=ppt/drawings/_rels/vmlDrawing31.vml.rels><?xml version="1.0" encoding="UTF-8" standalone="yes"?>
<Relationships xmlns="http://schemas.openxmlformats.org/package/2006/relationships"><Relationship Id="rId3" Type="http://schemas.openxmlformats.org/officeDocument/2006/relationships/image" Target="../media/image107.wmf"/><Relationship Id="rId2" Type="http://schemas.openxmlformats.org/officeDocument/2006/relationships/image" Target="../media/image106.wmf"/><Relationship Id="rId1" Type="http://schemas.openxmlformats.org/officeDocument/2006/relationships/image" Target="../media/image105.wmf"/><Relationship Id="rId5" Type="http://schemas.openxmlformats.org/officeDocument/2006/relationships/image" Target="../media/image109.wmf"/><Relationship Id="rId4" Type="http://schemas.openxmlformats.org/officeDocument/2006/relationships/image" Target="../media/image108.wmf"/></Relationships>
</file>

<file path=ppt/drawings/_rels/vmlDrawing32.vml.rels><?xml version="1.0" encoding="UTF-8" standalone="yes"?>
<Relationships xmlns="http://schemas.openxmlformats.org/package/2006/relationships"><Relationship Id="rId3" Type="http://schemas.openxmlformats.org/officeDocument/2006/relationships/image" Target="../media/image114.wmf"/><Relationship Id="rId2" Type="http://schemas.openxmlformats.org/officeDocument/2006/relationships/image" Target="../media/image113.wmf"/><Relationship Id="rId1" Type="http://schemas.openxmlformats.org/officeDocument/2006/relationships/image" Target="../media/image112.wmf"/><Relationship Id="rId5" Type="http://schemas.openxmlformats.org/officeDocument/2006/relationships/image" Target="../media/image116.wmf"/><Relationship Id="rId4" Type="http://schemas.openxmlformats.org/officeDocument/2006/relationships/image" Target="../media/image115.wmf"/></Relationships>
</file>

<file path=ppt/drawings/_rels/vmlDrawing33.vml.rels><?xml version="1.0" encoding="UTF-8" standalone="yes"?>
<Relationships xmlns="http://schemas.openxmlformats.org/package/2006/relationships"><Relationship Id="rId8" Type="http://schemas.openxmlformats.org/officeDocument/2006/relationships/image" Target="../media/image111.wmf"/><Relationship Id="rId13" Type="http://schemas.openxmlformats.org/officeDocument/2006/relationships/image" Target="../media/image122.wmf"/><Relationship Id="rId3" Type="http://schemas.openxmlformats.org/officeDocument/2006/relationships/image" Target="../media/image84.wmf"/><Relationship Id="rId7" Type="http://schemas.openxmlformats.org/officeDocument/2006/relationships/image" Target="../media/image81.wmf"/><Relationship Id="rId12" Type="http://schemas.openxmlformats.org/officeDocument/2006/relationships/image" Target="../media/image121.wmf"/><Relationship Id="rId17" Type="http://schemas.openxmlformats.org/officeDocument/2006/relationships/image" Target="../media/image125.wmf"/><Relationship Id="rId2" Type="http://schemas.openxmlformats.org/officeDocument/2006/relationships/image" Target="../media/image83.wmf"/><Relationship Id="rId16" Type="http://schemas.openxmlformats.org/officeDocument/2006/relationships/image" Target="../media/image124.wmf"/><Relationship Id="rId1" Type="http://schemas.openxmlformats.org/officeDocument/2006/relationships/image" Target="../media/image117.wmf"/><Relationship Id="rId6" Type="http://schemas.openxmlformats.org/officeDocument/2006/relationships/image" Target="../media/image82.wmf"/><Relationship Id="rId11" Type="http://schemas.openxmlformats.org/officeDocument/2006/relationships/image" Target="../media/image120.wmf"/><Relationship Id="rId5" Type="http://schemas.openxmlformats.org/officeDocument/2006/relationships/image" Target="../media/image76.wmf"/><Relationship Id="rId15" Type="http://schemas.openxmlformats.org/officeDocument/2006/relationships/image" Target="../media/image123.wmf"/><Relationship Id="rId10" Type="http://schemas.openxmlformats.org/officeDocument/2006/relationships/image" Target="../media/image108.wmf"/><Relationship Id="rId4" Type="http://schemas.openxmlformats.org/officeDocument/2006/relationships/image" Target="../media/image118.wmf"/><Relationship Id="rId9" Type="http://schemas.openxmlformats.org/officeDocument/2006/relationships/image" Target="../media/image119.wmf"/><Relationship Id="rId14" Type="http://schemas.openxmlformats.org/officeDocument/2006/relationships/image" Target="../media/image109.wmf"/></Relationships>
</file>

<file path=ppt/drawings/_rels/vmlDrawing34.vml.rels><?xml version="1.0" encoding="UTF-8" standalone="yes"?>
<Relationships xmlns="http://schemas.openxmlformats.org/package/2006/relationships"><Relationship Id="rId8" Type="http://schemas.openxmlformats.org/officeDocument/2006/relationships/image" Target="../media/image76.wmf"/><Relationship Id="rId13" Type="http://schemas.openxmlformats.org/officeDocument/2006/relationships/image" Target="../media/image120.wmf"/><Relationship Id="rId3" Type="http://schemas.openxmlformats.org/officeDocument/2006/relationships/image" Target="../media/image128.wmf"/><Relationship Id="rId7" Type="http://schemas.openxmlformats.org/officeDocument/2006/relationships/image" Target="../media/image130.wmf"/><Relationship Id="rId12" Type="http://schemas.openxmlformats.org/officeDocument/2006/relationships/image" Target="../media/image108.wmf"/><Relationship Id="rId2" Type="http://schemas.openxmlformats.org/officeDocument/2006/relationships/image" Target="../media/image127.wmf"/><Relationship Id="rId16" Type="http://schemas.openxmlformats.org/officeDocument/2006/relationships/image" Target="../media/image109.wmf"/><Relationship Id="rId1" Type="http://schemas.openxmlformats.org/officeDocument/2006/relationships/image" Target="../media/image126.wmf"/><Relationship Id="rId6" Type="http://schemas.openxmlformats.org/officeDocument/2006/relationships/image" Target="../media/image84.wmf"/><Relationship Id="rId11" Type="http://schemas.openxmlformats.org/officeDocument/2006/relationships/image" Target="../media/image111.wmf"/><Relationship Id="rId5" Type="http://schemas.openxmlformats.org/officeDocument/2006/relationships/image" Target="../media/image83.wmf"/><Relationship Id="rId15" Type="http://schemas.openxmlformats.org/officeDocument/2006/relationships/image" Target="../media/image122.wmf"/><Relationship Id="rId10" Type="http://schemas.openxmlformats.org/officeDocument/2006/relationships/image" Target="../media/image81.wmf"/><Relationship Id="rId4" Type="http://schemas.openxmlformats.org/officeDocument/2006/relationships/image" Target="../media/image129.wmf"/><Relationship Id="rId9" Type="http://schemas.openxmlformats.org/officeDocument/2006/relationships/image" Target="../media/image82.wmf"/><Relationship Id="rId14" Type="http://schemas.openxmlformats.org/officeDocument/2006/relationships/image" Target="../media/image121.wmf"/></Relationships>
</file>

<file path=ppt/drawings/_rels/vmlDrawing35.vml.rels><?xml version="1.0" encoding="UTF-8" standalone="yes"?>
<Relationships xmlns="http://schemas.openxmlformats.org/package/2006/relationships"><Relationship Id="rId3" Type="http://schemas.openxmlformats.org/officeDocument/2006/relationships/image" Target="../media/image162.wmf"/><Relationship Id="rId2" Type="http://schemas.openxmlformats.org/officeDocument/2006/relationships/image" Target="../media/image161.wmf"/><Relationship Id="rId1" Type="http://schemas.openxmlformats.org/officeDocument/2006/relationships/image" Target="../media/image160.wmf"/><Relationship Id="rId6" Type="http://schemas.openxmlformats.org/officeDocument/2006/relationships/image" Target="../media/image165.wmf"/><Relationship Id="rId5" Type="http://schemas.openxmlformats.org/officeDocument/2006/relationships/image" Target="../media/image164.wmf"/><Relationship Id="rId4" Type="http://schemas.openxmlformats.org/officeDocument/2006/relationships/image" Target="../media/image163.wmf"/></Relationships>
</file>

<file path=ppt/drawings/_rels/vmlDrawing36.vml.rels><?xml version="1.0" encoding="UTF-8" standalone="yes"?>
<Relationships xmlns="http://schemas.openxmlformats.org/package/2006/relationships"><Relationship Id="rId3" Type="http://schemas.openxmlformats.org/officeDocument/2006/relationships/image" Target="../media/image167.wmf"/><Relationship Id="rId2" Type="http://schemas.openxmlformats.org/officeDocument/2006/relationships/image" Target="../media/image166.wmf"/><Relationship Id="rId1" Type="http://schemas.openxmlformats.org/officeDocument/2006/relationships/image" Target="../media/image165.wmf"/><Relationship Id="rId4" Type="http://schemas.openxmlformats.org/officeDocument/2006/relationships/image" Target="../media/image168.wmf"/></Relationships>
</file>

<file path=ppt/drawings/_rels/vmlDrawing37.vml.rels><?xml version="1.0" encoding="UTF-8" standalone="yes"?>
<Relationships xmlns="http://schemas.openxmlformats.org/package/2006/relationships"><Relationship Id="rId3" Type="http://schemas.openxmlformats.org/officeDocument/2006/relationships/image" Target="../media/image169.wmf"/><Relationship Id="rId2" Type="http://schemas.openxmlformats.org/officeDocument/2006/relationships/image" Target="../media/image168.wmf"/><Relationship Id="rId1" Type="http://schemas.openxmlformats.org/officeDocument/2006/relationships/image" Target="../media/image166.wmf"/><Relationship Id="rId4" Type="http://schemas.openxmlformats.org/officeDocument/2006/relationships/image" Target="../media/image163.wmf"/></Relationships>
</file>

<file path=ppt/drawings/_rels/vmlDrawing38.vml.rels><?xml version="1.0" encoding="UTF-8" standalone="yes"?>
<Relationships xmlns="http://schemas.openxmlformats.org/package/2006/relationships"><Relationship Id="rId3" Type="http://schemas.openxmlformats.org/officeDocument/2006/relationships/image" Target="../media/image173.wmf"/><Relationship Id="rId2" Type="http://schemas.openxmlformats.org/officeDocument/2006/relationships/image" Target="../media/image172.wmf"/><Relationship Id="rId1" Type="http://schemas.openxmlformats.org/officeDocument/2006/relationships/image" Target="../media/image171.wmf"/><Relationship Id="rId6" Type="http://schemas.openxmlformats.org/officeDocument/2006/relationships/image" Target="../media/image175.wmf"/><Relationship Id="rId5" Type="http://schemas.openxmlformats.org/officeDocument/2006/relationships/image" Target="../media/image162.wmf"/><Relationship Id="rId4" Type="http://schemas.openxmlformats.org/officeDocument/2006/relationships/image" Target="../media/image174.wmf"/></Relationships>
</file>

<file path=ppt/drawings/_rels/vmlDrawing39.vml.rels><?xml version="1.0" encoding="UTF-8" standalone="yes"?>
<Relationships xmlns="http://schemas.openxmlformats.org/package/2006/relationships"><Relationship Id="rId2" Type="http://schemas.openxmlformats.org/officeDocument/2006/relationships/image" Target="../media/image177.wmf"/><Relationship Id="rId1" Type="http://schemas.openxmlformats.org/officeDocument/2006/relationships/image" Target="../media/image176.wmf"/></Relationships>
</file>

<file path=ppt/drawings/_rels/vmlDrawing4.vml.rels><?xml version="1.0" encoding="UTF-8" standalone="yes"?>
<Relationships xmlns="http://schemas.openxmlformats.org/package/2006/relationships"><Relationship Id="rId8" Type="http://schemas.openxmlformats.org/officeDocument/2006/relationships/image" Target="../media/image11.wmf"/><Relationship Id="rId3" Type="http://schemas.openxmlformats.org/officeDocument/2006/relationships/image" Target="../media/image6.wmf"/><Relationship Id="rId7" Type="http://schemas.openxmlformats.org/officeDocument/2006/relationships/image" Target="../media/image12.wmf"/><Relationship Id="rId2" Type="http://schemas.openxmlformats.org/officeDocument/2006/relationships/image" Target="../media/image9.wmf"/><Relationship Id="rId1" Type="http://schemas.openxmlformats.org/officeDocument/2006/relationships/image" Target="../media/image5.wmf"/><Relationship Id="rId6" Type="http://schemas.openxmlformats.org/officeDocument/2006/relationships/image" Target="../media/image8.wmf"/><Relationship Id="rId5" Type="http://schemas.openxmlformats.org/officeDocument/2006/relationships/image" Target="../media/image7.wmf"/><Relationship Id="rId4" Type="http://schemas.openxmlformats.org/officeDocument/2006/relationships/image" Target="../media/image10.wmf"/><Relationship Id="rId9" Type="http://schemas.openxmlformats.org/officeDocument/2006/relationships/image" Target="../media/image4.wmf"/></Relationships>
</file>

<file path=ppt/drawings/_rels/vmlDrawing40.vml.rels><?xml version="1.0" encoding="UTF-8" standalone="yes"?>
<Relationships xmlns="http://schemas.openxmlformats.org/package/2006/relationships"><Relationship Id="rId2" Type="http://schemas.openxmlformats.org/officeDocument/2006/relationships/image" Target="../media/image181.wmf"/><Relationship Id="rId1" Type="http://schemas.openxmlformats.org/officeDocument/2006/relationships/image" Target="../media/image180.wmf"/></Relationships>
</file>

<file path=ppt/drawings/_rels/vmlDrawing5.vml.rels><?xml version="1.0" encoding="UTF-8" standalone="yes"?>
<Relationships xmlns="http://schemas.openxmlformats.org/package/2006/relationships"><Relationship Id="rId8" Type="http://schemas.openxmlformats.org/officeDocument/2006/relationships/image" Target="../media/image12.wmf"/><Relationship Id="rId3" Type="http://schemas.openxmlformats.org/officeDocument/2006/relationships/image" Target="../media/image7.wmf"/><Relationship Id="rId7" Type="http://schemas.openxmlformats.org/officeDocument/2006/relationships/image" Target="../media/image11.wmf"/><Relationship Id="rId2" Type="http://schemas.openxmlformats.org/officeDocument/2006/relationships/image" Target="../media/image6.wmf"/><Relationship Id="rId1" Type="http://schemas.openxmlformats.org/officeDocument/2006/relationships/image" Target="../media/image5.wmf"/><Relationship Id="rId6" Type="http://schemas.openxmlformats.org/officeDocument/2006/relationships/image" Target="../media/image10.wmf"/><Relationship Id="rId5" Type="http://schemas.openxmlformats.org/officeDocument/2006/relationships/image" Target="../media/image9.wmf"/><Relationship Id="rId10" Type="http://schemas.openxmlformats.org/officeDocument/2006/relationships/image" Target="../media/image14.wmf"/><Relationship Id="rId4" Type="http://schemas.openxmlformats.org/officeDocument/2006/relationships/image" Target="../media/image8.wmf"/><Relationship Id="rId9" Type="http://schemas.openxmlformats.org/officeDocument/2006/relationships/image" Target="../media/image4.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12.wmf"/><Relationship Id="rId2" Type="http://schemas.openxmlformats.org/officeDocument/2006/relationships/image" Target="../media/image10.wmf"/><Relationship Id="rId1" Type="http://schemas.openxmlformats.org/officeDocument/2006/relationships/image" Target="../media/image9.wmf"/><Relationship Id="rId6" Type="http://schemas.openxmlformats.org/officeDocument/2006/relationships/image" Target="../media/image6.wmf"/><Relationship Id="rId5" Type="http://schemas.openxmlformats.org/officeDocument/2006/relationships/image" Target="../media/image5.wmf"/><Relationship Id="rId4" Type="http://schemas.openxmlformats.org/officeDocument/2006/relationships/image" Target="../media/image4.w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4.wmf"/><Relationship Id="rId2" Type="http://schemas.openxmlformats.org/officeDocument/2006/relationships/image" Target="../media/image12.wmf"/><Relationship Id="rId1" Type="http://schemas.openxmlformats.org/officeDocument/2006/relationships/image" Target="../media/image9.wmf"/><Relationship Id="rId6" Type="http://schemas.openxmlformats.org/officeDocument/2006/relationships/image" Target="../media/image6.wmf"/><Relationship Id="rId5" Type="http://schemas.openxmlformats.org/officeDocument/2006/relationships/image" Target="../media/image5.wmf"/><Relationship Id="rId4" Type="http://schemas.openxmlformats.org/officeDocument/2006/relationships/image" Target="../media/image10.w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4.wmf"/><Relationship Id="rId2" Type="http://schemas.openxmlformats.org/officeDocument/2006/relationships/image" Target="../media/image12.wmf"/><Relationship Id="rId1" Type="http://schemas.openxmlformats.org/officeDocument/2006/relationships/image" Target="../media/image9.wmf"/><Relationship Id="rId6" Type="http://schemas.openxmlformats.org/officeDocument/2006/relationships/image" Target="../media/image6.wmf"/><Relationship Id="rId5" Type="http://schemas.openxmlformats.org/officeDocument/2006/relationships/image" Target="../media/image5.wmf"/><Relationship Id="rId4" Type="http://schemas.openxmlformats.org/officeDocument/2006/relationships/image" Target="../media/image10.w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10.wmf"/><Relationship Id="rId7" Type="http://schemas.openxmlformats.org/officeDocument/2006/relationships/image" Target="../media/image6.wmf"/><Relationship Id="rId2" Type="http://schemas.openxmlformats.org/officeDocument/2006/relationships/image" Target="../media/image9.wmf"/><Relationship Id="rId1" Type="http://schemas.openxmlformats.org/officeDocument/2006/relationships/image" Target="../media/image15.wmf"/><Relationship Id="rId6" Type="http://schemas.openxmlformats.org/officeDocument/2006/relationships/image" Target="../media/image5.wmf"/><Relationship Id="rId5" Type="http://schemas.openxmlformats.org/officeDocument/2006/relationships/image" Target="../media/image4.wmf"/><Relationship Id="rId4" Type="http://schemas.openxmlformats.org/officeDocument/2006/relationships/image" Target="../media/image12.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896F682-3AB8-45DC-B51B-90AFEF057586}" type="datetimeFigureOut">
              <a:rPr lang="zh-CN" altLang="en-US" smtClean="0"/>
              <a:t>2021/11/3</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DFD447A-82B3-48DC-826A-01666CE5FCD2}"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DFD447A-82B3-48DC-826A-01666CE5FCD2}"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有动画</a:t>
            </a:r>
          </a:p>
        </p:txBody>
      </p:sp>
      <p:sp>
        <p:nvSpPr>
          <p:cNvPr id="4" name="灯片编号占位符 3"/>
          <p:cNvSpPr>
            <a:spLocks noGrp="1"/>
          </p:cNvSpPr>
          <p:nvPr>
            <p:ph type="sldNum" sz="quarter" idx="5"/>
          </p:nvPr>
        </p:nvSpPr>
        <p:spPr/>
        <p:txBody>
          <a:bodyPr/>
          <a:lstStyle/>
          <a:p>
            <a:fld id="{1DFD447A-82B3-48DC-826A-01666CE5FCD2}" type="slidenum">
              <a:rPr lang="zh-CN" altLang="en-US" smtClean="0"/>
              <a:t>12</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有动画</a:t>
            </a:r>
            <a:endParaRPr lang="en-US" altLang="zh-CN" dirty="0"/>
          </a:p>
          <a:p>
            <a:r>
              <a:rPr lang="zh-CN" altLang="en-US" dirty="0"/>
              <a:t>到达状态</a:t>
            </a:r>
            <a:r>
              <a:rPr lang="en-US" altLang="zh-CN" dirty="0"/>
              <a:t>q5</a:t>
            </a:r>
            <a:r>
              <a:rPr lang="zh-CN" altLang="en-US" dirty="0"/>
              <a:t>之后，无论再读入</a:t>
            </a:r>
            <a:r>
              <a:rPr lang="en-US" altLang="zh-CN" dirty="0"/>
              <a:t>a</a:t>
            </a:r>
            <a:r>
              <a:rPr lang="zh-CN" altLang="en-US" dirty="0"/>
              <a:t>还是</a:t>
            </a:r>
            <a:r>
              <a:rPr lang="en-US" altLang="zh-CN" dirty="0"/>
              <a:t>b</a:t>
            </a:r>
            <a:r>
              <a:rPr lang="zh-CN" altLang="en-US" dirty="0"/>
              <a:t>，它都始终在状态</a:t>
            </a:r>
            <a:r>
              <a:rPr lang="en-US" altLang="zh-CN" dirty="0"/>
              <a:t>q5</a:t>
            </a:r>
            <a:r>
              <a:rPr lang="zh-CN" altLang="en-US" dirty="0"/>
              <a:t>，而状态</a:t>
            </a:r>
            <a:r>
              <a:rPr lang="en-US" altLang="zh-CN" dirty="0"/>
              <a:t>q5</a:t>
            </a:r>
            <a:r>
              <a:rPr lang="zh-CN" altLang="en-US" dirty="0"/>
              <a:t>不是接受状态，所以</a:t>
            </a:r>
            <a:r>
              <a:rPr lang="en-US" altLang="zh-CN" dirty="0"/>
              <a:t>DFA</a:t>
            </a:r>
            <a:r>
              <a:rPr lang="zh-CN" altLang="en-US" dirty="0"/>
              <a:t>对这个字符串是拒绝的</a:t>
            </a:r>
          </a:p>
        </p:txBody>
      </p:sp>
      <p:sp>
        <p:nvSpPr>
          <p:cNvPr id="4" name="灯片编号占位符 3"/>
          <p:cNvSpPr>
            <a:spLocks noGrp="1"/>
          </p:cNvSpPr>
          <p:nvPr>
            <p:ph type="sldNum" sz="quarter" idx="5"/>
          </p:nvPr>
        </p:nvSpPr>
        <p:spPr/>
        <p:txBody>
          <a:bodyPr/>
          <a:lstStyle/>
          <a:p>
            <a:fld id="{1DFD447A-82B3-48DC-826A-01666CE5FCD2}" type="slidenum">
              <a:rPr lang="zh-CN" altLang="en-US" smtClean="0"/>
              <a:t>13</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ε epsilon ep`silon  伊普西龙</a:t>
            </a:r>
          </a:p>
          <a:p>
            <a:endParaRPr lang="zh-CN" altLang="en-US" dirty="0"/>
          </a:p>
        </p:txBody>
      </p:sp>
      <p:sp>
        <p:nvSpPr>
          <p:cNvPr id="4" name="灯片编号占位符 3"/>
          <p:cNvSpPr>
            <a:spLocks noGrp="1"/>
          </p:cNvSpPr>
          <p:nvPr>
            <p:ph type="sldNum" sz="quarter" idx="5"/>
          </p:nvPr>
        </p:nvSpPr>
        <p:spPr/>
        <p:txBody>
          <a:bodyPr/>
          <a:lstStyle/>
          <a:p>
            <a:fld id="{1DFD447A-82B3-48DC-826A-01666CE5FCD2}" type="slidenum">
              <a:rPr lang="zh-CN" altLang="en-US" smtClean="0"/>
              <a:t>14</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DFD447A-82B3-48DC-826A-01666CE5FCD2}" type="slidenum">
              <a:rPr lang="zh-CN" altLang="en-US" smtClean="0"/>
              <a:t>15</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DFD447A-82B3-48DC-826A-01666CE5FCD2}" type="slidenum">
              <a:rPr lang="zh-CN" altLang="en-US" smtClean="0"/>
              <a:t>17</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有动画</a:t>
            </a:r>
          </a:p>
          <a:p>
            <a:endParaRPr lang="zh-CN" altLang="en-US" dirty="0"/>
          </a:p>
        </p:txBody>
      </p:sp>
      <p:sp>
        <p:nvSpPr>
          <p:cNvPr id="4" name="灯片编号占位符 3"/>
          <p:cNvSpPr>
            <a:spLocks noGrp="1"/>
          </p:cNvSpPr>
          <p:nvPr>
            <p:ph type="sldNum" sz="quarter" idx="5"/>
          </p:nvPr>
        </p:nvSpPr>
        <p:spPr/>
        <p:txBody>
          <a:bodyPr/>
          <a:lstStyle/>
          <a:p>
            <a:fld id="{1DFD447A-82B3-48DC-826A-01666CE5FCD2}" type="slidenum">
              <a:rPr lang="zh-CN" altLang="en-US" smtClean="0"/>
              <a:t>18</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有动画</a:t>
            </a:r>
          </a:p>
          <a:p>
            <a:endParaRPr lang="zh-CN" altLang="en-US" dirty="0"/>
          </a:p>
        </p:txBody>
      </p:sp>
      <p:sp>
        <p:nvSpPr>
          <p:cNvPr id="4" name="灯片编号占位符 3"/>
          <p:cNvSpPr>
            <a:spLocks noGrp="1"/>
          </p:cNvSpPr>
          <p:nvPr>
            <p:ph type="sldNum" sz="quarter" idx="5"/>
          </p:nvPr>
        </p:nvSpPr>
        <p:spPr/>
        <p:txBody>
          <a:bodyPr/>
          <a:lstStyle/>
          <a:p>
            <a:fld id="{1DFD447A-82B3-48DC-826A-01666CE5FCD2}" type="slidenum">
              <a:rPr lang="zh-CN" altLang="en-US" smtClean="0"/>
              <a:t>19</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以</a:t>
            </a:r>
            <a:r>
              <a:rPr lang="en-US" altLang="zh-CN" dirty="0"/>
              <a:t>b</a:t>
            </a:r>
            <a:r>
              <a:rPr lang="zh-CN" altLang="en-US" dirty="0"/>
              <a:t>结尾且只有一个</a:t>
            </a:r>
            <a:r>
              <a:rPr lang="en-US" altLang="zh-CN" dirty="0"/>
              <a:t>b</a:t>
            </a:r>
            <a:r>
              <a:rPr lang="zh-CN" altLang="en-US" dirty="0"/>
              <a:t>的字符串</a:t>
            </a:r>
          </a:p>
        </p:txBody>
      </p:sp>
      <p:sp>
        <p:nvSpPr>
          <p:cNvPr id="4" name="灯片编号占位符 3"/>
          <p:cNvSpPr>
            <a:spLocks noGrp="1"/>
          </p:cNvSpPr>
          <p:nvPr>
            <p:ph type="sldNum" sz="quarter" idx="5"/>
          </p:nvPr>
        </p:nvSpPr>
        <p:spPr/>
        <p:txBody>
          <a:bodyPr/>
          <a:lstStyle/>
          <a:p>
            <a:fld id="{1DFD447A-82B3-48DC-826A-01666CE5FCD2}" type="slidenum">
              <a:rPr lang="zh-CN" altLang="en-US" smtClean="0"/>
              <a:t>20</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空字符串，或者，含有偶数个</a:t>
            </a:r>
            <a:r>
              <a:rPr lang="en-US" altLang="zh-CN" dirty="0"/>
              <a:t>1</a:t>
            </a:r>
            <a:r>
              <a:rPr lang="zh-CN" altLang="en-US" dirty="0"/>
              <a:t>的字符串</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有动画</a:t>
            </a:r>
          </a:p>
          <a:p>
            <a:endParaRPr lang="zh-CN" altLang="en-US" dirty="0"/>
          </a:p>
        </p:txBody>
      </p:sp>
      <p:sp>
        <p:nvSpPr>
          <p:cNvPr id="4" name="灯片编号占位符 3"/>
          <p:cNvSpPr>
            <a:spLocks noGrp="1"/>
          </p:cNvSpPr>
          <p:nvPr>
            <p:ph type="sldNum" sz="quarter" idx="5"/>
          </p:nvPr>
        </p:nvSpPr>
        <p:spPr/>
        <p:txBody>
          <a:bodyPr/>
          <a:lstStyle/>
          <a:p>
            <a:fld id="{1DFD447A-82B3-48DC-826A-01666CE5FCD2}" type="slidenum">
              <a:rPr lang="zh-CN" altLang="en-US" smtClean="0"/>
              <a:t>21</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dirty="0"/>
              <a:t>识别一种语言？</a:t>
            </a:r>
          </a:p>
        </p:txBody>
      </p:sp>
      <p:sp>
        <p:nvSpPr>
          <p:cNvPr id="4" name="灯片编号占位符 3"/>
          <p:cNvSpPr>
            <a:spLocks noGrp="1"/>
          </p:cNvSpPr>
          <p:nvPr>
            <p:ph type="sldNum" sz="quarter" idx="5"/>
          </p:nvPr>
        </p:nvSpPr>
        <p:spPr/>
        <p:txBody>
          <a:bodyPr/>
          <a:lstStyle/>
          <a:p>
            <a:fld id="{1DFD447A-82B3-48DC-826A-01666CE5FCD2}" type="slidenum">
              <a:rPr lang="zh-CN" altLang="en-US" smtClean="0"/>
              <a:t>22</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标识符关键字</a:t>
            </a:r>
            <a:endParaRPr lang="en-US" altLang="zh-CN" dirty="0"/>
          </a:p>
        </p:txBody>
      </p:sp>
      <p:sp>
        <p:nvSpPr>
          <p:cNvPr id="4" name="灯片编号占位符 3"/>
          <p:cNvSpPr>
            <a:spLocks noGrp="1"/>
          </p:cNvSpPr>
          <p:nvPr>
            <p:ph type="sldNum" sz="quarter" idx="5"/>
          </p:nvPr>
        </p:nvSpPr>
        <p:spPr/>
        <p:txBody>
          <a:bodyPr/>
          <a:lstStyle/>
          <a:p>
            <a:fld id="{1DFD447A-82B3-48DC-826A-01666CE5FCD2}" type="slidenum">
              <a:rPr lang="zh-CN" altLang="en-US" smtClean="0"/>
              <a:t>4</a:t>
            </a:fld>
            <a:endParaRPr lang="zh-CN" altLang="en-US"/>
          </a:p>
        </p:txBody>
      </p:sp>
    </p:spTree>
    <p:extLst>
      <p:ext uri="{BB962C8B-B14F-4D97-AF65-F5344CB8AC3E}">
        <p14:creationId xmlns:p14="http://schemas.microsoft.com/office/powerpoint/2010/main" val="34772540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DFD447A-82B3-48DC-826A-01666CE5FCD2}" type="slidenum">
              <a:rPr lang="zh-CN" altLang="en-US" smtClean="0"/>
              <a:t>23</a:t>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有动画</a:t>
            </a:r>
          </a:p>
          <a:p>
            <a:endParaRPr lang="zh-CN" altLang="en-US" dirty="0"/>
          </a:p>
        </p:txBody>
      </p:sp>
      <p:sp>
        <p:nvSpPr>
          <p:cNvPr id="4" name="灯片编号占位符 3"/>
          <p:cNvSpPr>
            <a:spLocks noGrp="1"/>
          </p:cNvSpPr>
          <p:nvPr>
            <p:ph type="sldNum" sz="quarter" idx="5"/>
          </p:nvPr>
        </p:nvSpPr>
        <p:spPr/>
        <p:txBody>
          <a:bodyPr/>
          <a:lstStyle/>
          <a:p>
            <a:fld id="{1DFD447A-82B3-48DC-826A-01666CE5FCD2}" type="slidenum">
              <a:rPr lang="zh-CN" altLang="en-US" smtClean="0"/>
              <a:t>25</a:t>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有动画</a:t>
            </a:r>
          </a:p>
          <a:p>
            <a:endParaRPr lang="zh-CN" altLang="en-US" dirty="0"/>
          </a:p>
        </p:txBody>
      </p:sp>
      <p:sp>
        <p:nvSpPr>
          <p:cNvPr id="4" name="灯片编号占位符 3"/>
          <p:cNvSpPr>
            <a:spLocks noGrp="1"/>
          </p:cNvSpPr>
          <p:nvPr>
            <p:ph type="sldNum" sz="quarter" idx="5"/>
          </p:nvPr>
        </p:nvSpPr>
        <p:spPr/>
        <p:txBody>
          <a:bodyPr/>
          <a:lstStyle/>
          <a:p>
            <a:fld id="{1DFD447A-82B3-48DC-826A-01666CE5FCD2}" type="slidenum">
              <a:rPr lang="zh-CN" altLang="en-US" smtClean="0"/>
              <a:t>26</a:t>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有动画</a:t>
            </a:r>
          </a:p>
          <a:p>
            <a:endParaRPr lang="zh-CN" altLang="en-US" dirty="0"/>
          </a:p>
        </p:txBody>
      </p:sp>
      <p:sp>
        <p:nvSpPr>
          <p:cNvPr id="4" name="灯片编号占位符 3"/>
          <p:cNvSpPr>
            <a:spLocks noGrp="1"/>
          </p:cNvSpPr>
          <p:nvPr>
            <p:ph type="sldNum" sz="quarter" idx="5"/>
          </p:nvPr>
        </p:nvSpPr>
        <p:spPr/>
        <p:txBody>
          <a:bodyPr/>
          <a:lstStyle/>
          <a:p>
            <a:fld id="{1DFD447A-82B3-48DC-826A-01666CE5FCD2}" type="slidenum">
              <a:rPr lang="zh-CN" altLang="en-US" smtClean="0"/>
              <a:t>27</a:t>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有动画</a:t>
            </a:r>
          </a:p>
          <a:p>
            <a:endParaRPr lang="zh-CN" altLang="en-US" dirty="0"/>
          </a:p>
        </p:txBody>
      </p:sp>
      <p:sp>
        <p:nvSpPr>
          <p:cNvPr id="4" name="灯片编号占位符 3"/>
          <p:cNvSpPr>
            <a:spLocks noGrp="1"/>
          </p:cNvSpPr>
          <p:nvPr>
            <p:ph type="sldNum" sz="quarter" idx="5"/>
          </p:nvPr>
        </p:nvSpPr>
        <p:spPr/>
        <p:txBody>
          <a:bodyPr/>
          <a:lstStyle/>
          <a:p>
            <a:fld id="{1DFD447A-82B3-48DC-826A-01666CE5FCD2}" type="slidenum">
              <a:rPr lang="zh-CN" altLang="en-US" smtClean="0"/>
              <a:t>28</a:t>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有动画</a:t>
            </a:r>
          </a:p>
          <a:p>
            <a:endParaRPr lang="zh-CN" altLang="en-US" dirty="0"/>
          </a:p>
        </p:txBody>
      </p:sp>
      <p:sp>
        <p:nvSpPr>
          <p:cNvPr id="4" name="灯片编号占位符 3"/>
          <p:cNvSpPr>
            <a:spLocks noGrp="1"/>
          </p:cNvSpPr>
          <p:nvPr>
            <p:ph type="sldNum" sz="quarter" idx="5"/>
          </p:nvPr>
        </p:nvSpPr>
        <p:spPr/>
        <p:txBody>
          <a:bodyPr/>
          <a:lstStyle/>
          <a:p>
            <a:fld id="{1DFD447A-82B3-48DC-826A-01666CE5FCD2}" type="slidenum">
              <a:rPr lang="zh-CN" altLang="en-US" smtClean="0"/>
              <a:t>29</a:t>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有动画</a:t>
            </a:r>
          </a:p>
          <a:p>
            <a:endParaRPr lang="zh-CN" altLang="en-US" dirty="0"/>
          </a:p>
        </p:txBody>
      </p:sp>
      <p:sp>
        <p:nvSpPr>
          <p:cNvPr id="4" name="灯片编号占位符 3"/>
          <p:cNvSpPr>
            <a:spLocks noGrp="1"/>
          </p:cNvSpPr>
          <p:nvPr>
            <p:ph type="sldNum" sz="quarter" idx="5"/>
          </p:nvPr>
        </p:nvSpPr>
        <p:spPr/>
        <p:txBody>
          <a:bodyPr/>
          <a:lstStyle/>
          <a:p>
            <a:fld id="{1DFD447A-82B3-48DC-826A-01666CE5FCD2}" type="slidenum">
              <a:rPr lang="zh-CN" altLang="en-US" smtClean="0"/>
              <a:t>30</a:t>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b="1" dirty="0">
                <a:solidFill>
                  <a:srgbClr val="000000"/>
                </a:solidFill>
              </a:rPr>
              <a:t>有限自动机：存储量有限，</a:t>
            </a:r>
            <a:r>
              <a:rPr lang="zh-CN" altLang="en-US" sz="1200" b="1" dirty="0">
                <a:solidFill>
                  <a:srgbClr val="CC0099"/>
                </a:solidFill>
              </a:rPr>
              <a:t>对应有限个状态，</a:t>
            </a:r>
            <a:r>
              <a:rPr lang="zh-CN" altLang="en-US" sz="1200" b="1" dirty="0">
                <a:solidFill>
                  <a:srgbClr val="000000"/>
                </a:solidFill>
              </a:rPr>
              <a:t>无需关注动作的</a:t>
            </a:r>
            <a:r>
              <a:rPr lang="zh-TW" altLang="en-US" sz="1200" b="1" dirty="0">
                <a:solidFill>
                  <a:srgbClr val="000000"/>
                </a:solidFill>
              </a:rPr>
              <a:t>次</a:t>
            </a:r>
            <a:r>
              <a:rPr lang="zh-CN" altLang="en-US" sz="1200" b="1" dirty="0">
                <a:solidFill>
                  <a:srgbClr val="000000"/>
                </a:solidFill>
              </a:rPr>
              <a:t>数</a:t>
            </a:r>
            <a:r>
              <a:rPr lang="zh-TW" altLang="en-US" sz="1200" b="1" dirty="0">
                <a:solidFill>
                  <a:srgbClr val="000000"/>
                </a:solidFill>
              </a:rPr>
              <a:t>，</a:t>
            </a:r>
            <a:r>
              <a:rPr lang="zh-CN" altLang="en-US" sz="1200" b="1" dirty="0">
                <a:solidFill>
                  <a:srgbClr val="000000"/>
                </a:solidFill>
              </a:rPr>
              <a:t>只需要记得</a:t>
            </a:r>
            <a:r>
              <a:rPr lang="zh-TW" altLang="en-US" sz="1200" b="1" dirty="0">
                <a:solidFill>
                  <a:srgbClr val="000000"/>
                </a:solidFill>
              </a:rPr>
              <a:t>現在的「</a:t>
            </a:r>
            <a:r>
              <a:rPr lang="zh-CN" altLang="en-US" sz="1200" b="1" dirty="0">
                <a:solidFill>
                  <a:srgbClr val="000000"/>
                </a:solidFill>
              </a:rPr>
              <a:t>状态</a:t>
            </a:r>
            <a:r>
              <a:rPr lang="zh-TW" altLang="en-US" sz="1200" b="1" dirty="0">
                <a:solidFill>
                  <a:srgbClr val="000000"/>
                </a:solidFill>
              </a:rPr>
              <a:t>」</a:t>
            </a:r>
            <a:r>
              <a:rPr lang="zh-CN" altLang="en-US" sz="1200" b="1" dirty="0">
                <a:solidFill>
                  <a:srgbClr val="000000"/>
                </a:solidFill>
              </a:rPr>
              <a:t>。</a:t>
            </a:r>
          </a:p>
          <a:p>
            <a:endParaRPr lang="zh-CN" altLang="en-US" dirty="0"/>
          </a:p>
        </p:txBody>
      </p:sp>
      <p:sp>
        <p:nvSpPr>
          <p:cNvPr id="4" name="灯片编号占位符 3"/>
          <p:cNvSpPr>
            <a:spLocks noGrp="1"/>
          </p:cNvSpPr>
          <p:nvPr>
            <p:ph type="sldNum" sz="quarter" idx="5"/>
          </p:nvPr>
        </p:nvSpPr>
        <p:spPr/>
        <p:txBody>
          <a:bodyPr/>
          <a:lstStyle/>
          <a:p>
            <a:fld id="{1DFD447A-82B3-48DC-826A-01666CE5FCD2}" type="slidenum">
              <a:rPr lang="zh-CN" altLang="en-US" smtClean="0"/>
              <a:t>31</a:t>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DFD447A-82B3-48DC-826A-01666CE5FCD2}" type="slidenum">
              <a:rPr lang="zh-CN" altLang="en-US" smtClean="0"/>
              <a:t>33</a:t>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DFD447A-82B3-48DC-826A-01666CE5FCD2}" type="slidenum">
              <a:rPr lang="zh-CN" altLang="en-US" smtClean="0"/>
              <a:t>34</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dirty="0">
                <a:solidFill>
                  <a:srgbClr val="4343CE"/>
                </a:solidFill>
                <a:latin typeface="Times New Roman" panose="02020603050405020304" pitchFamily="18" charset="0"/>
                <a:ea typeface="微软雅黑" panose="020B0503020204020204" pitchFamily="34" charset="-122"/>
                <a:sym typeface="Symbol" panose="05050102010706020507" pitchFamily="18" charset="2"/>
              </a:rPr>
              <a:t>Regular Language     </a:t>
            </a:r>
            <a:r>
              <a:rPr lang="zh-CN" altLang="en-US" dirty="0">
                <a:latin typeface="微软雅黑" panose="020B0503020204020204" pitchFamily="34" charset="-122"/>
                <a:ea typeface="微软雅黑" panose="020B0503020204020204" pitchFamily="34" charset="-122"/>
                <a:sym typeface="Symbol" panose="05050102010706020507" pitchFamily="18" charset="2"/>
              </a:rPr>
              <a:t>正则语言</a:t>
            </a:r>
            <a:endParaRPr lang="en-US" altLang="zh-CN" dirty="0">
              <a:solidFill>
                <a:srgbClr val="4343CE"/>
              </a:solidFill>
              <a:latin typeface="Times New Roman" panose="02020603050405020304" pitchFamily="18" charset="0"/>
              <a:ea typeface="微软雅黑" panose="020B0503020204020204" pitchFamily="34" charset="-122"/>
              <a:sym typeface="Symbol" panose="05050102010706020507" pitchFamily="18" charset="2"/>
            </a:endParaRPr>
          </a:p>
          <a:p>
            <a:endParaRPr lang="zh-CN" altLang="en-US"/>
          </a:p>
          <a:p>
            <a:r>
              <a:rPr lang="en-US" altLang="zh-CN" dirty="0">
                <a:solidFill>
                  <a:srgbClr val="4343CE"/>
                </a:solidFill>
                <a:latin typeface="Times New Roman" panose="02020603050405020304" pitchFamily="18" charset="0"/>
                <a:ea typeface="微软雅黑" panose="020B0503020204020204" pitchFamily="34" charset="-122"/>
                <a:sym typeface="Symbol" panose="05050102010706020507" pitchFamily="18" charset="2"/>
              </a:rPr>
              <a:t>Regular Expressions      </a:t>
            </a:r>
            <a:r>
              <a:rPr lang="zh-CN" altLang="en-US" dirty="0">
                <a:latin typeface="微软雅黑" panose="020B0503020204020204" pitchFamily="34" charset="-122"/>
                <a:ea typeface="微软雅黑" panose="020B0503020204020204" pitchFamily="34" charset="-122"/>
                <a:sym typeface="Symbol" panose="05050102010706020507" pitchFamily="18" charset="2"/>
              </a:rPr>
              <a:t>正则表达式</a:t>
            </a:r>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DFD447A-82B3-48DC-826A-01666CE5FCD2}" type="slidenum">
              <a:rPr lang="zh-CN" altLang="en-US" smtClean="0"/>
              <a:t>35</a:t>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DFD447A-82B3-48DC-826A-01666CE5FCD2}" type="slidenum">
              <a:rPr lang="zh-CN" altLang="en-US" smtClean="0"/>
              <a:t>36</a:t>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DFD447A-82B3-48DC-826A-01666CE5FCD2}" type="slidenum">
              <a:rPr lang="zh-CN" altLang="en-US" smtClean="0"/>
              <a:t>37</a:t>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DFD447A-82B3-48DC-826A-01666CE5FCD2}" type="slidenum">
              <a:rPr lang="zh-CN" altLang="en-US" smtClean="0"/>
              <a:t>38</a:t>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有动画</a:t>
            </a:r>
          </a:p>
        </p:txBody>
      </p:sp>
      <p:sp>
        <p:nvSpPr>
          <p:cNvPr id="4" name="灯片编号占位符 3"/>
          <p:cNvSpPr>
            <a:spLocks noGrp="1"/>
          </p:cNvSpPr>
          <p:nvPr>
            <p:ph type="sldNum" sz="quarter" idx="5"/>
          </p:nvPr>
        </p:nvSpPr>
        <p:spPr/>
        <p:txBody>
          <a:bodyPr/>
          <a:lstStyle/>
          <a:p>
            <a:fld id="{1DFD447A-82B3-48DC-826A-01666CE5FCD2}" type="slidenum">
              <a:rPr lang="zh-CN" altLang="en-US" smtClean="0"/>
              <a:t>39</a:t>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有动画</a:t>
            </a:r>
          </a:p>
        </p:txBody>
      </p:sp>
      <p:sp>
        <p:nvSpPr>
          <p:cNvPr id="4" name="灯片编号占位符 3"/>
          <p:cNvSpPr>
            <a:spLocks noGrp="1"/>
          </p:cNvSpPr>
          <p:nvPr>
            <p:ph type="sldNum" sz="quarter" idx="5"/>
          </p:nvPr>
        </p:nvSpPr>
        <p:spPr/>
        <p:txBody>
          <a:bodyPr/>
          <a:lstStyle/>
          <a:p>
            <a:fld id="{1DFD447A-82B3-48DC-826A-01666CE5FCD2}" type="slidenum">
              <a:rPr lang="zh-CN" altLang="en-US" smtClean="0"/>
              <a:t>40</a:t>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DFD447A-82B3-48DC-826A-01666CE5FCD2}" type="slidenum">
              <a:rPr lang="zh-CN" altLang="en-US" smtClean="0"/>
              <a:t>41</a:t>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DFD447A-82B3-48DC-826A-01666CE5FCD2}" type="slidenum">
              <a:rPr lang="zh-CN" altLang="en-US" smtClean="0"/>
              <a:t>42</a:t>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有动画</a:t>
            </a:r>
          </a:p>
          <a:p>
            <a:endParaRPr lang="zh-CN" altLang="en-US" dirty="0"/>
          </a:p>
        </p:txBody>
      </p:sp>
      <p:sp>
        <p:nvSpPr>
          <p:cNvPr id="4" name="灯片编号占位符 3"/>
          <p:cNvSpPr>
            <a:spLocks noGrp="1"/>
          </p:cNvSpPr>
          <p:nvPr>
            <p:ph type="sldNum" sz="quarter" idx="5"/>
          </p:nvPr>
        </p:nvSpPr>
        <p:spPr/>
        <p:txBody>
          <a:bodyPr/>
          <a:lstStyle/>
          <a:p>
            <a:fld id="{1DFD447A-82B3-48DC-826A-01666CE5FCD2}" type="slidenum">
              <a:rPr lang="zh-CN" altLang="en-US" smtClean="0"/>
              <a:t>43</a:t>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有动画</a:t>
            </a:r>
          </a:p>
          <a:p>
            <a:endParaRPr lang="zh-CN" altLang="en-US" dirty="0"/>
          </a:p>
        </p:txBody>
      </p:sp>
      <p:sp>
        <p:nvSpPr>
          <p:cNvPr id="4" name="灯片编号占位符 3"/>
          <p:cNvSpPr>
            <a:spLocks noGrp="1"/>
          </p:cNvSpPr>
          <p:nvPr>
            <p:ph type="sldNum" sz="quarter" idx="5"/>
          </p:nvPr>
        </p:nvSpPr>
        <p:spPr/>
        <p:txBody>
          <a:bodyPr/>
          <a:lstStyle/>
          <a:p>
            <a:fld id="{1DFD447A-82B3-48DC-826A-01666CE5FCD2}" type="slidenum">
              <a:rPr lang="zh-CN" altLang="en-US" smtClean="0"/>
              <a:t>44</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a:t>有动画</a:t>
            </a:r>
            <a:endParaRPr lang="en-US" altLang="zh-CN"/>
          </a:p>
          <a:p>
            <a:r>
              <a:rPr lang="zh-CN" altLang="en-US" dirty="0"/>
              <a:t>有这样一个小电路，翻转开关，控制灯泡</a:t>
            </a:r>
          </a:p>
        </p:txBody>
      </p:sp>
      <p:sp>
        <p:nvSpPr>
          <p:cNvPr id="4" name="灯片编号占位符 3"/>
          <p:cNvSpPr>
            <a:spLocks noGrp="1"/>
          </p:cNvSpPr>
          <p:nvPr>
            <p:ph type="sldNum" sz="quarter" idx="5"/>
          </p:nvPr>
        </p:nvSpPr>
        <p:spPr/>
        <p:txBody>
          <a:bodyPr/>
          <a:lstStyle/>
          <a:p>
            <a:fld id="{1DFD447A-82B3-48DC-826A-01666CE5FCD2}" type="slidenum">
              <a:rPr lang="zh-CN" altLang="en-US" smtClean="0"/>
              <a:t>6</a:t>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有动画</a:t>
            </a:r>
          </a:p>
          <a:p>
            <a:endParaRPr lang="zh-CN" altLang="en-US" dirty="0"/>
          </a:p>
        </p:txBody>
      </p:sp>
      <p:sp>
        <p:nvSpPr>
          <p:cNvPr id="4" name="灯片编号占位符 3"/>
          <p:cNvSpPr>
            <a:spLocks noGrp="1"/>
          </p:cNvSpPr>
          <p:nvPr>
            <p:ph type="sldNum" sz="quarter" idx="5"/>
          </p:nvPr>
        </p:nvSpPr>
        <p:spPr/>
        <p:txBody>
          <a:bodyPr/>
          <a:lstStyle/>
          <a:p>
            <a:fld id="{1DFD447A-82B3-48DC-826A-01666CE5FCD2}" type="slidenum">
              <a:rPr lang="zh-CN" altLang="en-US" smtClean="0"/>
              <a:t>45</a:t>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有动画</a:t>
            </a:r>
          </a:p>
          <a:p>
            <a:endParaRPr lang="zh-CN" altLang="en-US" dirty="0"/>
          </a:p>
        </p:txBody>
      </p:sp>
      <p:sp>
        <p:nvSpPr>
          <p:cNvPr id="4" name="灯片编号占位符 3"/>
          <p:cNvSpPr>
            <a:spLocks noGrp="1"/>
          </p:cNvSpPr>
          <p:nvPr>
            <p:ph type="sldNum" sz="quarter" idx="5"/>
          </p:nvPr>
        </p:nvSpPr>
        <p:spPr/>
        <p:txBody>
          <a:bodyPr/>
          <a:lstStyle/>
          <a:p>
            <a:fld id="{1DFD447A-82B3-48DC-826A-01666CE5FCD2}" type="slidenum">
              <a:rPr lang="zh-CN" altLang="en-US" smtClean="0"/>
              <a:t>46</a:t>
            </a:fld>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DFD447A-82B3-48DC-826A-01666CE5FCD2}" type="slidenum">
              <a:rPr lang="zh-CN" altLang="en-US" smtClean="0"/>
              <a:t>47</a:t>
            </a:fld>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DFD447A-82B3-48DC-826A-01666CE5FCD2}" type="slidenum">
              <a:rPr lang="zh-CN" altLang="en-US" smtClean="0"/>
              <a:t>48</a:t>
            </a:fld>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DFD447A-82B3-48DC-826A-01666CE5FCD2}" type="slidenum">
              <a:rPr lang="zh-CN" altLang="en-US" smtClean="0"/>
              <a:t>49</a:t>
            </a:fld>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DFD447A-82B3-48DC-826A-01666CE5FCD2}" type="slidenum">
              <a:rPr lang="zh-CN" altLang="en-US" smtClean="0"/>
              <a:t>51</a:t>
            </a:fld>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DFD447A-82B3-48DC-826A-01666CE5FCD2}" type="slidenum">
              <a:rPr lang="zh-CN" altLang="en-US" smtClean="0"/>
              <a:t>52</a:t>
            </a:fld>
            <a:endParaRPr lang="zh-CN" altLang="en-US"/>
          </a:p>
        </p:txBody>
      </p:sp>
    </p:spTree>
    <p:extLst>
      <p:ext uri="{BB962C8B-B14F-4D97-AF65-F5344CB8AC3E}">
        <p14:creationId xmlns:p14="http://schemas.microsoft.com/office/powerpoint/2010/main" val="213185660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solidFill>
                  <a:srgbClr val="FF0000"/>
                </a:solidFill>
              </a:rPr>
              <a:t>带图示的证明过程见老师的</a:t>
            </a:r>
            <a:r>
              <a:rPr lang="en-US" altLang="zh-CN" dirty="0">
                <a:solidFill>
                  <a:srgbClr val="FF0000"/>
                </a:solidFill>
              </a:rPr>
              <a:t>PPT</a:t>
            </a:r>
          </a:p>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solidFill>
                  <a:srgbClr val="FF0000"/>
                </a:solidFill>
              </a:rPr>
              <a:t>约束，为什么等价，等价性问题</a:t>
            </a:r>
          </a:p>
          <a:p>
            <a:endParaRPr lang="zh-CN" altLang="en-US" dirty="0"/>
          </a:p>
        </p:txBody>
      </p:sp>
      <p:sp>
        <p:nvSpPr>
          <p:cNvPr id="4" name="灯片编号占位符 3"/>
          <p:cNvSpPr>
            <a:spLocks noGrp="1"/>
          </p:cNvSpPr>
          <p:nvPr>
            <p:ph type="sldNum" sz="quarter" idx="5"/>
          </p:nvPr>
        </p:nvSpPr>
        <p:spPr/>
        <p:txBody>
          <a:bodyPr/>
          <a:lstStyle/>
          <a:p>
            <a:fld id="{1DFD447A-82B3-48DC-826A-01666CE5FCD2}" type="slidenum">
              <a:rPr lang="zh-CN" altLang="en-US" smtClean="0"/>
              <a:t>53</a:t>
            </a:fld>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solidFill>
                  <a:srgbClr val="FF0000"/>
                </a:solidFill>
              </a:rPr>
              <a:t>带图示的证明过程见老师的</a:t>
            </a:r>
            <a:r>
              <a:rPr lang="en-US" altLang="zh-CN" dirty="0">
                <a:solidFill>
                  <a:srgbClr val="FF0000"/>
                </a:solidFill>
              </a:rPr>
              <a:t>PPT</a:t>
            </a:r>
            <a:endParaRPr lang="zh-CN" altLang="en-US" dirty="0">
              <a:solidFill>
                <a:srgbClr val="FF0000"/>
              </a:solidFill>
            </a:endParaRPr>
          </a:p>
          <a:p>
            <a:endParaRPr lang="zh-CN" altLang="en-US" dirty="0"/>
          </a:p>
        </p:txBody>
      </p:sp>
      <p:sp>
        <p:nvSpPr>
          <p:cNvPr id="4" name="灯片编号占位符 3"/>
          <p:cNvSpPr>
            <a:spLocks noGrp="1"/>
          </p:cNvSpPr>
          <p:nvPr>
            <p:ph type="sldNum" sz="quarter" idx="5"/>
          </p:nvPr>
        </p:nvSpPr>
        <p:spPr/>
        <p:txBody>
          <a:bodyPr/>
          <a:lstStyle/>
          <a:p>
            <a:fld id="{1DFD447A-82B3-48DC-826A-01666CE5FCD2}" type="slidenum">
              <a:rPr lang="zh-CN" altLang="en-US" smtClean="0"/>
              <a:t>54</a:t>
            </a:fld>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有动画</a:t>
            </a:r>
          </a:p>
        </p:txBody>
      </p:sp>
      <p:sp>
        <p:nvSpPr>
          <p:cNvPr id="4" name="灯片编号占位符 3"/>
          <p:cNvSpPr>
            <a:spLocks noGrp="1"/>
          </p:cNvSpPr>
          <p:nvPr>
            <p:ph type="sldNum" sz="quarter" idx="5"/>
          </p:nvPr>
        </p:nvSpPr>
        <p:spPr/>
        <p:txBody>
          <a:bodyPr/>
          <a:lstStyle/>
          <a:p>
            <a:fld id="{1DFD447A-82B3-48DC-826A-01666CE5FCD2}" type="slidenum">
              <a:rPr lang="zh-CN" altLang="en-US" smtClean="0"/>
              <a:t>55</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开关变成两个</a:t>
            </a:r>
          </a:p>
        </p:txBody>
      </p:sp>
      <p:sp>
        <p:nvSpPr>
          <p:cNvPr id="4" name="灯片编号占位符 3"/>
          <p:cNvSpPr>
            <a:spLocks noGrp="1"/>
          </p:cNvSpPr>
          <p:nvPr>
            <p:ph type="sldNum" sz="quarter" idx="5"/>
          </p:nvPr>
        </p:nvSpPr>
        <p:spPr/>
        <p:txBody>
          <a:bodyPr/>
          <a:lstStyle/>
          <a:p>
            <a:fld id="{1DFD447A-82B3-48DC-826A-01666CE5FCD2}" type="slidenum">
              <a:rPr lang="zh-CN" altLang="en-US" smtClean="0"/>
              <a:t>7</a:t>
            </a:fld>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有动画</a:t>
            </a:r>
          </a:p>
        </p:txBody>
      </p:sp>
      <p:sp>
        <p:nvSpPr>
          <p:cNvPr id="4" name="灯片编号占位符 3"/>
          <p:cNvSpPr>
            <a:spLocks noGrp="1"/>
          </p:cNvSpPr>
          <p:nvPr>
            <p:ph type="sldNum" sz="quarter" idx="5"/>
          </p:nvPr>
        </p:nvSpPr>
        <p:spPr/>
        <p:txBody>
          <a:bodyPr/>
          <a:lstStyle/>
          <a:p>
            <a:fld id="{1DFD447A-82B3-48DC-826A-01666CE5FCD2}" type="slidenum">
              <a:rPr lang="zh-CN" altLang="en-US" smtClean="0"/>
              <a:t>56</a:t>
            </a:fld>
            <a:endParaRPr lang="zh-CN"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第一步：初始化</a:t>
            </a:r>
            <a:r>
              <a:rPr lang="en-US" altLang="zh-CN" dirty="0"/>
              <a:t>DFA</a:t>
            </a:r>
            <a:r>
              <a:rPr lang="zh-CN" altLang="en-US" dirty="0"/>
              <a:t>的初始状态</a:t>
            </a:r>
          </a:p>
        </p:txBody>
      </p:sp>
      <p:sp>
        <p:nvSpPr>
          <p:cNvPr id="4" name="灯片编号占位符 3"/>
          <p:cNvSpPr>
            <a:spLocks noGrp="1"/>
          </p:cNvSpPr>
          <p:nvPr>
            <p:ph type="sldNum" sz="quarter" idx="5"/>
          </p:nvPr>
        </p:nvSpPr>
        <p:spPr/>
        <p:txBody>
          <a:bodyPr/>
          <a:lstStyle/>
          <a:p>
            <a:fld id="{1DFD447A-82B3-48DC-826A-01666CE5FCD2}" type="slidenum">
              <a:rPr lang="zh-CN" altLang="en-US" smtClean="0"/>
              <a:t>57</a:t>
            </a:fld>
            <a:endParaRPr lang="zh-CN"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DFD447A-82B3-48DC-826A-01666CE5FCD2}" type="slidenum">
              <a:rPr lang="zh-CN" altLang="en-US" smtClean="0"/>
              <a:t>58</a:t>
            </a:fld>
            <a:endParaRPr lang="zh-CN"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有动画</a:t>
            </a:r>
          </a:p>
          <a:p>
            <a:endParaRPr lang="zh-CN" altLang="en-US" dirty="0"/>
          </a:p>
        </p:txBody>
      </p:sp>
      <p:sp>
        <p:nvSpPr>
          <p:cNvPr id="4" name="灯片编号占位符 3"/>
          <p:cNvSpPr>
            <a:spLocks noGrp="1"/>
          </p:cNvSpPr>
          <p:nvPr>
            <p:ph type="sldNum" sz="quarter" idx="5"/>
          </p:nvPr>
        </p:nvSpPr>
        <p:spPr/>
        <p:txBody>
          <a:bodyPr/>
          <a:lstStyle/>
          <a:p>
            <a:fld id="{1DFD447A-82B3-48DC-826A-01666CE5FCD2}" type="slidenum">
              <a:rPr lang="zh-CN" altLang="en-US" smtClean="0"/>
              <a:t>59</a:t>
            </a:fld>
            <a:endParaRPr lang="zh-CN"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DFD447A-82B3-48DC-826A-01666CE5FCD2}" type="slidenum">
              <a:rPr lang="zh-CN" altLang="en-US" smtClean="0"/>
              <a:t>60</a:t>
            </a:fld>
            <a:endParaRPr lang="zh-CN" alt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有动画</a:t>
            </a:r>
          </a:p>
        </p:txBody>
      </p:sp>
      <p:sp>
        <p:nvSpPr>
          <p:cNvPr id="4" name="灯片编号占位符 3"/>
          <p:cNvSpPr>
            <a:spLocks noGrp="1"/>
          </p:cNvSpPr>
          <p:nvPr>
            <p:ph type="sldNum" sz="quarter" idx="5"/>
          </p:nvPr>
        </p:nvSpPr>
        <p:spPr/>
        <p:txBody>
          <a:bodyPr/>
          <a:lstStyle/>
          <a:p>
            <a:fld id="{1DFD447A-82B3-48DC-826A-01666CE5FCD2}" type="slidenum">
              <a:rPr lang="zh-CN" altLang="en-US" smtClean="0"/>
              <a:t>61</a:t>
            </a:fld>
            <a:endParaRPr lang="zh-CN" alt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有动画</a:t>
            </a:r>
          </a:p>
        </p:txBody>
      </p:sp>
      <p:sp>
        <p:nvSpPr>
          <p:cNvPr id="4" name="灯片编号占位符 3"/>
          <p:cNvSpPr>
            <a:spLocks noGrp="1"/>
          </p:cNvSpPr>
          <p:nvPr>
            <p:ph type="sldNum" sz="quarter" idx="5"/>
          </p:nvPr>
        </p:nvSpPr>
        <p:spPr/>
        <p:txBody>
          <a:bodyPr/>
          <a:lstStyle/>
          <a:p>
            <a:fld id="{1DFD447A-82B3-48DC-826A-01666CE5FCD2}" type="slidenum">
              <a:rPr lang="zh-CN" altLang="en-US" smtClean="0"/>
              <a:t>62</a:t>
            </a:fld>
            <a:endParaRPr lang="zh-CN" alt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7">
            <a:extLst>
              <a:ext uri="{FF2B5EF4-FFF2-40B4-BE49-F238E27FC236}">
                <a16:creationId xmlns:a16="http://schemas.microsoft.com/office/drawing/2014/main" id="{D6BA5F54-C796-4CC8-AFAD-1ECC98150BF1}"/>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b="1">
                <a:solidFill>
                  <a:schemeClr val="tx1"/>
                </a:solidFill>
                <a:latin typeface="Times New Roman" panose="02020603050405020304" pitchFamily="18" charset="0"/>
                <a:ea typeface="宋体" panose="02010600030101010101" pitchFamily="2" charset="-122"/>
              </a:defRPr>
            </a:lvl1pPr>
            <a:lvl2pPr marL="742950" indent="-285750">
              <a:defRPr sz="2800" b="1">
                <a:solidFill>
                  <a:schemeClr val="tx1"/>
                </a:solidFill>
                <a:latin typeface="Times New Roman" panose="02020603050405020304" pitchFamily="18" charset="0"/>
                <a:ea typeface="宋体" panose="02010600030101010101" pitchFamily="2" charset="-122"/>
              </a:defRPr>
            </a:lvl2pPr>
            <a:lvl3pPr marL="1143000" indent="-228600">
              <a:defRPr sz="2800" b="1">
                <a:solidFill>
                  <a:schemeClr val="tx1"/>
                </a:solidFill>
                <a:latin typeface="Times New Roman" panose="02020603050405020304" pitchFamily="18" charset="0"/>
                <a:ea typeface="宋体" panose="02010600030101010101" pitchFamily="2" charset="-122"/>
              </a:defRPr>
            </a:lvl3pPr>
            <a:lvl4pPr marL="1600200" indent="-228600">
              <a:defRPr sz="2800" b="1">
                <a:solidFill>
                  <a:schemeClr val="tx1"/>
                </a:solidFill>
                <a:latin typeface="Times New Roman" panose="02020603050405020304" pitchFamily="18" charset="0"/>
                <a:ea typeface="宋体" panose="02010600030101010101" pitchFamily="2" charset="-122"/>
              </a:defRPr>
            </a:lvl4pPr>
            <a:lvl5pPr marL="2057400" indent="-22860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fld id="{704C8685-8D77-4105-BA86-F8DD66A2C067}" type="slidenum">
              <a:rPr lang="en-US" altLang="zh-CN" sz="1200" b="0" smtClean="0"/>
              <a:pPr/>
              <a:t>64</a:t>
            </a:fld>
            <a:endParaRPr lang="en-US" altLang="zh-CN" sz="1200" b="0"/>
          </a:p>
        </p:txBody>
      </p:sp>
      <p:sp>
        <p:nvSpPr>
          <p:cNvPr id="11267" name="Rectangle 2">
            <a:extLst>
              <a:ext uri="{FF2B5EF4-FFF2-40B4-BE49-F238E27FC236}">
                <a16:creationId xmlns:a16="http://schemas.microsoft.com/office/drawing/2014/main" id="{F0DE1FF2-8338-455D-9F8A-93A5537BB85D}"/>
              </a:ext>
            </a:extLst>
          </p:cNvPr>
          <p:cNvSpPr>
            <a:spLocks noGrp="1" noRot="1" noChangeAspect="1" noChangeArrowheads="1" noTextEdit="1"/>
          </p:cNvSpPr>
          <p:nvPr>
            <p:ph type="sldImg" idx="4294967295"/>
          </p:nvPr>
        </p:nvSpPr>
        <p:spPr>
          <a:xfrm>
            <a:off x="912813" y="746125"/>
            <a:ext cx="4959350" cy="3719513"/>
          </a:xfrm>
          <a:ln/>
        </p:spPr>
      </p:sp>
      <p:sp>
        <p:nvSpPr>
          <p:cNvPr id="11268" name="Rectangle 3">
            <a:extLst>
              <a:ext uri="{FF2B5EF4-FFF2-40B4-BE49-F238E27FC236}">
                <a16:creationId xmlns:a16="http://schemas.microsoft.com/office/drawing/2014/main" id="{1F57950F-9103-4782-8C7A-C58214DE9F03}"/>
              </a:ext>
            </a:extLst>
          </p:cNvPr>
          <p:cNvSpPr>
            <a:spLocks noGrp="1" noChangeArrowheads="1"/>
          </p:cNvSpPr>
          <p:nvPr>
            <p:ph type="body" idx="4294967295"/>
          </p:nvPr>
        </p:nvSpPr>
        <p:spPr>
          <a:xfrm>
            <a:off x="677863" y="4714875"/>
            <a:ext cx="5426075" cy="4465638"/>
          </a:xfrm>
        </p:spPr>
        <p:txBody>
          <a:bodyPr>
            <a:prstTxWarp prst="textNoShape">
              <a:avLst/>
            </a:prstTxWarp>
          </a:bodyPr>
          <a:lstStyle/>
          <a:p>
            <a:pPr lvl="1" eaLnBrk="1" hangingPunct="1"/>
            <a:r>
              <a:rPr lang="zh-CN" altLang="en-US">
                <a:solidFill>
                  <a:srgbClr val="FF3300"/>
                </a:solidFill>
                <a:sym typeface="Symbol" panose="05050102010706020507" pitchFamily="18" charset="2"/>
              </a:rPr>
              <a:t>源确定后 </a:t>
            </a:r>
            <a:r>
              <a:rPr lang="zh-CN" altLang="en-US">
                <a:solidFill>
                  <a:srgbClr val="000000"/>
                </a:solidFill>
                <a:sym typeface="Symbol" panose="05050102010706020507" pitchFamily="18" charset="2"/>
              </a:rPr>
              <a:t>函数的像必须是惟一的</a:t>
            </a:r>
            <a:r>
              <a:rPr lang="zh-CN" altLang="en-US">
                <a:solidFill>
                  <a:srgbClr val="FF3300"/>
                </a:solidFill>
                <a:sym typeface="Symbol" panose="05050102010706020507" pitchFamily="18" charset="2"/>
              </a:rPr>
              <a:t>，否则只能称为关系</a:t>
            </a:r>
          </a:p>
          <a:p>
            <a:pPr eaLnBrk="1" hangingPunct="1"/>
            <a:endParaRPr lang="en-US" altLang="zh-CN"/>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7">
            <a:extLst>
              <a:ext uri="{FF2B5EF4-FFF2-40B4-BE49-F238E27FC236}">
                <a16:creationId xmlns:a16="http://schemas.microsoft.com/office/drawing/2014/main" id="{F3E76A1D-1816-4253-9620-6603630C1E38}"/>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b="1">
                <a:solidFill>
                  <a:schemeClr val="tx1"/>
                </a:solidFill>
                <a:latin typeface="Times New Roman" panose="02020603050405020304" pitchFamily="18" charset="0"/>
                <a:ea typeface="宋体" panose="02010600030101010101" pitchFamily="2" charset="-122"/>
              </a:defRPr>
            </a:lvl1pPr>
            <a:lvl2pPr marL="742950" indent="-285750">
              <a:defRPr sz="2800" b="1">
                <a:solidFill>
                  <a:schemeClr val="tx1"/>
                </a:solidFill>
                <a:latin typeface="Times New Roman" panose="02020603050405020304" pitchFamily="18" charset="0"/>
                <a:ea typeface="宋体" panose="02010600030101010101" pitchFamily="2" charset="-122"/>
              </a:defRPr>
            </a:lvl2pPr>
            <a:lvl3pPr marL="1143000" indent="-228600">
              <a:defRPr sz="2800" b="1">
                <a:solidFill>
                  <a:schemeClr val="tx1"/>
                </a:solidFill>
                <a:latin typeface="Times New Roman" panose="02020603050405020304" pitchFamily="18" charset="0"/>
                <a:ea typeface="宋体" panose="02010600030101010101" pitchFamily="2" charset="-122"/>
              </a:defRPr>
            </a:lvl3pPr>
            <a:lvl4pPr marL="1600200" indent="-228600">
              <a:defRPr sz="2800" b="1">
                <a:solidFill>
                  <a:schemeClr val="tx1"/>
                </a:solidFill>
                <a:latin typeface="Times New Roman" panose="02020603050405020304" pitchFamily="18" charset="0"/>
                <a:ea typeface="宋体" panose="02010600030101010101" pitchFamily="2" charset="-122"/>
              </a:defRPr>
            </a:lvl4pPr>
            <a:lvl5pPr marL="2057400" indent="-22860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fld id="{D6D406E4-C5C9-45B7-96EC-5302BE2C4AAA}" type="slidenum">
              <a:rPr lang="en-US" altLang="zh-CN" sz="1200" b="0" smtClean="0"/>
              <a:pPr/>
              <a:t>65</a:t>
            </a:fld>
            <a:endParaRPr lang="en-US" altLang="zh-CN" sz="1200" b="0"/>
          </a:p>
        </p:txBody>
      </p:sp>
      <p:sp>
        <p:nvSpPr>
          <p:cNvPr id="13315" name="Rectangle 2">
            <a:extLst>
              <a:ext uri="{FF2B5EF4-FFF2-40B4-BE49-F238E27FC236}">
                <a16:creationId xmlns:a16="http://schemas.microsoft.com/office/drawing/2014/main" id="{654BE8C3-F0FB-453A-9D90-AF179F90482D}"/>
              </a:ext>
            </a:extLst>
          </p:cNvPr>
          <p:cNvSpPr>
            <a:spLocks noGrp="1" noRot="1" noChangeAspect="1" noChangeArrowheads="1" noTextEdit="1"/>
          </p:cNvSpPr>
          <p:nvPr>
            <p:ph type="sldImg" idx="4294967295"/>
          </p:nvPr>
        </p:nvSpPr>
        <p:spPr>
          <a:xfrm>
            <a:off x="912813" y="746125"/>
            <a:ext cx="4959350" cy="3719513"/>
          </a:xfrm>
          <a:ln/>
        </p:spPr>
      </p:sp>
      <p:sp>
        <p:nvSpPr>
          <p:cNvPr id="13316" name="Rectangle 3">
            <a:extLst>
              <a:ext uri="{FF2B5EF4-FFF2-40B4-BE49-F238E27FC236}">
                <a16:creationId xmlns:a16="http://schemas.microsoft.com/office/drawing/2014/main" id="{49BAFB1D-BBF6-4B6D-AB29-A87CA4D15B06}"/>
              </a:ext>
            </a:extLst>
          </p:cNvPr>
          <p:cNvSpPr>
            <a:spLocks noGrp="1" noChangeArrowheads="1"/>
          </p:cNvSpPr>
          <p:nvPr>
            <p:ph type="body" idx="4294967295"/>
          </p:nvPr>
        </p:nvSpPr>
        <p:spPr>
          <a:xfrm>
            <a:off x="677863" y="4714875"/>
            <a:ext cx="5426075" cy="4465638"/>
          </a:xfrm>
        </p:spPr>
        <p:txBody>
          <a:bodyPr>
            <a:prstTxWarp prst="textNoShape">
              <a:avLst/>
            </a:prstTxWarp>
          </a:bodyPr>
          <a:lstStyle/>
          <a:p>
            <a:pPr eaLnBrk="1" hangingPunct="1"/>
            <a:r>
              <a:rPr lang="zh-CN" altLang="en-US"/>
              <a:t>如果有一台</a:t>
            </a:r>
            <a:r>
              <a:rPr lang="en-US" altLang="zh-CN"/>
              <a:t>NFA</a:t>
            </a:r>
            <a:r>
              <a:rPr lang="zh-CN" altLang="en-US"/>
              <a:t>识别这个语言则它是正则的；如果这个语言是正则的，则一定有一台</a:t>
            </a:r>
            <a:r>
              <a:rPr lang="en-US" altLang="zh-CN"/>
              <a:t>NFA</a:t>
            </a:r>
            <a:r>
              <a:rPr lang="zh-CN" altLang="en-US"/>
              <a:t>识别它</a:t>
            </a: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a:extLst>
              <a:ext uri="{FF2B5EF4-FFF2-40B4-BE49-F238E27FC236}">
                <a16:creationId xmlns:a16="http://schemas.microsoft.com/office/drawing/2014/main" id="{B1F80806-2A55-4D5C-B849-8916D786F266}"/>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b="1">
                <a:solidFill>
                  <a:schemeClr val="tx1"/>
                </a:solidFill>
                <a:latin typeface="Times New Roman" panose="02020603050405020304" pitchFamily="18" charset="0"/>
                <a:ea typeface="宋体" panose="02010600030101010101" pitchFamily="2" charset="-122"/>
              </a:defRPr>
            </a:lvl1pPr>
            <a:lvl2pPr marL="742950" indent="-285750">
              <a:defRPr sz="2800" b="1">
                <a:solidFill>
                  <a:schemeClr val="tx1"/>
                </a:solidFill>
                <a:latin typeface="Times New Roman" panose="02020603050405020304" pitchFamily="18" charset="0"/>
                <a:ea typeface="宋体" panose="02010600030101010101" pitchFamily="2" charset="-122"/>
              </a:defRPr>
            </a:lvl2pPr>
            <a:lvl3pPr marL="1143000" indent="-228600">
              <a:defRPr sz="2800" b="1">
                <a:solidFill>
                  <a:schemeClr val="tx1"/>
                </a:solidFill>
                <a:latin typeface="Times New Roman" panose="02020603050405020304" pitchFamily="18" charset="0"/>
                <a:ea typeface="宋体" panose="02010600030101010101" pitchFamily="2" charset="-122"/>
              </a:defRPr>
            </a:lvl3pPr>
            <a:lvl4pPr marL="1600200" indent="-228600">
              <a:defRPr sz="2800" b="1">
                <a:solidFill>
                  <a:schemeClr val="tx1"/>
                </a:solidFill>
                <a:latin typeface="Times New Roman" panose="02020603050405020304" pitchFamily="18" charset="0"/>
                <a:ea typeface="宋体" panose="02010600030101010101" pitchFamily="2" charset="-122"/>
              </a:defRPr>
            </a:lvl4pPr>
            <a:lvl5pPr marL="2057400" indent="-22860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fld id="{22634D95-B68B-4F33-BE73-8BED99D3C055}" type="slidenum">
              <a:rPr lang="en-US" altLang="zh-CN" sz="1200" b="0" smtClean="0"/>
              <a:pPr/>
              <a:t>66</a:t>
            </a:fld>
            <a:endParaRPr lang="en-US" altLang="zh-CN" sz="1200" b="0"/>
          </a:p>
        </p:txBody>
      </p:sp>
      <p:sp>
        <p:nvSpPr>
          <p:cNvPr id="15363" name="Rectangle 2">
            <a:extLst>
              <a:ext uri="{FF2B5EF4-FFF2-40B4-BE49-F238E27FC236}">
                <a16:creationId xmlns:a16="http://schemas.microsoft.com/office/drawing/2014/main" id="{0BA35502-46D2-4CCB-9AB4-563C09AC2DA4}"/>
              </a:ext>
            </a:extLst>
          </p:cNvPr>
          <p:cNvSpPr>
            <a:spLocks noGrp="1" noRot="1" noChangeAspect="1" noChangeArrowheads="1" noTextEdit="1"/>
          </p:cNvSpPr>
          <p:nvPr>
            <p:ph type="sldImg" idx="4294967295"/>
          </p:nvPr>
        </p:nvSpPr>
        <p:spPr>
          <a:xfrm>
            <a:off x="912813" y="746125"/>
            <a:ext cx="4959350" cy="3719513"/>
          </a:xfrm>
          <a:ln/>
        </p:spPr>
      </p:sp>
      <p:sp>
        <p:nvSpPr>
          <p:cNvPr id="15364" name="Rectangle 3">
            <a:extLst>
              <a:ext uri="{FF2B5EF4-FFF2-40B4-BE49-F238E27FC236}">
                <a16:creationId xmlns:a16="http://schemas.microsoft.com/office/drawing/2014/main" id="{DBA99462-8BF7-488F-A70F-51504D53FB98}"/>
              </a:ext>
            </a:extLst>
          </p:cNvPr>
          <p:cNvSpPr>
            <a:spLocks noGrp="1" noChangeArrowheads="1"/>
          </p:cNvSpPr>
          <p:nvPr>
            <p:ph type="body" idx="4294967295"/>
          </p:nvPr>
        </p:nvSpPr>
        <p:spPr>
          <a:xfrm>
            <a:off x="677863" y="4714875"/>
            <a:ext cx="5426075" cy="4465638"/>
          </a:xfrm>
        </p:spPr>
        <p:txBody>
          <a:bodyPr>
            <a:prstTxWarp prst="textNoShape">
              <a:avLst/>
            </a:prstTxWarp>
          </a:bodyPr>
          <a:lstStyle/>
          <a:p>
            <a:pPr>
              <a:buClr>
                <a:srgbClr val="FF0000"/>
              </a:buClr>
              <a:buFont typeface="Wingdings" panose="05000000000000000000" pitchFamily="2" charset="2"/>
              <a:buChar char="n"/>
            </a:pPr>
            <a:r>
              <a:rPr lang="zh-CN" altLang="en-US"/>
              <a:t> 并：把 </a:t>
            </a:r>
            <a:r>
              <a:rPr lang="en-US" altLang="zh-CN"/>
              <a:t>A </a:t>
            </a:r>
            <a:r>
              <a:rPr lang="zh-CN" altLang="en-US"/>
              <a:t>和 </a:t>
            </a:r>
            <a:r>
              <a:rPr lang="en-US" altLang="zh-CN"/>
              <a:t>B </a:t>
            </a:r>
            <a:r>
              <a:rPr lang="zh-CN" altLang="en-US"/>
              <a:t>中的所有字符串合并在一个语言中</a:t>
            </a:r>
            <a:endParaRPr lang="en-US" altLang="zh-CN"/>
          </a:p>
          <a:p>
            <a:pPr>
              <a:buClr>
                <a:srgbClr val="FF0000"/>
              </a:buClr>
              <a:buFont typeface="Wingdings" panose="05000000000000000000" pitchFamily="2" charset="2"/>
              <a:buChar char="n"/>
            </a:pPr>
            <a:r>
              <a:rPr lang="zh-CN" altLang="en-US"/>
              <a:t>连结： </a:t>
            </a:r>
            <a:r>
              <a:rPr lang="en-US" altLang="zh-CN"/>
              <a:t>A </a:t>
            </a:r>
            <a:r>
              <a:rPr lang="zh-CN" altLang="en-US"/>
              <a:t>中的任一字符串接在 </a:t>
            </a:r>
            <a:r>
              <a:rPr lang="en-US" altLang="zh-CN"/>
              <a:t>B </a:t>
            </a:r>
            <a:r>
              <a:rPr lang="zh-CN" altLang="en-US"/>
              <a:t>中的任一字符串的前面。</a:t>
            </a:r>
          </a:p>
          <a:p>
            <a:pPr>
              <a:buClr>
                <a:srgbClr val="FF0000"/>
              </a:buClr>
              <a:buFont typeface="Wingdings" panose="05000000000000000000" pitchFamily="2" charset="2"/>
              <a:buChar char="n"/>
            </a:pPr>
            <a:r>
              <a:rPr lang="zh-CN" altLang="en-US"/>
              <a:t>星号：一元运算。</a:t>
            </a:r>
            <a:r>
              <a:rPr lang="en-US" altLang="zh-CN"/>
              <a:t>A </a:t>
            </a:r>
            <a:r>
              <a:rPr lang="zh-CN" altLang="en-US"/>
              <a:t>中的任意个字符串连结在一起得到新语言中的一个字符串。</a:t>
            </a:r>
            <a:r>
              <a:rPr lang="zh-CN" altLang="en-US">
                <a:solidFill>
                  <a:srgbClr val="CC0099"/>
                </a:solidFill>
              </a:rPr>
              <a:t>空串</a:t>
            </a:r>
            <a:r>
              <a:rPr lang="en-US" altLang="zh-CN">
                <a:solidFill>
                  <a:srgbClr val="CC0099"/>
                </a:solidFill>
              </a:rPr>
              <a:t>:</a:t>
            </a:r>
            <a:r>
              <a:rPr lang="zh-CN" altLang="en-US">
                <a:solidFill>
                  <a:srgbClr val="CC0099"/>
                </a:solidFill>
              </a:rPr>
              <a:t>总是 </a:t>
            </a:r>
            <a:r>
              <a:rPr lang="en-US" altLang="zh-CN">
                <a:solidFill>
                  <a:srgbClr val="CC0099"/>
                </a:solidFill>
              </a:rPr>
              <a:t>A*</a:t>
            </a:r>
            <a:r>
              <a:rPr lang="zh-CN" altLang="en-US">
                <a:solidFill>
                  <a:srgbClr val="CC0099"/>
                </a:solidFill>
              </a:rPr>
              <a:t>的一个成员</a:t>
            </a:r>
          </a:p>
          <a:p>
            <a:pPr eaLnBrk="1" hangingPunct="1"/>
            <a:endParaRPr lang="en-US" altLang="zh-C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你能设计一个电路，当且仅当所有开关被翻转的次数完全相同时，灯亮着吗</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这种装置很难推理。</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通过将它们表示为抽象的计算设备或自动机，我们将学习如何回答这些问题</a:t>
            </a:r>
            <a:endParaRPr lang="zh-CN" altLang="en-US" dirty="0"/>
          </a:p>
        </p:txBody>
      </p:sp>
      <p:sp>
        <p:nvSpPr>
          <p:cNvPr id="4" name="灯片编号占位符 3"/>
          <p:cNvSpPr>
            <a:spLocks noGrp="1"/>
          </p:cNvSpPr>
          <p:nvPr>
            <p:ph type="sldNum" sz="quarter" idx="5"/>
          </p:nvPr>
        </p:nvSpPr>
        <p:spPr/>
        <p:txBody>
          <a:bodyPr/>
          <a:lstStyle/>
          <a:p>
            <a:fld id="{1DFD447A-82B3-48DC-826A-01666CE5FCD2}" type="slidenum">
              <a:rPr lang="zh-CN" altLang="en-US" smtClean="0"/>
              <a:t>8</a:t>
            </a:fld>
            <a:endParaRPr lang="zh-CN" alt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a:extLst>
              <a:ext uri="{FF2B5EF4-FFF2-40B4-BE49-F238E27FC236}">
                <a16:creationId xmlns:a16="http://schemas.microsoft.com/office/drawing/2014/main" id="{F87D6D1F-A3A5-4E97-B609-5CEF4A10D360}"/>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b="1">
                <a:solidFill>
                  <a:schemeClr val="tx1"/>
                </a:solidFill>
                <a:latin typeface="Times New Roman" panose="02020603050405020304" pitchFamily="18" charset="0"/>
                <a:ea typeface="宋体" panose="02010600030101010101" pitchFamily="2" charset="-122"/>
              </a:defRPr>
            </a:lvl1pPr>
            <a:lvl2pPr marL="742950" indent="-285750">
              <a:defRPr sz="2800" b="1">
                <a:solidFill>
                  <a:schemeClr val="tx1"/>
                </a:solidFill>
                <a:latin typeface="Times New Roman" panose="02020603050405020304" pitchFamily="18" charset="0"/>
                <a:ea typeface="宋体" panose="02010600030101010101" pitchFamily="2" charset="-122"/>
              </a:defRPr>
            </a:lvl2pPr>
            <a:lvl3pPr marL="1143000" indent="-228600">
              <a:defRPr sz="2800" b="1">
                <a:solidFill>
                  <a:schemeClr val="tx1"/>
                </a:solidFill>
                <a:latin typeface="Times New Roman" panose="02020603050405020304" pitchFamily="18" charset="0"/>
                <a:ea typeface="宋体" panose="02010600030101010101" pitchFamily="2" charset="-122"/>
              </a:defRPr>
            </a:lvl3pPr>
            <a:lvl4pPr marL="1600200" indent="-228600">
              <a:defRPr sz="2800" b="1">
                <a:solidFill>
                  <a:schemeClr val="tx1"/>
                </a:solidFill>
                <a:latin typeface="Times New Roman" panose="02020603050405020304" pitchFamily="18" charset="0"/>
                <a:ea typeface="宋体" panose="02010600030101010101" pitchFamily="2" charset="-122"/>
              </a:defRPr>
            </a:lvl4pPr>
            <a:lvl5pPr marL="2057400" indent="-22860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fld id="{1C801CDC-7500-403F-9B32-87D5C019BD6D}" type="slidenum">
              <a:rPr lang="en-US" altLang="zh-CN" sz="1200" b="0" smtClean="0"/>
              <a:pPr/>
              <a:t>67</a:t>
            </a:fld>
            <a:endParaRPr lang="en-US" altLang="zh-CN" sz="1200" b="0"/>
          </a:p>
        </p:txBody>
      </p:sp>
      <p:sp>
        <p:nvSpPr>
          <p:cNvPr id="17411" name="Rectangle 2">
            <a:extLst>
              <a:ext uri="{FF2B5EF4-FFF2-40B4-BE49-F238E27FC236}">
                <a16:creationId xmlns:a16="http://schemas.microsoft.com/office/drawing/2014/main" id="{A9281ACC-97C1-4D3E-922A-37718F02C05A}"/>
              </a:ext>
            </a:extLst>
          </p:cNvPr>
          <p:cNvSpPr>
            <a:spLocks noGrp="1" noRot="1" noChangeAspect="1" noChangeArrowheads="1" noTextEdit="1"/>
          </p:cNvSpPr>
          <p:nvPr>
            <p:ph type="sldImg" idx="4294967295"/>
          </p:nvPr>
        </p:nvSpPr>
        <p:spPr>
          <a:xfrm>
            <a:off x="912813" y="746125"/>
            <a:ext cx="4959350" cy="3719513"/>
          </a:xfrm>
          <a:ln/>
        </p:spPr>
      </p:sp>
      <p:sp>
        <p:nvSpPr>
          <p:cNvPr id="17412" name="Rectangle 3">
            <a:extLst>
              <a:ext uri="{FF2B5EF4-FFF2-40B4-BE49-F238E27FC236}">
                <a16:creationId xmlns:a16="http://schemas.microsoft.com/office/drawing/2014/main" id="{859C8051-3665-474B-A5DA-D0F6607BCC32}"/>
              </a:ext>
            </a:extLst>
          </p:cNvPr>
          <p:cNvSpPr>
            <a:spLocks noGrp="1" noChangeArrowheads="1"/>
          </p:cNvSpPr>
          <p:nvPr>
            <p:ph type="body" idx="4294967295"/>
          </p:nvPr>
        </p:nvSpPr>
        <p:spPr>
          <a:xfrm>
            <a:off x="677863" y="4714875"/>
            <a:ext cx="5426075" cy="4465638"/>
          </a:xfrm>
        </p:spPr>
        <p:txBody>
          <a:bodyPr>
            <a:prstTxWarp prst="textNoShape">
              <a:avLst/>
            </a:prstTxWarp>
          </a:bodyPr>
          <a:lstStyle/>
          <a:p>
            <a:pPr lvl="1" eaLnBrk="1" hangingPunct="1"/>
            <a:r>
              <a:rPr lang="zh-CN" altLang="en-US">
                <a:solidFill>
                  <a:srgbClr val="FF3300"/>
                </a:solidFill>
                <a:sym typeface="Symbol" panose="05050102010706020507" pitchFamily="18" charset="2"/>
              </a:rPr>
              <a:t>在语言的基础上定义了运算</a:t>
            </a:r>
          </a:p>
          <a:p>
            <a:pPr eaLnBrk="1" hangingPunct="1"/>
            <a:endParaRPr lang="en-US" altLang="zh-CN"/>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a:extLst>
              <a:ext uri="{FF2B5EF4-FFF2-40B4-BE49-F238E27FC236}">
                <a16:creationId xmlns:a16="http://schemas.microsoft.com/office/drawing/2014/main" id="{8D522C6B-4ACD-4CAE-9FDF-B16DBE7D478E}"/>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b="1">
                <a:solidFill>
                  <a:schemeClr val="tx1"/>
                </a:solidFill>
                <a:latin typeface="Times New Roman" panose="02020603050405020304" pitchFamily="18" charset="0"/>
                <a:ea typeface="宋体" panose="02010600030101010101" pitchFamily="2" charset="-122"/>
              </a:defRPr>
            </a:lvl1pPr>
            <a:lvl2pPr marL="742950" indent="-285750">
              <a:defRPr sz="2800" b="1">
                <a:solidFill>
                  <a:schemeClr val="tx1"/>
                </a:solidFill>
                <a:latin typeface="Times New Roman" panose="02020603050405020304" pitchFamily="18" charset="0"/>
                <a:ea typeface="宋体" panose="02010600030101010101" pitchFamily="2" charset="-122"/>
              </a:defRPr>
            </a:lvl2pPr>
            <a:lvl3pPr marL="1143000" indent="-228600">
              <a:defRPr sz="2800" b="1">
                <a:solidFill>
                  <a:schemeClr val="tx1"/>
                </a:solidFill>
                <a:latin typeface="Times New Roman" panose="02020603050405020304" pitchFamily="18" charset="0"/>
                <a:ea typeface="宋体" panose="02010600030101010101" pitchFamily="2" charset="-122"/>
              </a:defRPr>
            </a:lvl3pPr>
            <a:lvl4pPr marL="1600200" indent="-228600">
              <a:defRPr sz="2800" b="1">
                <a:solidFill>
                  <a:schemeClr val="tx1"/>
                </a:solidFill>
                <a:latin typeface="Times New Roman" panose="02020603050405020304" pitchFamily="18" charset="0"/>
                <a:ea typeface="宋体" panose="02010600030101010101" pitchFamily="2" charset="-122"/>
              </a:defRPr>
            </a:lvl4pPr>
            <a:lvl5pPr marL="2057400" indent="-22860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fld id="{EF66325B-44E8-4EFE-93CD-424825660456}" type="slidenum">
              <a:rPr lang="en-US" altLang="zh-CN" sz="1200" b="0" smtClean="0"/>
              <a:pPr/>
              <a:t>68</a:t>
            </a:fld>
            <a:endParaRPr lang="en-US" altLang="zh-CN" sz="1200" b="0"/>
          </a:p>
        </p:txBody>
      </p:sp>
      <p:sp>
        <p:nvSpPr>
          <p:cNvPr id="19459" name="Rectangle 2">
            <a:extLst>
              <a:ext uri="{FF2B5EF4-FFF2-40B4-BE49-F238E27FC236}">
                <a16:creationId xmlns:a16="http://schemas.microsoft.com/office/drawing/2014/main" id="{CB5CB637-DF80-4B55-8EDC-858ABCA606FB}"/>
              </a:ext>
            </a:extLst>
          </p:cNvPr>
          <p:cNvSpPr>
            <a:spLocks noGrp="1" noRot="1" noChangeAspect="1" noChangeArrowheads="1" noTextEdit="1"/>
          </p:cNvSpPr>
          <p:nvPr>
            <p:ph type="sldImg" idx="4294967295"/>
          </p:nvPr>
        </p:nvSpPr>
        <p:spPr>
          <a:xfrm>
            <a:off x="912813" y="746125"/>
            <a:ext cx="4959350" cy="3719513"/>
          </a:xfrm>
          <a:ln/>
        </p:spPr>
      </p:sp>
      <p:sp>
        <p:nvSpPr>
          <p:cNvPr id="19460" name="Rectangle 3">
            <a:extLst>
              <a:ext uri="{FF2B5EF4-FFF2-40B4-BE49-F238E27FC236}">
                <a16:creationId xmlns:a16="http://schemas.microsoft.com/office/drawing/2014/main" id="{E5BA90AA-A848-4D0A-92AB-3853839681B2}"/>
              </a:ext>
            </a:extLst>
          </p:cNvPr>
          <p:cNvSpPr>
            <a:spLocks noGrp="1" noChangeArrowheads="1"/>
          </p:cNvSpPr>
          <p:nvPr>
            <p:ph type="body" idx="4294967295"/>
          </p:nvPr>
        </p:nvSpPr>
        <p:spPr>
          <a:xfrm>
            <a:off x="677863" y="4714875"/>
            <a:ext cx="5426075" cy="4465638"/>
          </a:xfrm>
        </p:spPr>
        <p:txBody>
          <a:bodyPr>
            <a:prstTxWarp prst="textNoShape">
              <a:avLst/>
            </a:prstTxWarp>
          </a:bodyPr>
          <a:lstStyle/>
          <a:p>
            <a:pPr eaLnBrk="1" hangingPunct="1"/>
            <a:endParaRPr lang="en-US" altLang="zh-CN"/>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7">
            <a:extLst>
              <a:ext uri="{FF2B5EF4-FFF2-40B4-BE49-F238E27FC236}">
                <a16:creationId xmlns:a16="http://schemas.microsoft.com/office/drawing/2014/main" id="{C221A9A4-E590-4776-99C0-D2F6442E6F85}"/>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b="1">
                <a:solidFill>
                  <a:schemeClr val="tx1"/>
                </a:solidFill>
                <a:latin typeface="Times New Roman" panose="02020603050405020304" pitchFamily="18" charset="0"/>
                <a:ea typeface="宋体" panose="02010600030101010101" pitchFamily="2" charset="-122"/>
              </a:defRPr>
            </a:lvl1pPr>
            <a:lvl2pPr marL="742950" indent="-285750">
              <a:defRPr sz="2800" b="1">
                <a:solidFill>
                  <a:schemeClr val="tx1"/>
                </a:solidFill>
                <a:latin typeface="Times New Roman" panose="02020603050405020304" pitchFamily="18" charset="0"/>
                <a:ea typeface="宋体" panose="02010600030101010101" pitchFamily="2" charset="-122"/>
              </a:defRPr>
            </a:lvl2pPr>
            <a:lvl3pPr marL="1143000" indent="-228600">
              <a:defRPr sz="2800" b="1">
                <a:solidFill>
                  <a:schemeClr val="tx1"/>
                </a:solidFill>
                <a:latin typeface="Times New Roman" panose="02020603050405020304" pitchFamily="18" charset="0"/>
                <a:ea typeface="宋体" panose="02010600030101010101" pitchFamily="2" charset="-122"/>
              </a:defRPr>
            </a:lvl3pPr>
            <a:lvl4pPr marL="1600200" indent="-228600">
              <a:defRPr sz="2800" b="1">
                <a:solidFill>
                  <a:schemeClr val="tx1"/>
                </a:solidFill>
                <a:latin typeface="Times New Roman" panose="02020603050405020304" pitchFamily="18" charset="0"/>
                <a:ea typeface="宋体" panose="02010600030101010101" pitchFamily="2" charset="-122"/>
              </a:defRPr>
            </a:lvl4pPr>
            <a:lvl5pPr marL="2057400" indent="-22860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fld id="{4A02FEBF-E527-49EC-B5B7-87A9793DD6E3}" type="slidenum">
              <a:rPr lang="en-US" altLang="zh-CN" sz="1200" b="0" smtClean="0"/>
              <a:pPr/>
              <a:t>69</a:t>
            </a:fld>
            <a:endParaRPr lang="en-US" altLang="zh-CN" sz="1200" b="0"/>
          </a:p>
        </p:txBody>
      </p:sp>
      <p:sp>
        <p:nvSpPr>
          <p:cNvPr id="21507" name="Rectangle 2">
            <a:extLst>
              <a:ext uri="{FF2B5EF4-FFF2-40B4-BE49-F238E27FC236}">
                <a16:creationId xmlns:a16="http://schemas.microsoft.com/office/drawing/2014/main" id="{0B9FF718-2A25-4750-A509-79EE958B89BA}"/>
              </a:ext>
            </a:extLst>
          </p:cNvPr>
          <p:cNvSpPr>
            <a:spLocks noGrp="1" noRot="1" noChangeAspect="1" noChangeArrowheads="1" noTextEdit="1"/>
          </p:cNvSpPr>
          <p:nvPr>
            <p:ph type="sldImg" idx="4294967295"/>
          </p:nvPr>
        </p:nvSpPr>
        <p:spPr>
          <a:xfrm>
            <a:off x="912813" y="746125"/>
            <a:ext cx="4959350" cy="3719513"/>
          </a:xfrm>
          <a:ln/>
        </p:spPr>
      </p:sp>
      <p:sp>
        <p:nvSpPr>
          <p:cNvPr id="21508" name="Rectangle 3">
            <a:extLst>
              <a:ext uri="{FF2B5EF4-FFF2-40B4-BE49-F238E27FC236}">
                <a16:creationId xmlns:a16="http://schemas.microsoft.com/office/drawing/2014/main" id="{88DBF0D0-D397-4C94-A97D-21003D7B3E26}"/>
              </a:ext>
            </a:extLst>
          </p:cNvPr>
          <p:cNvSpPr>
            <a:spLocks noGrp="1" noChangeArrowheads="1"/>
          </p:cNvSpPr>
          <p:nvPr>
            <p:ph type="body" idx="4294967295"/>
          </p:nvPr>
        </p:nvSpPr>
        <p:spPr>
          <a:xfrm>
            <a:off x="677863" y="4714875"/>
            <a:ext cx="5426075" cy="4465638"/>
          </a:xfrm>
        </p:spPr>
        <p:txBody>
          <a:bodyPr>
            <a:prstTxWarp prst="textNoShape">
              <a:avLst/>
            </a:prstTxWarp>
          </a:bodyPr>
          <a:lstStyle/>
          <a:p>
            <a:pPr eaLnBrk="1" hangingPunct="1"/>
            <a:endParaRPr lang="zh-CN" altLang="zh-CN"/>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7">
            <a:extLst>
              <a:ext uri="{FF2B5EF4-FFF2-40B4-BE49-F238E27FC236}">
                <a16:creationId xmlns:a16="http://schemas.microsoft.com/office/drawing/2014/main" id="{AE936590-EBEB-4971-8C8A-559A537C19A0}"/>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b="1">
                <a:solidFill>
                  <a:schemeClr val="tx1"/>
                </a:solidFill>
                <a:latin typeface="Times New Roman" panose="02020603050405020304" pitchFamily="18" charset="0"/>
                <a:ea typeface="宋体" panose="02010600030101010101" pitchFamily="2" charset="-122"/>
              </a:defRPr>
            </a:lvl1pPr>
            <a:lvl2pPr marL="742950" indent="-285750">
              <a:defRPr sz="2800" b="1">
                <a:solidFill>
                  <a:schemeClr val="tx1"/>
                </a:solidFill>
                <a:latin typeface="Times New Roman" panose="02020603050405020304" pitchFamily="18" charset="0"/>
                <a:ea typeface="宋体" panose="02010600030101010101" pitchFamily="2" charset="-122"/>
              </a:defRPr>
            </a:lvl2pPr>
            <a:lvl3pPr marL="1143000" indent="-228600">
              <a:defRPr sz="2800" b="1">
                <a:solidFill>
                  <a:schemeClr val="tx1"/>
                </a:solidFill>
                <a:latin typeface="Times New Roman" panose="02020603050405020304" pitchFamily="18" charset="0"/>
                <a:ea typeface="宋体" panose="02010600030101010101" pitchFamily="2" charset="-122"/>
              </a:defRPr>
            </a:lvl3pPr>
            <a:lvl4pPr marL="1600200" indent="-228600">
              <a:defRPr sz="2800" b="1">
                <a:solidFill>
                  <a:schemeClr val="tx1"/>
                </a:solidFill>
                <a:latin typeface="Times New Roman" panose="02020603050405020304" pitchFamily="18" charset="0"/>
                <a:ea typeface="宋体" panose="02010600030101010101" pitchFamily="2" charset="-122"/>
              </a:defRPr>
            </a:lvl4pPr>
            <a:lvl5pPr marL="2057400" indent="-22860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fld id="{70196891-341F-4302-8ACE-FFC5596E38E3}" type="slidenum">
              <a:rPr lang="en-US" altLang="zh-CN" sz="1200" b="0" smtClean="0"/>
              <a:pPr/>
              <a:t>70</a:t>
            </a:fld>
            <a:endParaRPr lang="en-US" altLang="zh-CN" sz="1200" b="0"/>
          </a:p>
        </p:txBody>
      </p:sp>
      <p:sp>
        <p:nvSpPr>
          <p:cNvPr id="23555" name="Rectangle 2">
            <a:extLst>
              <a:ext uri="{FF2B5EF4-FFF2-40B4-BE49-F238E27FC236}">
                <a16:creationId xmlns:a16="http://schemas.microsoft.com/office/drawing/2014/main" id="{310B5277-5627-4C27-97F9-EC2EA9CADACC}"/>
              </a:ext>
            </a:extLst>
          </p:cNvPr>
          <p:cNvSpPr>
            <a:spLocks noGrp="1" noRot="1" noChangeAspect="1" noChangeArrowheads="1" noTextEdit="1"/>
          </p:cNvSpPr>
          <p:nvPr>
            <p:ph type="sldImg" idx="4294967295"/>
          </p:nvPr>
        </p:nvSpPr>
        <p:spPr>
          <a:xfrm>
            <a:off x="912813" y="746125"/>
            <a:ext cx="4959350" cy="3719513"/>
          </a:xfrm>
          <a:ln/>
        </p:spPr>
      </p:sp>
      <p:sp>
        <p:nvSpPr>
          <p:cNvPr id="23556" name="Rectangle 3">
            <a:extLst>
              <a:ext uri="{FF2B5EF4-FFF2-40B4-BE49-F238E27FC236}">
                <a16:creationId xmlns:a16="http://schemas.microsoft.com/office/drawing/2014/main" id="{63B70A93-6E82-4C35-B5ED-74DD9B7F3FEE}"/>
              </a:ext>
            </a:extLst>
          </p:cNvPr>
          <p:cNvSpPr>
            <a:spLocks noGrp="1" noChangeArrowheads="1"/>
          </p:cNvSpPr>
          <p:nvPr>
            <p:ph type="body" idx="4294967295"/>
          </p:nvPr>
        </p:nvSpPr>
        <p:spPr>
          <a:xfrm>
            <a:off x="677863" y="4714875"/>
            <a:ext cx="5426075" cy="4465638"/>
          </a:xfrm>
        </p:spPr>
        <p:txBody>
          <a:bodyPr>
            <a:prstTxWarp prst="textNoShape">
              <a:avLst/>
            </a:prstTxWarp>
          </a:bodyPr>
          <a:lstStyle/>
          <a:p>
            <a:pPr eaLnBrk="1" hangingPunct="1"/>
            <a:endParaRPr lang="zh-CN" altLang="zh-CN"/>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a:extLst>
              <a:ext uri="{FF2B5EF4-FFF2-40B4-BE49-F238E27FC236}">
                <a16:creationId xmlns:a16="http://schemas.microsoft.com/office/drawing/2014/main" id="{90B0C376-98C9-4B5D-9E66-CEA9B0F52B7B}"/>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b="1">
                <a:solidFill>
                  <a:schemeClr val="tx1"/>
                </a:solidFill>
                <a:latin typeface="Times New Roman" panose="02020603050405020304" pitchFamily="18" charset="0"/>
                <a:ea typeface="宋体" panose="02010600030101010101" pitchFamily="2" charset="-122"/>
              </a:defRPr>
            </a:lvl1pPr>
            <a:lvl2pPr marL="742950" indent="-285750">
              <a:defRPr sz="2800" b="1">
                <a:solidFill>
                  <a:schemeClr val="tx1"/>
                </a:solidFill>
                <a:latin typeface="Times New Roman" panose="02020603050405020304" pitchFamily="18" charset="0"/>
                <a:ea typeface="宋体" panose="02010600030101010101" pitchFamily="2" charset="-122"/>
              </a:defRPr>
            </a:lvl2pPr>
            <a:lvl3pPr marL="1143000" indent="-228600">
              <a:defRPr sz="2800" b="1">
                <a:solidFill>
                  <a:schemeClr val="tx1"/>
                </a:solidFill>
                <a:latin typeface="Times New Roman" panose="02020603050405020304" pitchFamily="18" charset="0"/>
                <a:ea typeface="宋体" panose="02010600030101010101" pitchFamily="2" charset="-122"/>
              </a:defRPr>
            </a:lvl3pPr>
            <a:lvl4pPr marL="1600200" indent="-228600">
              <a:defRPr sz="2800" b="1">
                <a:solidFill>
                  <a:schemeClr val="tx1"/>
                </a:solidFill>
                <a:latin typeface="Times New Roman" panose="02020603050405020304" pitchFamily="18" charset="0"/>
                <a:ea typeface="宋体" panose="02010600030101010101" pitchFamily="2" charset="-122"/>
              </a:defRPr>
            </a:lvl4pPr>
            <a:lvl5pPr marL="2057400" indent="-22860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fld id="{C6BBD919-498E-47BA-B13D-396E1FBC2C27}" type="slidenum">
              <a:rPr lang="en-US" altLang="zh-CN" sz="1200" b="0" smtClean="0"/>
              <a:pPr/>
              <a:t>71</a:t>
            </a:fld>
            <a:endParaRPr lang="en-US" altLang="zh-CN" sz="1200" b="0"/>
          </a:p>
        </p:txBody>
      </p:sp>
      <p:sp>
        <p:nvSpPr>
          <p:cNvPr id="25603" name="Rectangle 2">
            <a:extLst>
              <a:ext uri="{FF2B5EF4-FFF2-40B4-BE49-F238E27FC236}">
                <a16:creationId xmlns:a16="http://schemas.microsoft.com/office/drawing/2014/main" id="{A77A9A04-CFFD-4198-B8D0-A6E88A07F3AE}"/>
              </a:ext>
            </a:extLst>
          </p:cNvPr>
          <p:cNvSpPr>
            <a:spLocks noGrp="1" noRot="1" noChangeAspect="1" noChangeArrowheads="1" noTextEdit="1"/>
          </p:cNvSpPr>
          <p:nvPr>
            <p:ph type="sldImg" idx="4294967295"/>
          </p:nvPr>
        </p:nvSpPr>
        <p:spPr>
          <a:xfrm>
            <a:off x="912813" y="746125"/>
            <a:ext cx="4959350" cy="3719513"/>
          </a:xfrm>
          <a:ln/>
        </p:spPr>
      </p:sp>
      <p:sp>
        <p:nvSpPr>
          <p:cNvPr id="25604" name="Rectangle 3">
            <a:extLst>
              <a:ext uri="{FF2B5EF4-FFF2-40B4-BE49-F238E27FC236}">
                <a16:creationId xmlns:a16="http://schemas.microsoft.com/office/drawing/2014/main" id="{9E7C628E-2ADC-4AC7-88E3-A93D9630C1E7}"/>
              </a:ext>
            </a:extLst>
          </p:cNvPr>
          <p:cNvSpPr>
            <a:spLocks noGrp="1" noChangeArrowheads="1"/>
          </p:cNvSpPr>
          <p:nvPr>
            <p:ph type="body" idx="4294967295"/>
          </p:nvPr>
        </p:nvSpPr>
        <p:spPr>
          <a:xfrm>
            <a:off x="677863" y="4714875"/>
            <a:ext cx="5426075" cy="4465638"/>
          </a:xfrm>
        </p:spPr>
        <p:txBody>
          <a:bodyPr>
            <a:prstTxWarp prst="textNoShape">
              <a:avLst/>
            </a:prstTxWarp>
          </a:bodyPr>
          <a:lstStyle/>
          <a:p>
            <a:pPr eaLnBrk="1" hangingPunct="1"/>
            <a:endParaRPr lang="zh-CN" altLang="zh-CN"/>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幻灯片图像占位符 1">
            <a:extLst>
              <a:ext uri="{FF2B5EF4-FFF2-40B4-BE49-F238E27FC236}">
                <a16:creationId xmlns:a16="http://schemas.microsoft.com/office/drawing/2014/main" id="{84B834CE-558B-4A29-89AE-D2C1C80DB006}"/>
              </a:ext>
            </a:extLst>
          </p:cNvPr>
          <p:cNvSpPr>
            <a:spLocks noGrp="1" noRot="1" noChangeAspect="1" noChangeArrowheads="1" noTextEdit="1"/>
          </p:cNvSpPr>
          <p:nvPr>
            <p:ph type="sldImg" idx="4294967295"/>
          </p:nvPr>
        </p:nvSpPr>
        <p:spPr>
          <a:ln/>
        </p:spPr>
      </p:sp>
      <p:sp>
        <p:nvSpPr>
          <p:cNvPr id="30723" name="文本占位符 2">
            <a:extLst>
              <a:ext uri="{FF2B5EF4-FFF2-40B4-BE49-F238E27FC236}">
                <a16:creationId xmlns:a16="http://schemas.microsoft.com/office/drawing/2014/main" id="{A5D0C33C-D33F-4582-A176-9304A5285913}"/>
              </a:ext>
            </a:extLst>
          </p:cNvPr>
          <p:cNvSpPr>
            <a:spLocks noGrp="1" noChangeArrowheads="1"/>
          </p:cNvSpPr>
          <p:nvPr>
            <p:ph type="body" idx="4294967295"/>
          </p:nvPr>
        </p:nvSpPr>
        <p:spPr/>
        <p:txBody>
          <a:bodyPr>
            <a:prstTxWarp prst="textNoShape">
              <a:avLst/>
            </a:prstTxWarp>
          </a:bodyPr>
          <a:lstStyle/>
          <a:p>
            <a:r>
              <a:rPr lang="zh-CN" altLang="en-US"/>
              <a:t>德摩根定理：交补等于补并，并补等于补交</a:t>
            </a: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a:extLst>
              <a:ext uri="{FF2B5EF4-FFF2-40B4-BE49-F238E27FC236}">
                <a16:creationId xmlns:a16="http://schemas.microsoft.com/office/drawing/2014/main" id="{EFB80F1E-3ACD-4836-81B4-9BA820B40B46}"/>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b="1">
                <a:solidFill>
                  <a:schemeClr val="tx1"/>
                </a:solidFill>
                <a:latin typeface="Times New Roman" panose="02020603050405020304" pitchFamily="18" charset="0"/>
                <a:ea typeface="宋体" panose="02010600030101010101" pitchFamily="2" charset="-122"/>
              </a:defRPr>
            </a:lvl1pPr>
            <a:lvl2pPr marL="742950" indent="-285750">
              <a:defRPr sz="2800" b="1">
                <a:solidFill>
                  <a:schemeClr val="tx1"/>
                </a:solidFill>
                <a:latin typeface="Times New Roman" panose="02020603050405020304" pitchFamily="18" charset="0"/>
                <a:ea typeface="宋体" panose="02010600030101010101" pitchFamily="2" charset="-122"/>
              </a:defRPr>
            </a:lvl2pPr>
            <a:lvl3pPr marL="1143000" indent="-228600">
              <a:defRPr sz="2800" b="1">
                <a:solidFill>
                  <a:schemeClr val="tx1"/>
                </a:solidFill>
                <a:latin typeface="Times New Roman" panose="02020603050405020304" pitchFamily="18" charset="0"/>
                <a:ea typeface="宋体" panose="02010600030101010101" pitchFamily="2" charset="-122"/>
              </a:defRPr>
            </a:lvl3pPr>
            <a:lvl4pPr marL="1600200" indent="-228600">
              <a:defRPr sz="2800" b="1">
                <a:solidFill>
                  <a:schemeClr val="tx1"/>
                </a:solidFill>
                <a:latin typeface="Times New Roman" panose="02020603050405020304" pitchFamily="18" charset="0"/>
                <a:ea typeface="宋体" panose="02010600030101010101" pitchFamily="2" charset="-122"/>
              </a:defRPr>
            </a:lvl4pPr>
            <a:lvl5pPr marL="2057400" indent="-22860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fld id="{9F867A1A-DB4A-4146-8E2A-2B31E55DA456}" type="slidenum">
              <a:rPr lang="en-US" altLang="zh-CN" sz="1200" b="0" smtClean="0"/>
              <a:pPr/>
              <a:t>76</a:t>
            </a:fld>
            <a:endParaRPr lang="en-US" altLang="zh-CN" sz="1200" b="0"/>
          </a:p>
        </p:txBody>
      </p:sp>
      <p:sp>
        <p:nvSpPr>
          <p:cNvPr id="32771" name="Rectangle 2">
            <a:extLst>
              <a:ext uri="{FF2B5EF4-FFF2-40B4-BE49-F238E27FC236}">
                <a16:creationId xmlns:a16="http://schemas.microsoft.com/office/drawing/2014/main" id="{345DC5C7-0ABE-41AA-B773-4DAC3166F764}"/>
              </a:ext>
            </a:extLst>
          </p:cNvPr>
          <p:cNvSpPr>
            <a:spLocks noGrp="1" noRot="1" noChangeAspect="1" noChangeArrowheads="1" noTextEdit="1"/>
          </p:cNvSpPr>
          <p:nvPr>
            <p:ph type="sldImg" idx="4294967295"/>
          </p:nvPr>
        </p:nvSpPr>
        <p:spPr>
          <a:xfrm>
            <a:off x="912813" y="746125"/>
            <a:ext cx="4959350" cy="3719513"/>
          </a:xfrm>
          <a:ln/>
        </p:spPr>
      </p:sp>
      <p:sp>
        <p:nvSpPr>
          <p:cNvPr id="32772" name="Rectangle 3">
            <a:extLst>
              <a:ext uri="{FF2B5EF4-FFF2-40B4-BE49-F238E27FC236}">
                <a16:creationId xmlns:a16="http://schemas.microsoft.com/office/drawing/2014/main" id="{6B75508F-4A57-4980-B242-97C9876E0D8C}"/>
              </a:ext>
            </a:extLst>
          </p:cNvPr>
          <p:cNvSpPr>
            <a:spLocks noGrp="1" noChangeArrowheads="1"/>
          </p:cNvSpPr>
          <p:nvPr>
            <p:ph type="body" idx="4294967295"/>
          </p:nvPr>
        </p:nvSpPr>
        <p:spPr>
          <a:xfrm>
            <a:off x="677863" y="4714875"/>
            <a:ext cx="5426075" cy="4465638"/>
          </a:xfrm>
        </p:spPr>
        <p:txBody>
          <a:bodyPr>
            <a:prstTxWarp prst="textNoShape">
              <a:avLst/>
            </a:prstTxWarp>
          </a:bodyPr>
          <a:lstStyle/>
          <a:p>
            <a:pPr eaLnBrk="1" hangingPunct="1"/>
            <a:endParaRPr lang="zh-CN" alt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a:extLst>
              <a:ext uri="{FF2B5EF4-FFF2-40B4-BE49-F238E27FC236}">
                <a16:creationId xmlns:a16="http://schemas.microsoft.com/office/drawing/2014/main" id="{E2C1971F-749B-44C9-A91D-812A7127AA81}"/>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b="1">
                <a:solidFill>
                  <a:schemeClr val="tx1"/>
                </a:solidFill>
                <a:latin typeface="Times New Roman" panose="02020603050405020304" pitchFamily="18" charset="0"/>
                <a:ea typeface="宋体" panose="02010600030101010101" pitchFamily="2" charset="-122"/>
              </a:defRPr>
            </a:lvl1pPr>
            <a:lvl2pPr marL="742950" indent="-285750">
              <a:defRPr sz="2800" b="1">
                <a:solidFill>
                  <a:schemeClr val="tx1"/>
                </a:solidFill>
                <a:latin typeface="Times New Roman" panose="02020603050405020304" pitchFamily="18" charset="0"/>
                <a:ea typeface="宋体" panose="02010600030101010101" pitchFamily="2" charset="-122"/>
              </a:defRPr>
            </a:lvl2pPr>
            <a:lvl3pPr marL="1143000" indent="-228600">
              <a:defRPr sz="2800" b="1">
                <a:solidFill>
                  <a:schemeClr val="tx1"/>
                </a:solidFill>
                <a:latin typeface="Times New Roman" panose="02020603050405020304" pitchFamily="18" charset="0"/>
                <a:ea typeface="宋体" panose="02010600030101010101" pitchFamily="2" charset="-122"/>
              </a:defRPr>
            </a:lvl3pPr>
            <a:lvl4pPr marL="1600200" indent="-228600">
              <a:defRPr sz="2800" b="1">
                <a:solidFill>
                  <a:schemeClr val="tx1"/>
                </a:solidFill>
                <a:latin typeface="Times New Roman" panose="02020603050405020304" pitchFamily="18" charset="0"/>
                <a:ea typeface="宋体" panose="02010600030101010101" pitchFamily="2" charset="-122"/>
              </a:defRPr>
            </a:lvl4pPr>
            <a:lvl5pPr marL="2057400" indent="-22860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fld id="{C9B2C3A1-1653-49DF-90B6-0DD660D667B8}" type="slidenum">
              <a:rPr lang="en-US" altLang="zh-CN" sz="1200" b="0" smtClean="0"/>
              <a:pPr/>
              <a:t>77</a:t>
            </a:fld>
            <a:endParaRPr lang="en-US" altLang="zh-CN" sz="1200" b="0"/>
          </a:p>
        </p:txBody>
      </p:sp>
      <p:sp>
        <p:nvSpPr>
          <p:cNvPr id="34819" name="Rectangle 2">
            <a:extLst>
              <a:ext uri="{FF2B5EF4-FFF2-40B4-BE49-F238E27FC236}">
                <a16:creationId xmlns:a16="http://schemas.microsoft.com/office/drawing/2014/main" id="{19923B01-F5D2-4237-A79A-D7863DF4BDC9}"/>
              </a:ext>
            </a:extLst>
          </p:cNvPr>
          <p:cNvSpPr>
            <a:spLocks noGrp="1" noRot="1" noChangeAspect="1" noChangeArrowheads="1" noTextEdit="1"/>
          </p:cNvSpPr>
          <p:nvPr>
            <p:ph type="sldImg" idx="4294967295"/>
          </p:nvPr>
        </p:nvSpPr>
        <p:spPr>
          <a:xfrm>
            <a:off x="912813" y="746125"/>
            <a:ext cx="4959350" cy="3719513"/>
          </a:xfrm>
          <a:ln/>
        </p:spPr>
      </p:sp>
      <p:sp>
        <p:nvSpPr>
          <p:cNvPr id="34820" name="Rectangle 3">
            <a:extLst>
              <a:ext uri="{FF2B5EF4-FFF2-40B4-BE49-F238E27FC236}">
                <a16:creationId xmlns:a16="http://schemas.microsoft.com/office/drawing/2014/main" id="{340119F4-84CE-4ACF-8D5C-4309E73FE31C}"/>
              </a:ext>
            </a:extLst>
          </p:cNvPr>
          <p:cNvSpPr>
            <a:spLocks noGrp="1" noChangeArrowheads="1"/>
          </p:cNvSpPr>
          <p:nvPr>
            <p:ph type="body" idx="4294967295"/>
          </p:nvPr>
        </p:nvSpPr>
        <p:spPr>
          <a:xfrm>
            <a:off x="677863" y="4714875"/>
            <a:ext cx="5426075" cy="4465638"/>
          </a:xfrm>
        </p:spPr>
        <p:txBody>
          <a:bodyPr>
            <a:prstTxWarp prst="textNoShape">
              <a:avLst/>
            </a:prstTxWarp>
          </a:bodyPr>
          <a:lstStyle/>
          <a:p>
            <a:pPr eaLnBrk="1" hangingPunct="1"/>
            <a:endParaRPr lang="zh-CN" alt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a:extLst>
              <a:ext uri="{FF2B5EF4-FFF2-40B4-BE49-F238E27FC236}">
                <a16:creationId xmlns:a16="http://schemas.microsoft.com/office/drawing/2014/main" id="{C2B012AE-2780-47E4-9D3E-6EA3783483B3}"/>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b="1">
                <a:solidFill>
                  <a:schemeClr val="tx1"/>
                </a:solidFill>
                <a:latin typeface="Times New Roman" panose="02020603050405020304" pitchFamily="18" charset="0"/>
                <a:ea typeface="宋体" panose="02010600030101010101" pitchFamily="2" charset="-122"/>
              </a:defRPr>
            </a:lvl1pPr>
            <a:lvl2pPr marL="742950" indent="-285750">
              <a:defRPr sz="2800" b="1">
                <a:solidFill>
                  <a:schemeClr val="tx1"/>
                </a:solidFill>
                <a:latin typeface="Times New Roman" panose="02020603050405020304" pitchFamily="18" charset="0"/>
                <a:ea typeface="宋体" panose="02010600030101010101" pitchFamily="2" charset="-122"/>
              </a:defRPr>
            </a:lvl2pPr>
            <a:lvl3pPr marL="1143000" indent="-228600">
              <a:defRPr sz="2800" b="1">
                <a:solidFill>
                  <a:schemeClr val="tx1"/>
                </a:solidFill>
                <a:latin typeface="Times New Roman" panose="02020603050405020304" pitchFamily="18" charset="0"/>
                <a:ea typeface="宋体" panose="02010600030101010101" pitchFamily="2" charset="-122"/>
              </a:defRPr>
            </a:lvl3pPr>
            <a:lvl4pPr marL="1600200" indent="-228600">
              <a:defRPr sz="2800" b="1">
                <a:solidFill>
                  <a:schemeClr val="tx1"/>
                </a:solidFill>
                <a:latin typeface="Times New Roman" panose="02020603050405020304" pitchFamily="18" charset="0"/>
                <a:ea typeface="宋体" panose="02010600030101010101" pitchFamily="2" charset="-122"/>
              </a:defRPr>
            </a:lvl4pPr>
            <a:lvl5pPr marL="2057400" indent="-22860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fld id="{44ABC27B-E467-4960-AD84-E19A7CB8B2E6}" type="slidenum">
              <a:rPr lang="en-US" altLang="zh-CN" sz="1200" b="0" smtClean="0"/>
              <a:pPr/>
              <a:t>78</a:t>
            </a:fld>
            <a:endParaRPr lang="en-US" altLang="zh-CN" sz="1200" b="0"/>
          </a:p>
        </p:txBody>
      </p:sp>
      <p:sp>
        <p:nvSpPr>
          <p:cNvPr id="36867" name="Rectangle 2">
            <a:extLst>
              <a:ext uri="{FF2B5EF4-FFF2-40B4-BE49-F238E27FC236}">
                <a16:creationId xmlns:a16="http://schemas.microsoft.com/office/drawing/2014/main" id="{8197CBB3-40AF-40EF-9902-0EC1C3406357}"/>
              </a:ext>
            </a:extLst>
          </p:cNvPr>
          <p:cNvSpPr>
            <a:spLocks noGrp="1" noRot="1" noChangeAspect="1" noChangeArrowheads="1" noTextEdit="1"/>
          </p:cNvSpPr>
          <p:nvPr>
            <p:ph type="sldImg" idx="4294967295"/>
          </p:nvPr>
        </p:nvSpPr>
        <p:spPr>
          <a:xfrm>
            <a:off x="912813" y="746125"/>
            <a:ext cx="4959350" cy="3719513"/>
          </a:xfrm>
          <a:ln/>
        </p:spPr>
      </p:sp>
      <p:sp>
        <p:nvSpPr>
          <p:cNvPr id="36868" name="Rectangle 3">
            <a:extLst>
              <a:ext uri="{FF2B5EF4-FFF2-40B4-BE49-F238E27FC236}">
                <a16:creationId xmlns:a16="http://schemas.microsoft.com/office/drawing/2014/main" id="{905BAAE3-0543-4FA6-8BD8-AB1F750373AC}"/>
              </a:ext>
            </a:extLst>
          </p:cNvPr>
          <p:cNvSpPr>
            <a:spLocks noGrp="1" noChangeArrowheads="1"/>
          </p:cNvSpPr>
          <p:nvPr>
            <p:ph type="body" idx="4294967295"/>
          </p:nvPr>
        </p:nvSpPr>
        <p:spPr>
          <a:xfrm>
            <a:off x="677863" y="4714875"/>
            <a:ext cx="5426075" cy="4465638"/>
          </a:xfrm>
        </p:spPr>
        <p:txBody>
          <a:bodyPr>
            <a:prstTxWarp prst="textNoShape">
              <a:avLst/>
            </a:prstTxWarp>
          </a:bodyPr>
          <a:lstStyle/>
          <a:p>
            <a:pPr eaLnBrk="1" hangingPunct="1"/>
            <a:endParaRPr lang="zh-CN" altLang="en-US"/>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a:extLst>
              <a:ext uri="{FF2B5EF4-FFF2-40B4-BE49-F238E27FC236}">
                <a16:creationId xmlns:a16="http://schemas.microsoft.com/office/drawing/2014/main" id="{176531A7-C6F8-4258-B9A0-42C10A48D103}"/>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b="1">
                <a:solidFill>
                  <a:schemeClr val="tx1"/>
                </a:solidFill>
                <a:latin typeface="Times New Roman" panose="02020603050405020304" pitchFamily="18" charset="0"/>
                <a:ea typeface="宋体" panose="02010600030101010101" pitchFamily="2" charset="-122"/>
              </a:defRPr>
            </a:lvl1pPr>
            <a:lvl2pPr marL="742950" indent="-285750">
              <a:defRPr sz="2800" b="1">
                <a:solidFill>
                  <a:schemeClr val="tx1"/>
                </a:solidFill>
                <a:latin typeface="Times New Roman" panose="02020603050405020304" pitchFamily="18" charset="0"/>
                <a:ea typeface="宋体" panose="02010600030101010101" pitchFamily="2" charset="-122"/>
              </a:defRPr>
            </a:lvl2pPr>
            <a:lvl3pPr marL="1143000" indent="-228600">
              <a:defRPr sz="2800" b="1">
                <a:solidFill>
                  <a:schemeClr val="tx1"/>
                </a:solidFill>
                <a:latin typeface="Times New Roman" panose="02020603050405020304" pitchFamily="18" charset="0"/>
                <a:ea typeface="宋体" panose="02010600030101010101" pitchFamily="2" charset="-122"/>
              </a:defRPr>
            </a:lvl3pPr>
            <a:lvl4pPr marL="1600200" indent="-228600">
              <a:defRPr sz="2800" b="1">
                <a:solidFill>
                  <a:schemeClr val="tx1"/>
                </a:solidFill>
                <a:latin typeface="Times New Roman" panose="02020603050405020304" pitchFamily="18" charset="0"/>
                <a:ea typeface="宋体" panose="02010600030101010101" pitchFamily="2" charset="-122"/>
              </a:defRPr>
            </a:lvl4pPr>
            <a:lvl5pPr marL="2057400" indent="-22860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fld id="{5FFB76E0-9953-4B20-9AE7-158E1F63A837}" type="slidenum">
              <a:rPr lang="en-US" altLang="zh-CN" sz="1200" b="0" smtClean="0"/>
              <a:pPr/>
              <a:t>79</a:t>
            </a:fld>
            <a:endParaRPr lang="en-US" altLang="zh-CN" sz="1200" b="0"/>
          </a:p>
        </p:txBody>
      </p:sp>
      <p:sp>
        <p:nvSpPr>
          <p:cNvPr id="38915" name="Rectangle 2">
            <a:extLst>
              <a:ext uri="{FF2B5EF4-FFF2-40B4-BE49-F238E27FC236}">
                <a16:creationId xmlns:a16="http://schemas.microsoft.com/office/drawing/2014/main" id="{984A489D-40E9-4CD9-B45B-6BE07005A133}"/>
              </a:ext>
            </a:extLst>
          </p:cNvPr>
          <p:cNvSpPr>
            <a:spLocks noGrp="1" noRot="1" noChangeAspect="1" noChangeArrowheads="1" noTextEdit="1"/>
          </p:cNvSpPr>
          <p:nvPr>
            <p:ph type="sldImg" idx="4294967295"/>
          </p:nvPr>
        </p:nvSpPr>
        <p:spPr>
          <a:xfrm>
            <a:off x="912813" y="746125"/>
            <a:ext cx="4959350" cy="3719513"/>
          </a:xfrm>
          <a:ln/>
        </p:spPr>
      </p:sp>
      <p:sp>
        <p:nvSpPr>
          <p:cNvPr id="38916" name="Rectangle 3">
            <a:extLst>
              <a:ext uri="{FF2B5EF4-FFF2-40B4-BE49-F238E27FC236}">
                <a16:creationId xmlns:a16="http://schemas.microsoft.com/office/drawing/2014/main" id="{431A31D6-D818-48F0-AF42-E9C197A58C26}"/>
              </a:ext>
            </a:extLst>
          </p:cNvPr>
          <p:cNvSpPr>
            <a:spLocks noGrp="1" noChangeArrowheads="1"/>
          </p:cNvSpPr>
          <p:nvPr>
            <p:ph type="body" idx="4294967295"/>
          </p:nvPr>
        </p:nvSpPr>
        <p:spPr>
          <a:xfrm>
            <a:off x="677863" y="4714875"/>
            <a:ext cx="5426075" cy="4465638"/>
          </a:xfrm>
        </p:spPr>
        <p:txBody>
          <a:bodyPr>
            <a:prstTxWarp prst="textNoShape">
              <a:avLst/>
            </a:prstTxWarp>
          </a:bodyPr>
          <a:lstStyle/>
          <a:p>
            <a:pPr eaLnBrk="1" hangingPunct="1"/>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有限自动机可以没有接受状态，即</a:t>
            </a:r>
            <a:r>
              <a:rPr lang="en-US" altLang="zh-CN" dirty="0"/>
              <a:t>F</a:t>
            </a:r>
            <a:r>
              <a:rPr lang="zh-CN" altLang="en-US" dirty="0"/>
              <a:t>是空集</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dirty="0"/>
              <a:t>转换函数</a:t>
            </a:r>
            <a:r>
              <a:rPr lang="en-US" altLang="zh-CN" sz="1200" dirty="0"/>
              <a:t>δ</a:t>
            </a:r>
            <a:r>
              <a:rPr lang="zh-CN" altLang="en-US" sz="1200" dirty="0"/>
              <a:t>对一个状态和一个输入符号的每一种可能的组合，恰好指定一个状态。对于每个可能的输入符号从每一个状态恰好引出一个转移。</a:t>
            </a:r>
          </a:p>
          <a:p>
            <a:endParaRPr lang="zh-CN" altLang="en-US" dirty="0"/>
          </a:p>
          <a:p>
            <a:r>
              <a:rPr lang="zh-CN" altLang="en-US" dirty="0"/>
              <a:t>∑ σ sigma</a:t>
            </a:r>
          </a:p>
          <a:p>
            <a:r>
              <a:rPr lang="zh-CN" altLang="en-US" dirty="0"/>
              <a:t>Δ δ delta</a:t>
            </a:r>
          </a:p>
        </p:txBody>
      </p:sp>
      <p:sp>
        <p:nvSpPr>
          <p:cNvPr id="4" name="灯片编号占位符 3"/>
          <p:cNvSpPr>
            <a:spLocks noGrp="1"/>
          </p:cNvSpPr>
          <p:nvPr>
            <p:ph type="sldNum" sz="quarter" idx="5"/>
          </p:nvPr>
        </p:nvSpPr>
        <p:spPr/>
        <p:txBody>
          <a:bodyPr/>
          <a:lstStyle/>
          <a:p>
            <a:fld id="{1DFD447A-82B3-48DC-826A-01666CE5FCD2}" type="slidenum">
              <a:rPr lang="zh-CN" altLang="en-US" smtClean="0"/>
              <a:t>9</a:t>
            </a:fld>
            <a:endParaRPr lang="zh-CN" altLang="en-US"/>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a:extLst>
              <a:ext uri="{FF2B5EF4-FFF2-40B4-BE49-F238E27FC236}">
                <a16:creationId xmlns:a16="http://schemas.microsoft.com/office/drawing/2014/main" id="{3DE62AD7-E9CF-4880-9DA2-CDA841DB5052}"/>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b="1">
                <a:solidFill>
                  <a:schemeClr val="tx1"/>
                </a:solidFill>
                <a:latin typeface="Times New Roman" panose="02020603050405020304" pitchFamily="18" charset="0"/>
                <a:ea typeface="宋体" panose="02010600030101010101" pitchFamily="2" charset="-122"/>
              </a:defRPr>
            </a:lvl1pPr>
            <a:lvl2pPr marL="742950" indent="-285750">
              <a:defRPr sz="2800" b="1">
                <a:solidFill>
                  <a:schemeClr val="tx1"/>
                </a:solidFill>
                <a:latin typeface="Times New Roman" panose="02020603050405020304" pitchFamily="18" charset="0"/>
                <a:ea typeface="宋体" panose="02010600030101010101" pitchFamily="2" charset="-122"/>
              </a:defRPr>
            </a:lvl2pPr>
            <a:lvl3pPr marL="1143000" indent="-228600">
              <a:defRPr sz="2800" b="1">
                <a:solidFill>
                  <a:schemeClr val="tx1"/>
                </a:solidFill>
                <a:latin typeface="Times New Roman" panose="02020603050405020304" pitchFamily="18" charset="0"/>
                <a:ea typeface="宋体" panose="02010600030101010101" pitchFamily="2" charset="-122"/>
              </a:defRPr>
            </a:lvl3pPr>
            <a:lvl4pPr marL="1600200" indent="-228600">
              <a:defRPr sz="2800" b="1">
                <a:solidFill>
                  <a:schemeClr val="tx1"/>
                </a:solidFill>
                <a:latin typeface="Times New Roman" panose="02020603050405020304" pitchFamily="18" charset="0"/>
                <a:ea typeface="宋体" panose="02010600030101010101" pitchFamily="2" charset="-122"/>
              </a:defRPr>
            </a:lvl4pPr>
            <a:lvl5pPr marL="2057400" indent="-22860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fld id="{E7636A05-B5FD-4773-8397-6699DC067C19}" type="slidenum">
              <a:rPr lang="en-US" altLang="zh-CN" sz="1200" b="0" smtClean="0"/>
              <a:pPr/>
              <a:t>80</a:t>
            </a:fld>
            <a:endParaRPr lang="en-US" altLang="zh-CN" sz="1200" b="0"/>
          </a:p>
        </p:txBody>
      </p:sp>
      <p:sp>
        <p:nvSpPr>
          <p:cNvPr id="40963" name="Rectangle 2">
            <a:extLst>
              <a:ext uri="{FF2B5EF4-FFF2-40B4-BE49-F238E27FC236}">
                <a16:creationId xmlns:a16="http://schemas.microsoft.com/office/drawing/2014/main" id="{32CA6DCC-808C-4B0B-B8DA-E97D176FBB16}"/>
              </a:ext>
            </a:extLst>
          </p:cNvPr>
          <p:cNvSpPr>
            <a:spLocks noGrp="1" noRot="1" noChangeAspect="1" noChangeArrowheads="1" noTextEdit="1"/>
          </p:cNvSpPr>
          <p:nvPr>
            <p:ph type="sldImg" idx="4294967295"/>
          </p:nvPr>
        </p:nvSpPr>
        <p:spPr>
          <a:xfrm>
            <a:off x="912813" y="746125"/>
            <a:ext cx="4959350" cy="3719513"/>
          </a:xfrm>
          <a:ln/>
        </p:spPr>
      </p:sp>
      <p:sp>
        <p:nvSpPr>
          <p:cNvPr id="40964" name="Rectangle 3">
            <a:extLst>
              <a:ext uri="{FF2B5EF4-FFF2-40B4-BE49-F238E27FC236}">
                <a16:creationId xmlns:a16="http://schemas.microsoft.com/office/drawing/2014/main" id="{082DADE8-4768-45F8-A668-DA4708148E69}"/>
              </a:ext>
            </a:extLst>
          </p:cNvPr>
          <p:cNvSpPr>
            <a:spLocks noGrp="1" noChangeArrowheads="1"/>
          </p:cNvSpPr>
          <p:nvPr>
            <p:ph type="body" idx="4294967295"/>
          </p:nvPr>
        </p:nvSpPr>
        <p:spPr>
          <a:xfrm>
            <a:off x="677863" y="4714875"/>
            <a:ext cx="5426075" cy="4465638"/>
          </a:xfrm>
        </p:spPr>
        <p:txBody>
          <a:bodyPr>
            <a:prstTxWarp prst="textNoShape">
              <a:avLst/>
            </a:prstTxWarp>
          </a:bodyPr>
          <a:lstStyle/>
          <a:p>
            <a:pPr eaLnBrk="1" hangingPunct="1"/>
            <a:endParaRPr lang="zh-CN" altLang="en-US"/>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a:extLst>
              <a:ext uri="{FF2B5EF4-FFF2-40B4-BE49-F238E27FC236}">
                <a16:creationId xmlns:a16="http://schemas.microsoft.com/office/drawing/2014/main" id="{8C04815C-96F0-4CF1-A664-A3BEF6E23EAA}"/>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b="1">
                <a:solidFill>
                  <a:schemeClr val="tx1"/>
                </a:solidFill>
                <a:latin typeface="Times New Roman" panose="02020603050405020304" pitchFamily="18" charset="0"/>
                <a:ea typeface="宋体" panose="02010600030101010101" pitchFamily="2" charset="-122"/>
              </a:defRPr>
            </a:lvl1pPr>
            <a:lvl2pPr marL="742950" indent="-285750">
              <a:defRPr sz="2800" b="1">
                <a:solidFill>
                  <a:schemeClr val="tx1"/>
                </a:solidFill>
                <a:latin typeface="Times New Roman" panose="02020603050405020304" pitchFamily="18" charset="0"/>
                <a:ea typeface="宋体" panose="02010600030101010101" pitchFamily="2" charset="-122"/>
              </a:defRPr>
            </a:lvl2pPr>
            <a:lvl3pPr marL="1143000" indent="-228600">
              <a:defRPr sz="2800" b="1">
                <a:solidFill>
                  <a:schemeClr val="tx1"/>
                </a:solidFill>
                <a:latin typeface="Times New Roman" panose="02020603050405020304" pitchFamily="18" charset="0"/>
                <a:ea typeface="宋体" panose="02010600030101010101" pitchFamily="2" charset="-122"/>
              </a:defRPr>
            </a:lvl3pPr>
            <a:lvl4pPr marL="1600200" indent="-228600">
              <a:defRPr sz="2800" b="1">
                <a:solidFill>
                  <a:schemeClr val="tx1"/>
                </a:solidFill>
                <a:latin typeface="Times New Roman" panose="02020603050405020304" pitchFamily="18" charset="0"/>
                <a:ea typeface="宋体" panose="02010600030101010101" pitchFamily="2" charset="-122"/>
              </a:defRPr>
            </a:lvl4pPr>
            <a:lvl5pPr marL="2057400" indent="-22860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fld id="{5A129CC8-162C-487A-8157-032FE463AAE0}" type="slidenum">
              <a:rPr lang="en-US" altLang="zh-CN" sz="1200" b="0" smtClean="0"/>
              <a:pPr/>
              <a:t>81</a:t>
            </a:fld>
            <a:endParaRPr lang="en-US" altLang="zh-CN" sz="1200" b="0"/>
          </a:p>
        </p:txBody>
      </p:sp>
      <p:sp>
        <p:nvSpPr>
          <p:cNvPr id="43011" name="Rectangle 2">
            <a:extLst>
              <a:ext uri="{FF2B5EF4-FFF2-40B4-BE49-F238E27FC236}">
                <a16:creationId xmlns:a16="http://schemas.microsoft.com/office/drawing/2014/main" id="{B24ADFCC-8348-4B73-875F-32FDCF5DA8C7}"/>
              </a:ext>
            </a:extLst>
          </p:cNvPr>
          <p:cNvSpPr>
            <a:spLocks noGrp="1" noRot="1" noChangeAspect="1" noChangeArrowheads="1" noTextEdit="1"/>
          </p:cNvSpPr>
          <p:nvPr>
            <p:ph type="sldImg" idx="4294967295"/>
          </p:nvPr>
        </p:nvSpPr>
        <p:spPr>
          <a:xfrm>
            <a:off x="911225" y="746125"/>
            <a:ext cx="4960938" cy="3721100"/>
          </a:xfrm>
          <a:ln/>
        </p:spPr>
      </p:sp>
      <p:sp>
        <p:nvSpPr>
          <p:cNvPr id="43012" name="Rectangle 3">
            <a:extLst>
              <a:ext uri="{FF2B5EF4-FFF2-40B4-BE49-F238E27FC236}">
                <a16:creationId xmlns:a16="http://schemas.microsoft.com/office/drawing/2014/main" id="{6090D2A6-C307-4BD7-B823-BE85CE0F52B3}"/>
              </a:ext>
            </a:extLst>
          </p:cNvPr>
          <p:cNvSpPr>
            <a:spLocks noGrp="1" noChangeArrowheads="1"/>
          </p:cNvSpPr>
          <p:nvPr>
            <p:ph type="body" idx="4294967295"/>
          </p:nvPr>
        </p:nvSpPr>
        <p:spPr>
          <a:xfrm>
            <a:off x="677863" y="4713288"/>
            <a:ext cx="5426075" cy="4467225"/>
          </a:xfrm>
        </p:spPr>
        <p:txBody>
          <a:bodyPr>
            <a:prstTxWarp prst="textNoShape">
              <a:avLst/>
            </a:prstTxWarp>
          </a:bodyPr>
          <a:lstStyle/>
          <a:p>
            <a:pPr eaLnBrk="1" hangingPunct="1"/>
            <a:endParaRPr lang="zh-CN" altLang="zh-CN"/>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a:extLst>
              <a:ext uri="{FF2B5EF4-FFF2-40B4-BE49-F238E27FC236}">
                <a16:creationId xmlns:a16="http://schemas.microsoft.com/office/drawing/2014/main" id="{E1ADEE45-7B2C-4FE5-A8C7-6423A59235D1}"/>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b="1">
                <a:solidFill>
                  <a:schemeClr val="tx1"/>
                </a:solidFill>
                <a:latin typeface="Times New Roman" panose="02020603050405020304" pitchFamily="18" charset="0"/>
                <a:ea typeface="宋体" panose="02010600030101010101" pitchFamily="2" charset="-122"/>
              </a:defRPr>
            </a:lvl1pPr>
            <a:lvl2pPr marL="742950" indent="-285750">
              <a:defRPr sz="2800" b="1">
                <a:solidFill>
                  <a:schemeClr val="tx1"/>
                </a:solidFill>
                <a:latin typeface="Times New Roman" panose="02020603050405020304" pitchFamily="18" charset="0"/>
                <a:ea typeface="宋体" panose="02010600030101010101" pitchFamily="2" charset="-122"/>
              </a:defRPr>
            </a:lvl2pPr>
            <a:lvl3pPr marL="1143000" indent="-228600">
              <a:defRPr sz="2800" b="1">
                <a:solidFill>
                  <a:schemeClr val="tx1"/>
                </a:solidFill>
                <a:latin typeface="Times New Roman" panose="02020603050405020304" pitchFamily="18" charset="0"/>
                <a:ea typeface="宋体" panose="02010600030101010101" pitchFamily="2" charset="-122"/>
              </a:defRPr>
            </a:lvl3pPr>
            <a:lvl4pPr marL="1600200" indent="-228600">
              <a:defRPr sz="2800" b="1">
                <a:solidFill>
                  <a:schemeClr val="tx1"/>
                </a:solidFill>
                <a:latin typeface="Times New Roman" panose="02020603050405020304" pitchFamily="18" charset="0"/>
                <a:ea typeface="宋体" panose="02010600030101010101" pitchFamily="2" charset="-122"/>
              </a:defRPr>
            </a:lvl4pPr>
            <a:lvl5pPr marL="2057400" indent="-22860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fld id="{477D2796-AFE0-46EA-A802-A40B928BFA43}" type="slidenum">
              <a:rPr lang="en-US" altLang="zh-CN" sz="1200" b="0" smtClean="0"/>
              <a:pPr/>
              <a:t>82</a:t>
            </a:fld>
            <a:endParaRPr lang="en-US" altLang="zh-CN" sz="1200" b="0"/>
          </a:p>
        </p:txBody>
      </p:sp>
      <p:sp>
        <p:nvSpPr>
          <p:cNvPr id="45059" name="Rectangle 2">
            <a:extLst>
              <a:ext uri="{FF2B5EF4-FFF2-40B4-BE49-F238E27FC236}">
                <a16:creationId xmlns:a16="http://schemas.microsoft.com/office/drawing/2014/main" id="{7CF1E2C9-C5B8-407E-A528-51E2C00ED2B5}"/>
              </a:ext>
            </a:extLst>
          </p:cNvPr>
          <p:cNvSpPr>
            <a:spLocks noGrp="1" noRot="1" noChangeAspect="1" noChangeArrowheads="1" noTextEdit="1"/>
          </p:cNvSpPr>
          <p:nvPr>
            <p:ph type="sldImg" idx="4294967295"/>
          </p:nvPr>
        </p:nvSpPr>
        <p:spPr>
          <a:xfrm>
            <a:off x="911225" y="746125"/>
            <a:ext cx="4960938" cy="3721100"/>
          </a:xfrm>
          <a:ln/>
        </p:spPr>
      </p:sp>
      <p:sp>
        <p:nvSpPr>
          <p:cNvPr id="45060" name="Rectangle 3">
            <a:extLst>
              <a:ext uri="{FF2B5EF4-FFF2-40B4-BE49-F238E27FC236}">
                <a16:creationId xmlns:a16="http://schemas.microsoft.com/office/drawing/2014/main" id="{EA526D54-ECC7-4E0F-B522-C9C2CEAD0E77}"/>
              </a:ext>
            </a:extLst>
          </p:cNvPr>
          <p:cNvSpPr>
            <a:spLocks noGrp="1" noChangeArrowheads="1"/>
          </p:cNvSpPr>
          <p:nvPr>
            <p:ph type="body" idx="4294967295"/>
          </p:nvPr>
        </p:nvSpPr>
        <p:spPr>
          <a:xfrm>
            <a:off x="677863" y="4713288"/>
            <a:ext cx="5426075" cy="4467225"/>
          </a:xfrm>
        </p:spPr>
        <p:txBody>
          <a:bodyPr>
            <a:prstTxWarp prst="textNoShape">
              <a:avLst/>
            </a:prstTxWarp>
          </a:bodyPr>
          <a:lstStyle/>
          <a:p>
            <a:pPr eaLnBrk="1" hangingPunct="1"/>
            <a:endParaRPr lang="zh-CN" altLang="zh-CN"/>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a:extLst>
              <a:ext uri="{FF2B5EF4-FFF2-40B4-BE49-F238E27FC236}">
                <a16:creationId xmlns:a16="http://schemas.microsoft.com/office/drawing/2014/main" id="{71536BF7-3AE7-4FFA-9D21-93BA3625614D}"/>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b="1">
                <a:solidFill>
                  <a:schemeClr val="tx1"/>
                </a:solidFill>
                <a:latin typeface="Times New Roman" panose="02020603050405020304" pitchFamily="18" charset="0"/>
                <a:ea typeface="宋体" panose="02010600030101010101" pitchFamily="2" charset="-122"/>
              </a:defRPr>
            </a:lvl1pPr>
            <a:lvl2pPr marL="742950" indent="-285750">
              <a:defRPr sz="2800" b="1">
                <a:solidFill>
                  <a:schemeClr val="tx1"/>
                </a:solidFill>
                <a:latin typeface="Times New Roman" panose="02020603050405020304" pitchFamily="18" charset="0"/>
                <a:ea typeface="宋体" panose="02010600030101010101" pitchFamily="2" charset="-122"/>
              </a:defRPr>
            </a:lvl2pPr>
            <a:lvl3pPr marL="1143000" indent="-228600">
              <a:defRPr sz="2800" b="1">
                <a:solidFill>
                  <a:schemeClr val="tx1"/>
                </a:solidFill>
                <a:latin typeface="Times New Roman" panose="02020603050405020304" pitchFamily="18" charset="0"/>
                <a:ea typeface="宋体" panose="02010600030101010101" pitchFamily="2" charset="-122"/>
              </a:defRPr>
            </a:lvl3pPr>
            <a:lvl4pPr marL="1600200" indent="-228600">
              <a:defRPr sz="2800" b="1">
                <a:solidFill>
                  <a:schemeClr val="tx1"/>
                </a:solidFill>
                <a:latin typeface="Times New Roman" panose="02020603050405020304" pitchFamily="18" charset="0"/>
                <a:ea typeface="宋体" panose="02010600030101010101" pitchFamily="2" charset="-122"/>
              </a:defRPr>
            </a:lvl4pPr>
            <a:lvl5pPr marL="2057400" indent="-22860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fld id="{FEB6910E-F3E4-45D1-B047-C35ABE6B0B11}" type="slidenum">
              <a:rPr lang="en-US" altLang="zh-CN" sz="1200" b="0" smtClean="0"/>
              <a:pPr/>
              <a:t>83</a:t>
            </a:fld>
            <a:endParaRPr lang="en-US" altLang="zh-CN" sz="1200" b="0"/>
          </a:p>
        </p:txBody>
      </p:sp>
      <p:sp>
        <p:nvSpPr>
          <p:cNvPr id="47107" name="Rectangle 2">
            <a:extLst>
              <a:ext uri="{FF2B5EF4-FFF2-40B4-BE49-F238E27FC236}">
                <a16:creationId xmlns:a16="http://schemas.microsoft.com/office/drawing/2014/main" id="{8B67AA8D-7D28-41F0-8FBC-9638FF488038}"/>
              </a:ext>
            </a:extLst>
          </p:cNvPr>
          <p:cNvSpPr>
            <a:spLocks noGrp="1" noRot="1" noChangeAspect="1" noChangeArrowheads="1" noTextEdit="1"/>
          </p:cNvSpPr>
          <p:nvPr>
            <p:ph type="sldImg" idx="4294967295"/>
          </p:nvPr>
        </p:nvSpPr>
        <p:spPr>
          <a:xfrm>
            <a:off x="912813" y="746125"/>
            <a:ext cx="4959350" cy="3719513"/>
          </a:xfrm>
          <a:ln/>
        </p:spPr>
      </p:sp>
      <p:sp>
        <p:nvSpPr>
          <p:cNvPr id="47108" name="Rectangle 3">
            <a:extLst>
              <a:ext uri="{FF2B5EF4-FFF2-40B4-BE49-F238E27FC236}">
                <a16:creationId xmlns:a16="http://schemas.microsoft.com/office/drawing/2014/main" id="{FF1EC11F-B71C-4294-BBD0-285346D98D48}"/>
              </a:ext>
            </a:extLst>
          </p:cNvPr>
          <p:cNvSpPr>
            <a:spLocks noGrp="1" noChangeArrowheads="1"/>
          </p:cNvSpPr>
          <p:nvPr>
            <p:ph type="body" idx="4294967295"/>
          </p:nvPr>
        </p:nvSpPr>
        <p:spPr>
          <a:xfrm>
            <a:off x="677863" y="4714875"/>
            <a:ext cx="5426075" cy="4465638"/>
          </a:xfrm>
        </p:spPr>
        <p:txBody>
          <a:bodyPr>
            <a:prstTxWarp prst="textNoShape">
              <a:avLst/>
            </a:prstTxWarp>
          </a:bodyPr>
          <a:lstStyle/>
          <a:p>
            <a:pPr eaLnBrk="1" hangingPunct="1"/>
            <a:endParaRPr lang="zh-CN" altLang="en-US"/>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a:extLst>
              <a:ext uri="{FF2B5EF4-FFF2-40B4-BE49-F238E27FC236}">
                <a16:creationId xmlns:a16="http://schemas.microsoft.com/office/drawing/2014/main" id="{6E70F13A-D9F8-40AB-AD6A-727786BE8F78}"/>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b="1">
                <a:solidFill>
                  <a:schemeClr val="tx1"/>
                </a:solidFill>
                <a:latin typeface="Times New Roman" panose="02020603050405020304" pitchFamily="18" charset="0"/>
                <a:ea typeface="宋体" panose="02010600030101010101" pitchFamily="2" charset="-122"/>
              </a:defRPr>
            </a:lvl1pPr>
            <a:lvl2pPr marL="742950" indent="-285750">
              <a:defRPr sz="2800" b="1">
                <a:solidFill>
                  <a:schemeClr val="tx1"/>
                </a:solidFill>
                <a:latin typeface="Times New Roman" panose="02020603050405020304" pitchFamily="18" charset="0"/>
                <a:ea typeface="宋体" panose="02010600030101010101" pitchFamily="2" charset="-122"/>
              </a:defRPr>
            </a:lvl2pPr>
            <a:lvl3pPr marL="1143000" indent="-228600">
              <a:defRPr sz="2800" b="1">
                <a:solidFill>
                  <a:schemeClr val="tx1"/>
                </a:solidFill>
                <a:latin typeface="Times New Roman" panose="02020603050405020304" pitchFamily="18" charset="0"/>
                <a:ea typeface="宋体" panose="02010600030101010101" pitchFamily="2" charset="-122"/>
              </a:defRPr>
            </a:lvl3pPr>
            <a:lvl4pPr marL="1600200" indent="-228600">
              <a:defRPr sz="2800" b="1">
                <a:solidFill>
                  <a:schemeClr val="tx1"/>
                </a:solidFill>
                <a:latin typeface="Times New Roman" panose="02020603050405020304" pitchFamily="18" charset="0"/>
                <a:ea typeface="宋体" panose="02010600030101010101" pitchFamily="2" charset="-122"/>
              </a:defRPr>
            </a:lvl4pPr>
            <a:lvl5pPr marL="2057400" indent="-22860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fld id="{F0D37682-784B-47C6-9C3F-C541998C3D8A}" type="slidenum">
              <a:rPr lang="en-US" altLang="zh-CN" sz="1200" b="0" smtClean="0"/>
              <a:pPr/>
              <a:t>84</a:t>
            </a:fld>
            <a:endParaRPr lang="en-US" altLang="zh-CN" sz="1200" b="0"/>
          </a:p>
        </p:txBody>
      </p:sp>
      <p:sp>
        <p:nvSpPr>
          <p:cNvPr id="49155" name="Rectangle 2">
            <a:extLst>
              <a:ext uri="{FF2B5EF4-FFF2-40B4-BE49-F238E27FC236}">
                <a16:creationId xmlns:a16="http://schemas.microsoft.com/office/drawing/2014/main" id="{C778474F-447D-4157-8AAF-8512AFE0D413}"/>
              </a:ext>
            </a:extLst>
          </p:cNvPr>
          <p:cNvSpPr>
            <a:spLocks noGrp="1" noRot="1" noChangeAspect="1" noChangeArrowheads="1" noTextEdit="1"/>
          </p:cNvSpPr>
          <p:nvPr>
            <p:ph type="sldImg" idx="4294967295"/>
          </p:nvPr>
        </p:nvSpPr>
        <p:spPr>
          <a:xfrm>
            <a:off x="912813" y="746125"/>
            <a:ext cx="4959350" cy="3719513"/>
          </a:xfrm>
          <a:ln/>
        </p:spPr>
      </p:sp>
      <p:sp>
        <p:nvSpPr>
          <p:cNvPr id="49156" name="Rectangle 3">
            <a:extLst>
              <a:ext uri="{FF2B5EF4-FFF2-40B4-BE49-F238E27FC236}">
                <a16:creationId xmlns:a16="http://schemas.microsoft.com/office/drawing/2014/main" id="{790026E6-A79D-4F97-914B-54274EF68EB8}"/>
              </a:ext>
            </a:extLst>
          </p:cNvPr>
          <p:cNvSpPr>
            <a:spLocks noGrp="1" noChangeArrowheads="1"/>
          </p:cNvSpPr>
          <p:nvPr>
            <p:ph type="body" idx="4294967295"/>
          </p:nvPr>
        </p:nvSpPr>
        <p:spPr>
          <a:xfrm>
            <a:off x="677863" y="4714875"/>
            <a:ext cx="5426075" cy="4465638"/>
          </a:xfrm>
        </p:spPr>
        <p:txBody>
          <a:bodyPr>
            <a:prstTxWarp prst="textNoShape">
              <a:avLst/>
            </a:prstTxWarp>
          </a:bodyPr>
          <a:lstStyle/>
          <a:p>
            <a:pPr eaLnBrk="1" hangingPunct="1"/>
            <a:endParaRPr lang="zh-CN" altLang="en-US"/>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a:extLst>
              <a:ext uri="{FF2B5EF4-FFF2-40B4-BE49-F238E27FC236}">
                <a16:creationId xmlns:a16="http://schemas.microsoft.com/office/drawing/2014/main" id="{904B2359-6DC0-4284-9F12-A40F6741932F}"/>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b="1">
                <a:solidFill>
                  <a:schemeClr val="tx1"/>
                </a:solidFill>
                <a:latin typeface="Times New Roman" panose="02020603050405020304" pitchFamily="18" charset="0"/>
                <a:ea typeface="宋体" panose="02010600030101010101" pitchFamily="2" charset="-122"/>
              </a:defRPr>
            </a:lvl1pPr>
            <a:lvl2pPr marL="742950" indent="-285750">
              <a:defRPr sz="2800" b="1">
                <a:solidFill>
                  <a:schemeClr val="tx1"/>
                </a:solidFill>
                <a:latin typeface="Times New Roman" panose="02020603050405020304" pitchFamily="18" charset="0"/>
                <a:ea typeface="宋体" panose="02010600030101010101" pitchFamily="2" charset="-122"/>
              </a:defRPr>
            </a:lvl2pPr>
            <a:lvl3pPr marL="1143000" indent="-228600">
              <a:defRPr sz="2800" b="1">
                <a:solidFill>
                  <a:schemeClr val="tx1"/>
                </a:solidFill>
                <a:latin typeface="Times New Roman" panose="02020603050405020304" pitchFamily="18" charset="0"/>
                <a:ea typeface="宋体" panose="02010600030101010101" pitchFamily="2" charset="-122"/>
              </a:defRPr>
            </a:lvl3pPr>
            <a:lvl4pPr marL="1600200" indent="-228600">
              <a:defRPr sz="2800" b="1">
                <a:solidFill>
                  <a:schemeClr val="tx1"/>
                </a:solidFill>
                <a:latin typeface="Times New Roman" panose="02020603050405020304" pitchFamily="18" charset="0"/>
                <a:ea typeface="宋体" panose="02010600030101010101" pitchFamily="2" charset="-122"/>
              </a:defRPr>
            </a:lvl4pPr>
            <a:lvl5pPr marL="2057400" indent="-22860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fld id="{E92F8A68-ABD1-4F8F-A41C-7EFB1617036B}" type="slidenum">
              <a:rPr lang="en-US" altLang="zh-CN" sz="1200" b="0" smtClean="0"/>
              <a:pPr/>
              <a:t>85</a:t>
            </a:fld>
            <a:endParaRPr lang="en-US" altLang="zh-CN" sz="1200" b="0"/>
          </a:p>
        </p:txBody>
      </p:sp>
      <p:sp>
        <p:nvSpPr>
          <p:cNvPr id="51203" name="Rectangle 2">
            <a:extLst>
              <a:ext uri="{FF2B5EF4-FFF2-40B4-BE49-F238E27FC236}">
                <a16:creationId xmlns:a16="http://schemas.microsoft.com/office/drawing/2014/main" id="{D17D3CAA-CE29-4DFD-9E7A-1146206927AE}"/>
              </a:ext>
            </a:extLst>
          </p:cNvPr>
          <p:cNvSpPr>
            <a:spLocks noGrp="1" noRot="1" noChangeAspect="1" noChangeArrowheads="1" noTextEdit="1"/>
          </p:cNvSpPr>
          <p:nvPr>
            <p:ph type="sldImg" idx="4294967295"/>
          </p:nvPr>
        </p:nvSpPr>
        <p:spPr>
          <a:xfrm>
            <a:off x="912813" y="746125"/>
            <a:ext cx="4959350" cy="3719513"/>
          </a:xfrm>
          <a:ln/>
        </p:spPr>
      </p:sp>
      <p:sp>
        <p:nvSpPr>
          <p:cNvPr id="51204" name="Rectangle 3">
            <a:extLst>
              <a:ext uri="{FF2B5EF4-FFF2-40B4-BE49-F238E27FC236}">
                <a16:creationId xmlns:a16="http://schemas.microsoft.com/office/drawing/2014/main" id="{14DC5F00-5864-499E-A4F0-CA4E7258A8FE}"/>
              </a:ext>
            </a:extLst>
          </p:cNvPr>
          <p:cNvSpPr>
            <a:spLocks noGrp="1" noChangeArrowheads="1"/>
          </p:cNvSpPr>
          <p:nvPr>
            <p:ph type="body" idx="4294967295"/>
          </p:nvPr>
        </p:nvSpPr>
        <p:spPr>
          <a:xfrm>
            <a:off x="677863" y="4714875"/>
            <a:ext cx="5426075" cy="4465638"/>
          </a:xfrm>
        </p:spPr>
        <p:txBody>
          <a:bodyPr>
            <a:prstTxWarp prst="textNoShape">
              <a:avLst/>
            </a:prstTxWarp>
          </a:bodyPr>
          <a:lstStyle/>
          <a:p>
            <a:pPr eaLnBrk="1" hangingPunct="1"/>
            <a:endParaRPr lang="zh-CN" altLang="en-US"/>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a:extLst>
              <a:ext uri="{FF2B5EF4-FFF2-40B4-BE49-F238E27FC236}">
                <a16:creationId xmlns:a16="http://schemas.microsoft.com/office/drawing/2014/main" id="{4DA6B654-9171-4921-841F-7687B9C00C39}"/>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b="1">
                <a:solidFill>
                  <a:schemeClr val="tx1"/>
                </a:solidFill>
                <a:latin typeface="Times New Roman" panose="02020603050405020304" pitchFamily="18" charset="0"/>
                <a:ea typeface="宋体" panose="02010600030101010101" pitchFamily="2" charset="-122"/>
              </a:defRPr>
            </a:lvl1pPr>
            <a:lvl2pPr marL="742950" indent="-285750">
              <a:defRPr sz="2800" b="1">
                <a:solidFill>
                  <a:schemeClr val="tx1"/>
                </a:solidFill>
                <a:latin typeface="Times New Roman" panose="02020603050405020304" pitchFamily="18" charset="0"/>
                <a:ea typeface="宋体" panose="02010600030101010101" pitchFamily="2" charset="-122"/>
              </a:defRPr>
            </a:lvl2pPr>
            <a:lvl3pPr marL="1143000" indent="-228600">
              <a:defRPr sz="2800" b="1">
                <a:solidFill>
                  <a:schemeClr val="tx1"/>
                </a:solidFill>
                <a:latin typeface="Times New Roman" panose="02020603050405020304" pitchFamily="18" charset="0"/>
                <a:ea typeface="宋体" panose="02010600030101010101" pitchFamily="2" charset="-122"/>
              </a:defRPr>
            </a:lvl3pPr>
            <a:lvl4pPr marL="1600200" indent="-228600">
              <a:defRPr sz="2800" b="1">
                <a:solidFill>
                  <a:schemeClr val="tx1"/>
                </a:solidFill>
                <a:latin typeface="Times New Roman" panose="02020603050405020304" pitchFamily="18" charset="0"/>
                <a:ea typeface="宋体" panose="02010600030101010101" pitchFamily="2" charset="-122"/>
              </a:defRPr>
            </a:lvl4pPr>
            <a:lvl5pPr marL="2057400" indent="-22860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fld id="{7D3439CE-89A3-4E23-8306-327DBD58BAA1}" type="slidenum">
              <a:rPr lang="en-US" altLang="zh-CN" sz="1200" b="0" smtClean="0"/>
              <a:pPr/>
              <a:t>86</a:t>
            </a:fld>
            <a:endParaRPr lang="en-US" altLang="zh-CN" sz="1200" b="0"/>
          </a:p>
        </p:txBody>
      </p:sp>
      <p:sp>
        <p:nvSpPr>
          <p:cNvPr id="53251" name="Rectangle 2">
            <a:extLst>
              <a:ext uri="{FF2B5EF4-FFF2-40B4-BE49-F238E27FC236}">
                <a16:creationId xmlns:a16="http://schemas.microsoft.com/office/drawing/2014/main" id="{361CA4FB-AA8D-4265-B252-43E35932F1B3}"/>
              </a:ext>
            </a:extLst>
          </p:cNvPr>
          <p:cNvSpPr>
            <a:spLocks noGrp="1" noRot="1" noChangeAspect="1" noChangeArrowheads="1" noTextEdit="1"/>
          </p:cNvSpPr>
          <p:nvPr>
            <p:ph type="sldImg" idx="4294967295"/>
          </p:nvPr>
        </p:nvSpPr>
        <p:spPr>
          <a:xfrm>
            <a:off x="912813" y="746125"/>
            <a:ext cx="4959350" cy="3719513"/>
          </a:xfrm>
          <a:ln/>
        </p:spPr>
      </p:sp>
      <p:sp>
        <p:nvSpPr>
          <p:cNvPr id="53252" name="Rectangle 3">
            <a:extLst>
              <a:ext uri="{FF2B5EF4-FFF2-40B4-BE49-F238E27FC236}">
                <a16:creationId xmlns:a16="http://schemas.microsoft.com/office/drawing/2014/main" id="{D2D1C734-6BF7-4783-A2BF-3C0A145FB3D5}"/>
              </a:ext>
            </a:extLst>
          </p:cNvPr>
          <p:cNvSpPr>
            <a:spLocks noGrp="1" noChangeArrowheads="1"/>
          </p:cNvSpPr>
          <p:nvPr>
            <p:ph type="body" idx="4294967295"/>
          </p:nvPr>
        </p:nvSpPr>
        <p:spPr>
          <a:xfrm>
            <a:off x="677863" y="4714875"/>
            <a:ext cx="5426075" cy="4465638"/>
          </a:xfrm>
        </p:spPr>
        <p:txBody>
          <a:bodyPr>
            <a:prstTxWarp prst="textNoShape">
              <a:avLst/>
            </a:prstTxWarp>
          </a:bodyPr>
          <a:lstStyle/>
          <a:p>
            <a:pPr eaLnBrk="1" hangingPunct="1"/>
            <a:endParaRPr lang="zh-CN" altLang="en-US"/>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a:extLst>
              <a:ext uri="{FF2B5EF4-FFF2-40B4-BE49-F238E27FC236}">
                <a16:creationId xmlns:a16="http://schemas.microsoft.com/office/drawing/2014/main" id="{96CD20C3-DF15-4C6E-926E-E5731F8CEE11}"/>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b="1">
                <a:solidFill>
                  <a:schemeClr val="tx1"/>
                </a:solidFill>
                <a:latin typeface="Times New Roman" panose="02020603050405020304" pitchFamily="18" charset="0"/>
                <a:ea typeface="宋体" panose="02010600030101010101" pitchFamily="2" charset="-122"/>
              </a:defRPr>
            </a:lvl1pPr>
            <a:lvl2pPr marL="742950" indent="-285750">
              <a:defRPr sz="2800" b="1">
                <a:solidFill>
                  <a:schemeClr val="tx1"/>
                </a:solidFill>
                <a:latin typeface="Times New Roman" panose="02020603050405020304" pitchFamily="18" charset="0"/>
                <a:ea typeface="宋体" panose="02010600030101010101" pitchFamily="2" charset="-122"/>
              </a:defRPr>
            </a:lvl2pPr>
            <a:lvl3pPr marL="1143000" indent="-228600">
              <a:defRPr sz="2800" b="1">
                <a:solidFill>
                  <a:schemeClr val="tx1"/>
                </a:solidFill>
                <a:latin typeface="Times New Roman" panose="02020603050405020304" pitchFamily="18" charset="0"/>
                <a:ea typeface="宋体" panose="02010600030101010101" pitchFamily="2" charset="-122"/>
              </a:defRPr>
            </a:lvl3pPr>
            <a:lvl4pPr marL="1600200" indent="-228600">
              <a:defRPr sz="2800" b="1">
                <a:solidFill>
                  <a:schemeClr val="tx1"/>
                </a:solidFill>
                <a:latin typeface="Times New Roman" panose="02020603050405020304" pitchFamily="18" charset="0"/>
                <a:ea typeface="宋体" panose="02010600030101010101" pitchFamily="2" charset="-122"/>
              </a:defRPr>
            </a:lvl4pPr>
            <a:lvl5pPr marL="2057400" indent="-22860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fld id="{CD1C1D21-6932-4C99-AFDB-186A4D3E0EC6}" type="slidenum">
              <a:rPr lang="en-US" altLang="zh-CN" sz="1200" b="0" smtClean="0"/>
              <a:pPr/>
              <a:t>87</a:t>
            </a:fld>
            <a:endParaRPr lang="en-US" altLang="zh-CN" sz="1200" b="0"/>
          </a:p>
        </p:txBody>
      </p:sp>
      <p:sp>
        <p:nvSpPr>
          <p:cNvPr id="55299" name="Rectangle 2">
            <a:extLst>
              <a:ext uri="{FF2B5EF4-FFF2-40B4-BE49-F238E27FC236}">
                <a16:creationId xmlns:a16="http://schemas.microsoft.com/office/drawing/2014/main" id="{BF9AAF62-AAA1-4425-8850-CA72C3F7F62A}"/>
              </a:ext>
            </a:extLst>
          </p:cNvPr>
          <p:cNvSpPr>
            <a:spLocks noGrp="1" noRot="1" noChangeAspect="1" noChangeArrowheads="1" noTextEdit="1"/>
          </p:cNvSpPr>
          <p:nvPr>
            <p:ph type="sldImg" idx="4294967295"/>
          </p:nvPr>
        </p:nvSpPr>
        <p:spPr>
          <a:xfrm>
            <a:off x="912813" y="746125"/>
            <a:ext cx="4959350" cy="3719513"/>
          </a:xfrm>
          <a:ln/>
        </p:spPr>
      </p:sp>
      <p:sp>
        <p:nvSpPr>
          <p:cNvPr id="55300" name="Rectangle 3">
            <a:extLst>
              <a:ext uri="{FF2B5EF4-FFF2-40B4-BE49-F238E27FC236}">
                <a16:creationId xmlns:a16="http://schemas.microsoft.com/office/drawing/2014/main" id="{2F7F7082-4B6E-4785-A555-E74112E40456}"/>
              </a:ext>
            </a:extLst>
          </p:cNvPr>
          <p:cNvSpPr>
            <a:spLocks noGrp="1" noChangeArrowheads="1"/>
          </p:cNvSpPr>
          <p:nvPr>
            <p:ph type="body" idx="4294967295"/>
          </p:nvPr>
        </p:nvSpPr>
        <p:spPr>
          <a:xfrm>
            <a:off x="677863" y="4714875"/>
            <a:ext cx="5426075" cy="4465638"/>
          </a:xfrm>
        </p:spPr>
        <p:txBody>
          <a:bodyPr>
            <a:prstTxWarp prst="textNoShape">
              <a:avLst/>
            </a:prstTxWarp>
          </a:bodyPr>
          <a:lstStyle/>
          <a:p>
            <a:pPr eaLnBrk="1" hangingPunct="1"/>
            <a:endParaRPr lang="zh-CN" altLang="en-US"/>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a:extLst>
              <a:ext uri="{FF2B5EF4-FFF2-40B4-BE49-F238E27FC236}">
                <a16:creationId xmlns:a16="http://schemas.microsoft.com/office/drawing/2014/main" id="{888BB899-4C0C-4401-94D7-2190F7B85B7F}"/>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b="1">
                <a:solidFill>
                  <a:schemeClr val="tx1"/>
                </a:solidFill>
                <a:latin typeface="Times New Roman" panose="02020603050405020304" pitchFamily="18" charset="0"/>
                <a:ea typeface="宋体" panose="02010600030101010101" pitchFamily="2" charset="-122"/>
              </a:defRPr>
            </a:lvl1pPr>
            <a:lvl2pPr marL="742950" indent="-285750">
              <a:defRPr sz="2800" b="1">
                <a:solidFill>
                  <a:schemeClr val="tx1"/>
                </a:solidFill>
                <a:latin typeface="Times New Roman" panose="02020603050405020304" pitchFamily="18" charset="0"/>
                <a:ea typeface="宋体" panose="02010600030101010101" pitchFamily="2" charset="-122"/>
              </a:defRPr>
            </a:lvl2pPr>
            <a:lvl3pPr marL="1143000" indent="-228600">
              <a:defRPr sz="2800" b="1">
                <a:solidFill>
                  <a:schemeClr val="tx1"/>
                </a:solidFill>
                <a:latin typeface="Times New Roman" panose="02020603050405020304" pitchFamily="18" charset="0"/>
                <a:ea typeface="宋体" panose="02010600030101010101" pitchFamily="2" charset="-122"/>
              </a:defRPr>
            </a:lvl3pPr>
            <a:lvl4pPr marL="1600200" indent="-228600">
              <a:defRPr sz="2800" b="1">
                <a:solidFill>
                  <a:schemeClr val="tx1"/>
                </a:solidFill>
                <a:latin typeface="Times New Roman" panose="02020603050405020304" pitchFamily="18" charset="0"/>
                <a:ea typeface="宋体" panose="02010600030101010101" pitchFamily="2" charset="-122"/>
              </a:defRPr>
            </a:lvl4pPr>
            <a:lvl5pPr marL="2057400" indent="-22860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fld id="{2D2567F4-79B8-4844-A3A8-6227B3E2303A}" type="slidenum">
              <a:rPr lang="en-US" altLang="zh-CN" sz="1200" b="0" smtClean="0"/>
              <a:pPr/>
              <a:t>88</a:t>
            </a:fld>
            <a:endParaRPr lang="en-US" altLang="zh-CN" sz="1200" b="0"/>
          </a:p>
        </p:txBody>
      </p:sp>
      <p:sp>
        <p:nvSpPr>
          <p:cNvPr id="57347" name="Rectangle 2">
            <a:extLst>
              <a:ext uri="{FF2B5EF4-FFF2-40B4-BE49-F238E27FC236}">
                <a16:creationId xmlns:a16="http://schemas.microsoft.com/office/drawing/2014/main" id="{CA97ACBF-272B-4A4B-BCBB-96ACB60146B4}"/>
              </a:ext>
            </a:extLst>
          </p:cNvPr>
          <p:cNvSpPr>
            <a:spLocks noGrp="1" noRot="1" noChangeAspect="1" noChangeArrowheads="1" noTextEdit="1"/>
          </p:cNvSpPr>
          <p:nvPr>
            <p:ph type="sldImg" idx="4294967295"/>
          </p:nvPr>
        </p:nvSpPr>
        <p:spPr>
          <a:xfrm>
            <a:off x="912813" y="746125"/>
            <a:ext cx="4959350" cy="3719513"/>
          </a:xfrm>
          <a:ln/>
        </p:spPr>
      </p:sp>
      <p:sp>
        <p:nvSpPr>
          <p:cNvPr id="57348" name="Rectangle 3">
            <a:extLst>
              <a:ext uri="{FF2B5EF4-FFF2-40B4-BE49-F238E27FC236}">
                <a16:creationId xmlns:a16="http://schemas.microsoft.com/office/drawing/2014/main" id="{CF5CBDE2-9AFA-4D20-AB5B-F5D3C54619EB}"/>
              </a:ext>
            </a:extLst>
          </p:cNvPr>
          <p:cNvSpPr>
            <a:spLocks noGrp="1" noChangeArrowheads="1"/>
          </p:cNvSpPr>
          <p:nvPr>
            <p:ph type="body" idx="4294967295"/>
          </p:nvPr>
        </p:nvSpPr>
        <p:spPr>
          <a:xfrm>
            <a:off x="677863" y="4714875"/>
            <a:ext cx="5426075" cy="4465638"/>
          </a:xfrm>
        </p:spPr>
        <p:txBody>
          <a:bodyPr>
            <a:prstTxWarp prst="textNoShape">
              <a:avLst/>
            </a:prstTxWarp>
          </a:bodyPr>
          <a:lstStyle/>
          <a:p>
            <a:pPr eaLnBrk="1" hangingPunct="1"/>
            <a:endParaRPr lang="zh-CN" altLang="en-US"/>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a:extLst>
              <a:ext uri="{FF2B5EF4-FFF2-40B4-BE49-F238E27FC236}">
                <a16:creationId xmlns:a16="http://schemas.microsoft.com/office/drawing/2014/main" id="{B679AA6F-94AA-46CE-9443-0AFCA3F77B4F}"/>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b="1">
                <a:solidFill>
                  <a:schemeClr val="tx1"/>
                </a:solidFill>
                <a:latin typeface="Times New Roman" panose="02020603050405020304" pitchFamily="18" charset="0"/>
                <a:ea typeface="宋体" panose="02010600030101010101" pitchFamily="2" charset="-122"/>
              </a:defRPr>
            </a:lvl1pPr>
            <a:lvl2pPr marL="742950" indent="-285750">
              <a:defRPr sz="2800" b="1">
                <a:solidFill>
                  <a:schemeClr val="tx1"/>
                </a:solidFill>
                <a:latin typeface="Times New Roman" panose="02020603050405020304" pitchFamily="18" charset="0"/>
                <a:ea typeface="宋体" panose="02010600030101010101" pitchFamily="2" charset="-122"/>
              </a:defRPr>
            </a:lvl2pPr>
            <a:lvl3pPr marL="1143000" indent="-228600">
              <a:defRPr sz="2800" b="1">
                <a:solidFill>
                  <a:schemeClr val="tx1"/>
                </a:solidFill>
                <a:latin typeface="Times New Roman" panose="02020603050405020304" pitchFamily="18" charset="0"/>
                <a:ea typeface="宋体" panose="02010600030101010101" pitchFamily="2" charset="-122"/>
              </a:defRPr>
            </a:lvl3pPr>
            <a:lvl4pPr marL="1600200" indent="-228600">
              <a:defRPr sz="2800" b="1">
                <a:solidFill>
                  <a:schemeClr val="tx1"/>
                </a:solidFill>
                <a:latin typeface="Times New Roman" panose="02020603050405020304" pitchFamily="18" charset="0"/>
                <a:ea typeface="宋体" panose="02010600030101010101" pitchFamily="2" charset="-122"/>
              </a:defRPr>
            </a:lvl4pPr>
            <a:lvl5pPr marL="2057400" indent="-22860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fld id="{98FB39CE-0117-4B52-9500-E561552921D8}" type="slidenum">
              <a:rPr lang="en-US" altLang="zh-CN" sz="1200" b="0" smtClean="0"/>
              <a:pPr/>
              <a:t>89</a:t>
            </a:fld>
            <a:endParaRPr lang="en-US" altLang="zh-CN" sz="1200" b="0"/>
          </a:p>
        </p:txBody>
      </p:sp>
      <p:sp>
        <p:nvSpPr>
          <p:cNvPr id="59395" name="Rectangle 2">
            <a:extLst>
              <a:ext uri="{FF2B5EF4-FFF2-40B4-BE49-F238E27FC236}">
                <a16:creationId xmlns:a16="http://schemas.microsoft.com/office/drawing/2014/main" id="{7961DB7D-034A-4081-9F6F-EC6AC7722DE6}"/>
              </a:ext>
            </a:extLst>
          </p:cNvPr>
          <p:cNvSpPr>
            <a:spLocks noGrp="1" noRot="1" noChangeAspect="1" noChangeArrowheads="1" noTextEdit="1"/>
          </p:cNvSpPr>
          <p:nvPr>
            <p:ph type="sldImg" idx="4294967295"/>
          </p:nvPr>
        </p:nvSpPr>
        <p:spPr>
          <a:xfrm>
            <a:off x="912813" y="746125"/>
            <a:ext cx="4959350" cy="3719513"/>
          </a:xfrm>
          <a:ln/>
        </p:spPr>
      </p:sp>
      <p:sp>
        <p:nvSpPr>
          <p:cNvPr id="59396" name="Rectangle 3">
            <a:extLst>
              <a:ext uri="{FF2B5EF4-FFF2-40B4-BE49-F238E27FC236}">
                <a16:creationId xmlns:a16="http://schemas.microsoft.com/office/drawing/2014/main" id="{8D6377D7-3368-491C-90AF-0B90EFA5E5BA}"/>
              </a:ext>
            </a:extLst>
          </p:cNvPr>
          <p:cNvSpPr>
            <a:spLocks noGrp="1" noChangeArrowheads="1"/>
          </p:cNvSpPr>
          <p:nvPr>
            <p:ph type="body" idx="4294967295"/>
          </p:nvPr>
        </p:nvSpPr>
        <p:spPr>
          <a:xfrm>
            <a:off x="677863" y="4714875"/>
            <a:ext cx="5426075" cy="4465638"/>
          </a:xfrm>
        </p:spPr>
        <p:txBody>
          <a:bodyPr>
            <a:prstTxWarp prst="textNoShape">
              <a:avLst/>
            </a:prstTxWarp>
          </a:bodyPr>
          <a:lstStyle/>
          <a:p>
            <a:pPr eaLnBrk="1" hangingPunct="1"/>
            <a:r>
              <a:rPr lang="zh-CN" altLang="en-US"/>
              <a:t>每次调用都会减少一个分支，所以不会出现循环调用</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用状态转换图表示有限自动机从输入中读取字符后的状态转换</a:t>
            </a:r>
          </a:p>
          <a:p>
            <a:r>
              <a:rPr lang="zh-CN" altLang="en-US" dirty="0"/>
              <a:t>状态集，字母表，转移函数，起始状态，接受状态集</a:t>
            </a:r>
          </a:p>
        </p:txBody>
      </p:sp>
      <p:sp>
        <p:nvSpPr>
          <p:cNvPr id="4" name="灯片编号占位符 3"/>
          <p:cNvSpPr>
            <a:spLocks noGrp="1"/>
          </p:cNvSpPr>
          <p:nvPr>
            <p:ph type="sldNum" sz="quarter" idx="5"/>
          </p:nvPr>
        </p:nvSpPr>
        <p:spPr/>
        <p:txBody>
          <a:bodyPr/>
          <a:lstStyle/>
          <a:p>
            <a:fld id="{1DFD447A-82B3-48DC-826A-01666CE5FCD2}" type="slidenum">
              <a:rPr lang="zh-CN" altLang="en-US" smtClean="0"/>
              <a:t>10</a:t>
            </a:fld>
            <a:endParaRPr lang="zh-CN" altLang="en-US"/>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a:extLst>
              <a:ext uri="{FF2B5EF4-FFF2-40B4-BE49-F238E27FC236}">
                <a16:creationId xmlns:a16="http://schemas.microsoft.com/office/drawing/2014/main" id="{D943B046-3643-4777-905C-67EA4BA1CC83}"/>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b="1">
                <a:solidFill>
                  <a:schemeClr val="tx1"/>
                </a:solidFill>
                <a:latin typeface="Times New Roman" panose="02020603050405020304" pitchFamily="18" charset="0"/>
                <a:ea typeface="宋体" panose="02010600030101010101" pitchFamily="2" charset="-122"/>
              </a:defRPr>
            </a:lvl1pPr>
            <a:lvl2pPr marL="742950" indent="-285750">
              <a:defRPr sz="2800" b="1">
                <a:solidFill>
                  <a:schemeClr val="tx1"/>
                </a:solidFill>
                <a:latin typeface="Times New Roman" panose="02020603050405020304" pitchFamily="18" charset="0"/>
                <a:ea typeface="宋体" panose="02010600030101010101" pitchFamily="2" charset="-122"/>
              </a:defRPr>
            </a:lvl2pPr>
            <a:lvl3pPr marL="1143000" indent="-228600">
              <a:defRPr sz="2800" b="1">
                <a:solidFill>
                  <a:schemeClr val="tx1"/>
                </a:solidFill>
                <a:latin typeface="Times New Roman" panose="02020603050405020304" pitchFamily="18" charset="0"/>
                <a:ea typeface="宋体" panose="02010600030101010101" pitchFamily="2" charset="-122"/>
              </a:defRPr>
            </a:lvl3pPr>
            <a:lvl4pPr marL="1600200" indent="-228600">
              <a:defRPr sz="2800" b="1">
                <a:solidFill>
                  <a:schemeClr val="tx1"/>
                </a:solidFill>
                <a:latin typeface="Times New Roman" panose="02020603050405020304" pitchFamily="18" charset="0"/>
                <a:ea typeface="宋体" panose="02010600030101010101" pitchFamily="2" charset="-122"/>
              </a:defRPr>
            </a:lvl4pPr>
            <a:lvl5pPr marL="2057400" indent="-22860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fld id="{7E67D66B-A930-4157-9CA2-141932806D5C}" type="slidenum">
              <a:rPr lang="en-US" altLang="zh-CN" sz="1200" b="0" smtClean="0"/>
              <a:pPr/>
              <a:t>90</a:t>
            </a:fld>
            <a:endParaRPr lang="en-US" altLang="zh-CN" sz="1200" b="0"/>
          </a:p>
        </p:txBody>
      </p:sp>
      <p:sp>
        <p:nvSpPr>
          <p:cNvPr id="61443" name="Rectangle 2">
            <a:extLst>
              <a:ext uri="{FF2B5EF4-FFF2-40B4-BE49-F238E27FC236}">
                <a16:creationId xmlns:a16="http://schemas.microsoft.com/office/drawing/2014/main" id="{A9A96026-F7B5-4062-B514-EE4BB9C4FC05}"/>
              </a:ext>
            </a:extLst>
          </p:cNvPr>
          <p:cNvSpPr>
            <a:spLocks noGrp="1" noRot="1" noChangeAspect="1" noChangeArrowheads="1" noTextEdit="1"/>
          </p:cNvSpPr>
          <p:nvPr>
            <p:ph type="sldImg" idx="4294967295"/>
          </p:nvPr>
        </p:nvSpPr>
        <p:spPr>
          <a:xfrm>
            <a:off x="912813" y="746125"/>
            <a:ext cx="4959350" cy="3719513"/>
          </a:xfrm>
          <a:ln/>
        </p:spPr>
      </p:sp>
      <p:sp>
        <p:nvSpPr>
          <p:cNvPr id="61444" name="Rectangle 3">
            <a:extLst>
              <a:ext uri="{FF2B5EF4-FFF2-40B4-BE49-F238E27FC236}">
                <a16:creationId xmlns:a16="http://schemas.microsoft.com/office/drawing/2014/main" id="{F674910A-7F52-4AA9-93FA-08EC0BB5AE83}"/>
              </a:ext>
            </a:extLst>
          </p:cNvPr>
          <p:cNvSpPr>
            <a:spLocks noGrp="1" noChangeArrowheads="1"/>
          </p:cNvSpPr>
          <p:nvPr>
            <p:ph type="body" idx="4294967295"/>
          </p:nvPr>
        </p:nvSpPr>
        <p:spPr>
          <a:xfrm>
            <a:off x="677863" y="4714875"/>
            <a:ext cx="5426075" cy="4465638"/>
          </a:xfrm>
        </p:spPr>
        <p:txBody>
          <a:bodyPr>
            <a:prstTxWarp prst="textNoShape">
              <a:avLst/>
            </a:prstTxWarp>
          </a:bodyPr>
          <a:lstStyle/>
          <a:p>
            <a:pPr eaLnBrk="1" hangingPunct="1"/>
            <a:endParaRPr lang="zh-CN" altLang="en-US"/>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a:extLst>
              <a:ext uri="{FF2B5EF4-FFF2-40B4-BE49-F238E27FC236}">
                <a16:creationId xmlns:a16="http://schemas.microsoft.com/office/drawing/2014/main" id="{0BF0E930-31BD-46BB-A002-D1652A9C1820}"/>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b="1">
                <a:solidFill>
                  <a:schemeClr val="tx1"/>
                </a:solidFill>
                <a:latin typeface="Times New Roman" panose="02020603050405020304" pitchFamily="18" charset="0"/>
                <a:ea typeface="宋体" panose="02010600030101010101" pitchFamily="2" charset="-122"/>
              </a:defRPr>
            </a:lvl1pPr>
            <a:lvl2pPr marL="742950" indent="-285750">
              <a:defRPr sz="2800" b="1">
                <a:solidFill>
                  <a:schemeClr val="tx1"/>
                </a:solidFill>
                <a:latin typeface="Times New Roman" panose="02020603050405020304" pitchFamily="18" charset="0"/>
                <a:ea typeface="宋体" panose="02010600030101010101" pitchFamily="2" charset="-122"/>
              </a:defRPr>
            </a:lvl2pPr>
            <a:lvl3pPr marL="1143000" indent="-228600">
              <a:defRPr sz="2800" b="1">
                <a:solidFill>
                  <a:schemeClr val="tx1"/>
                </a:solidFill>
                <a:latin typeface="Times New Roman" panose="02020603050405020304" pitchFamily="18" charset="0"/>
                <a:ea typeface="宋体" panose="02010600030101010101" pitchFamily="2" charset="-122"/>
              </a:defRPr>
            </a:lvl3pPr>
            <a:lvl4pPr marL="1600200" indent="-228600">
              <a:defRPr sz="2800" b="1">
                <a:solidFill>
                  <a:schemeClr val="tx1"/>
                </a:solidFill>
                <a:latin typeface="Times New Roman" panose="02020603050405020304" pitchFamily="18" charset="0"/>
                <a:ea typeface="宋体" panose="02010600030101010101" pitchFamily="2" charset="-122"/>
              </a:defRPr>
            </a:lvl4pPr>
            <a:lvl5pPr marL="2057400" indent="-22860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fld id="{65A32A8A-0ACE-427B-8C01-2AC8D3F9BAB0}" type="slidenum">
              <a:rPr lang="en-US" altLang="zh-CN" sz="1200" b="0" smtClean="0"/>
              <a:pPr/>
              <a:t>91</a:t>
            </a:fld>
            <a:endParaRPr lang="en-US" altLang="zh-CN" sz="1200" b="0"/>
          </a:p>
        </p:txBody>
      </p:sp>
      <p:sp>
        <p:nvSpPr>
          <p:cNvPr id="63491" name="Rectangle 2">
            <a:extLst>
              <a:ext uri="{FF2B5EF4-FFF2-40B4-BE49-F238E27FC236}">
                <a16:creationId xmlns:a16="http://schemas.microsoft.com/office/drawing/2014/main" id="{D1083F50-B4A5-483F-B163-5C93B2E3DD18}"/>
              </a:ext>
            </a:extLst>
          </p:cNvPr>
          <p:cNvSpPr>
            <a:spLocks noGrp="1" noRot="1" noChangeAspect="1" noChangeArrowheads="1" noTextEdit="1"/>
          </p:cNvSpPr>
          <p:nvPr>
            <p:ph type="sldImg" idx="4294967295"/>
          </p:nvPr>
        </p:nvSpPr>
        <p:spPr>
          <a:xfrm>
            <a:off x="911225" y="746125"/>
            <a:ext cx="4960938" cy="3721100"/>
          </a:xfrm>
          <a:ln/>
        </p:spPr>
      </p:sp>
      <p:sp>
        <p:nvSpPr>
          <p:cNvPr id="63492" name="Rectangle 3">
            <a:extLst>
              <a:ext uri="{FF2B5EF4-FFF2-40B4-BE49-F238E27FC236}">
                <a16:creationId xmlns:a16="http://schemas.microsoft.com/office/drawing/2014/main" id="{0F6A6D85-15B2-49A3-9036-58102CD7AA92}"/>
              </a:ext>
            </a:extLst>
          </p:cNvPr>
          <p:cNvSpPr>
            <a:spLocks noGrp="1" noChangeArrowheads="1"/>
          </p:cNvSpPr>
          <p:nvPr>
            <p:ph type="body" idx="4294967295"/>
          </p:nvPr>
        </p:nvSpPr>
        <p:spPr>
          <a:xfrm>
            <a:off x="677863" y="4713288"/>
            <a:ext cx="5426075" cy="4467225"/>
          </a:xfrm>
        </p:spPr>
        <p:txBody>
          <a:bodyPr>
            <a:prstTxWarp prst="textNoShape">
              <a:avLst/>
            </a:prstTxWarp>
          </a:bodyPr>
          <a:lstStyle/>
          <a:p>
            <a:pPr eaLnBrk="1" hangingPunct="1"/>
            <a:endParaRPr lang="zh-CN" altLang="zh-CN"/>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a:extLst>
              <a:ext uri="{FF2B5EF4-FFF2-40B4-BE49-F238E27FC236}">
                <a16:creationId xmlns:a16="http://schemas.microsoft.com/office/drawing/2014/main" id="{05DC3C7E-9869-43AF-BB1A-960AF6487F93}"/>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b="1">
                <a:solidFill>
                  <a:schemeClr val="tx1"/>
                </a:solidFill>
                <a:latin typeface="Times New Roman" panose="02020603050405020304" pitchFamily="18" charset="0"/>
                <a:ea typeface="宋体" panose="02010600030101010101" pitchFamily="2" charset="-122"/>
              </a:defRPr>
            </a:lvl1pPr>
            <a:lvl2pPr marL="742950" indent="-285750">
              <a:defRPr sz="2800" b="1">
                <a:solidFill>
                  <a:schemeClr val="tx1"/>
                </a:solidFill>
                <a:latin typeface="Times New Roman" panose="02020603050405020304" pitchFamily="18" charset="0"/>
                <a:ea typeface="宋体" panose="02010600030101010101" pitchFamily="2" charset="-122"/>
              </a:defRPr>
            </a:lvl2pPr>
            <a:lvl3pPr marL="1143000" indent="-228600">
              <a:defRPr sz="2800" b="1">
                <a:solidFill>
                  <a:schemeClr val="tx1"/>
                </a:solidFill>
                <a:latin typeface="Times New Roman" panose="02020603050405020304" pitchFamily="18" charset="0"/>
                <a:ea typeface="宋体" panose="02010600030101010101" pitchFamily="2" charset="-122"/>
              </a:defRPr>
            </a:lvl3pPr>
            <a:lvl4pPr marL="1600200" indent="-228600">
              <a:defRPr sz="2800" b="1">
                <a:solidFill>
                  <a:schemeClr val="tx1"/>
                </a:solidFill>
                <a:latin typeface="Times New Roman" panose="02020603050405020304" pitchFamily="18" charset="0"/>
                <a:ea typeface="宋体" panose="02010600030101010101" pitchFamily="2" charset="-122"/>
              </a:defRPr>
            </a:lvl4pPr>
            <a:lvl5pPr marL="2057400" indent="-22860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fld id="{27362FA0-2480-4485-A05E-92DCDC156B9B}" type="slidenum">
              <a:rPr lang="en-US" altLang="zh-CN" sz="1200" b="0" smtClean="0"/>
              <a:pPr/>
              <a:t>92</a:t>
            </a:fld>
            <a:endParaRPr lang="en-US" altLang="zh-CN" sz="1200" b="0"/>
          </a:p>
        </p:txBody>
      </p:sp>
      <p:sp>
        <p:nvSpPr>
          <p:cNvPr id="65539" name="Rectangle 2">
            <a:extLst>
              <a:ext uri="{FF2B5EF4-FFF2-40B4-BE49-F238E27FC236}">
                <a16:creationId xmlns:a16="http://schemas.microsoft.com/office/drawing/2014/main" id="{E8DC5E4E-9E88-48DA-8C0C-221F4354154F}"/>
              </a:ext>
            </a:extLst>
          </p:cNvPr>
          <p:cNvSpPr>
            <a:spLocks noGrp="1" noRot="1" noChangeAspect="1" noChangeArrowheads="1" noTextEdit="1"/>
          </p:cNvSpPr>
          <p:nvPr>
            <p:ph type="sldImg" idx="4294967295"/>
          </p:nvPr>
        </p:nvSpPr>
        <p:spPr>
          <a:xfrm>
            <a:off x="911225" y="746125"/>
            <a:ext cx="4960938" cy="3721100"/>
          </a:xfrm>
          <a:ln/>
        </p:spPr>
      </p:sp>
      <p:sp>
        <p:nvSpPr>
          <p:cNvPr id="65540" name="Rectangle 3">
            <a:extLst>
              <a:ext uri="{FF2B5EF4-FFF2-40B4-BE49-F238E27FC236}">
                <a16:creationId xmlns:a16="http://schemas.microsoft.com/office/drawing/2014/main" id="{BB173F74-7371-4AB2-B334-19173AFFA586}"/>
              </a:ext>
            </a:extLst>
          </p:cNvPr>
          <p:cNvSpPr>
            <a:spLocks noGrp="1" noChangeArrowheads="1"/>
          </p:cNvSpPr>
          <p:nvPr>
            <p:ph type="body" idx="4294967295"/>
          </p:nvPr>
        </p:nvSpPr>
        <p:spPr>
          <a:xfrm>
            <a:off x="677863" y="4713288"/>
            <a:ext cx="5426075" cy="4467225"/>
          </a:xfrm>
        </p:spPr>
        <p:txBody>
          <a:bodyPr>
            <a:prstTxWarp prst="textNoShape">
              <a:avLst/>
            </a:prstTxWarp>
          </a:bodyPr>
          <a:lstStyle/>
          <a:p>
            <a:pPr eaLnBrk="1" hangingPunct="1"/>
            <a:endParaRPr lang="zh-CN" altLang="zh-CN"/>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a:extLst>
              <a:ext uri="{FF2B5EF4-FFF2-40B4-BE49-F238E27FC236}">
                <a16:creationId xmlns:a16="http://schemas.microsoft.com/office/drawing/2014/main" id="{D2E8E1D7-3C30-4780-B6DE-E8CACF74B69F}"/>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b="1">
                <a:solidFill>
                  <a:schemeClr val="tx1"/>
                </a:solidFill>
                <a:latin typeface="Times New Roman" panose="02020603050405020304" pitchFamily="18" charset="0"/>
                <a:ea typeface="宋体" panose="02010600030101010101" pitchFamily="2" charset="-122"/>
              </a:defRPr>
            </a:lvl1pPr>
            <a:lvl2pPr marL="742950" indent="-285750">
              <a:defRPr sz="2800" b="1">
                <a:solidFill>
                  <a:schemeClr val="tx1"/>
                </a:solidFill>
                <a:latin typeface="Times New Roman" panose="02020603050405020304" pitchFamily="18" charset="0"/>
                <a:ea typeface="宋体" panose="02010600030101010101" pitchFamily="2" charset="-122"/>
              </a:defRPr>
            </a:lvl2pPr>
            <a:lvl3pPr marL="1143000" indent="-228600">
              <a:defRPr sz="2800" b="1">
                <a:solidFill>
                  <a:schemeClr val="tx1"/>
                </a:solidFill>
                <a:latin typeface="Times New Roman" panose="02020603050405020304" pitchFamily="18" charset="0"/>
                <a:ea typeface="宋体" panose="02010600030101010101" pitchFamily="2" charset="-122"/>
              </a:defRPr>
            </a:lvl3pPr>
            <a:lvl4pPr marL="1600200" indent="-228600">
              <a:defRPr sz="2800" b="1">
                <a:solidFill>
                  <a:schemeClr val="tx1"/>
                </a:solidFill>
                <a:latin typeface="Times New Roman" panose="02020603050405020304" pitchFamily="18" charset="0"/>
                <a:ea typeface="宋体" panose="02010600030101010101" pitchFamily="2" charset="-122"/>
              </a:defRPr>
            </a:lvl4pPr>
            <a:lvl5pPr marL="2057400" indent="-22860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fld id="{69FE69B4-A2D3-49D2-9000-E92A2601DE3F}" type="slidenum">
              <a:rPr lang="en-US" altLang="zh-CN" sz="1200" b="0" smtClean="0"/>
              <a:pPr/>
              <a:t>93</a:t>
            </a:fld>
            <a:endParaRPr lang="en-US" altLang="zh-CN" sz="1200" b="0"/>
          </a:p>
        </p:txBody>
      </p:sp>
      <p:sp>
        <p:nvSpPr>
          <p:cNvPr id="67587" name="Rectangle 2">
            <a:extLst>
              <a:ext uri="{FF2B5EF4-FFF2-40B4-BE49-F238E27FC236}">
                <a16:creationId xmlns:a16="http://schemas.microsoft.com/office/drawing/2014/main" id="{FB82DACB-1617-4945-8BD8-8BD78DF6CDFC}"/>
              </a:ext>
            </a:extLst>
          </p:cNvPr>
          <p:cNvSpPr>
            <a:spLocks noGrp="1" noRot="1" noChangeAspect="1" noChangeArrowheads="1" noTextEdit="1"/>
          </p:cNvSpPr>
          <p:nvPr>
            <p:ph type="sldImg" idx="4294967295"/>
          </p:nvPr>
        </p:nvSpPr>
        <p:spPr>
          <a:xfrm>
            <a:off x="911225" y="746125"/>
            <a:ext cx="4960938" cy="3721100"/>
          </a:xfrm>
          <a:ln/>
        </p:spPr>
      </p:sp>
      <p:sp>
        <p:nvSpPr>
          <p:cNvPr id="67588" name="Rectangle 3">
            <a:extLst>
              <a:ext uri="{FF2B5EF4-FFF2-40B4-BE49-F238E27FC236}">
                <a16:creationId xmlns:a16="http://schemas.microsoft.com/office/drawing/2014/main" id="{9062856A-0258-40BF-9A26-53E98D30717A}"/>
              </a:ext>
            </a:extLst>
          </p:cNvPr>
          <p:cNvSpPr>
            <a:spLocks noGrp="1" noChangeArrowheads="1"/>
          </p:cNvSpPr>
          <p:nvPr>
            <p:ph type="body" idx="4294967295"/>
          </p:nvPr>
        </p:nvSpPr>
        <p:spPr>
          <a:xfrm>
            <a:off x="677863" y="4713288"/>
            <a:ext cx="5426075" cy="4467225"/>
          </a:xfrm>
        </p:spPr>
        <p:txBody>
          <a:bodyPr>
            <a:prstTxWarp prst="textNoShape">
              <a:avLst/>
            </a:prstTxWarp>
          </a:bodyPr>
          <a:lstStyle/>
          <a:p>
            <a:pPr eaLnBrk="1" hangingPunct="1"/>
            <a:endParaRPr lang="zh-CN" altLang="zh-CN"/>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a:extLst>
              <a:ext uri="{FF2B5EF4-FFF2-40B4-BE49-F238E27FC236}">
                <a16:creationId xmlns:a16="http://schemas.microsoft.com/office/drawing/2014/main" id="{D6590C3B-98E1-417D-A851-0BCA338F3E75}"/>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b="1">
                <a:solidFill>
                  <a:schemeClr val="tx1"/>
                </a:solidFill>
                <a:latin typeface="Times New Roman" panose="02020603050405020304" pitchFamily="18" charset="0"/>
                <a:ea typeface="宋体" panose="02010600030101010101" pitchFamily="2" charset="-122"/>
              </a:defRPr>
            </a:lvl1pPr>
            <a:lvl2pPr marL="742950" indent="-285750">
              <a:defRPr sz="2800" b="1">
                <a:solidFill>
                  <a:schemeClr val="tx1"/>
                </a:solidFill>
                <a:latin typeface="Times New Roman" panose="02020603050405020304" pitchFamily="18" charset="0"/>
                <a:ea typeface="宋体" panose="02010600030101010101" pitchFamily="2" charset="-122"/>
              </a:defRPr>
            </a:lvl2pPr>
            <a:lvl3pPr marL="1143000" indent="-228600">
              <a:defRPr sz="2800" b="1">
                <a:solidFill>
                  <a:schemeClr val="tx1"/>
                </a:solidFill>
                <a:latin typeface="Times New Roman" panose="02020603050405020304" pitchFamily="18" charset="0"/>
                <a:ea typeface="宋体" panose="02010600030101010101" pitchFamily="2" charset="-122"/>
              </a:defRPr>
            </a:lvl3pPr>
            <a:lvl4pPr marL="1600200" indent="-228600">
              <a:defRPr sz="2800" b="1">
                <a:solidFill>
                  <a:schemeClr val="tx1"/>
                </a:solidFill>
                <a:latin typeface="Times New Roman" panose="02020603050405020304" pitchFamily="18" charset="0"/>
                <a:ea typeface="宋体" panose="02010600030101010101" pitchFamily="2" charset="-122"/>
              </a:defRPr>
            </a:lvl4pPr>
            <a:lvl5pPr marL="2057400" indent="-22860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fld id="{3CED1318-29F4-44E2-A654-B5CC44C14238}" type="slidenum">
              <a:rPr lang="en-US" altLang="zh-CN" sz="1200" b="0" smtClean="0"/>
              <a:pPr/>
              <a:t>94</a:t>
            </a:fld>
            <a:endParaRPr lang="en-US" altLang="zh-CN" sz="1200" b="0"/>
          </a:p>
        </p:txBody>
      </p:sp>
      <p:sp>
        <p:nvSpPr>
          <p:cNvPr id="69635" name="Rectangle 2">
            <a:extLst>
              <a:ext uri="{FF2B5EF4-FFF2-40B4-BE49-F238E27FC236}">
                <a16:creationId xmlns:a16="http://schemas.microsoft.com/office/drawing/2014/main" id="{BE41E05C-8F95-47BE-AB9A-63C07CFE2938}"/>
              </a:ext>
            </a:extLst>
          </p:cNvPr>
          <p:cNvSpPr>
            <a:spLocks noGrp="1" noRot="1" noChangeAspect="1" noChangeArrowheads="1" noTextEdit="1"/>
          </p:cNvSpPr>
          <p:nvPr>
            <p:ph type="sldImg" idx="4294967295"/>
          </p:nvPr>
        </p:nvSpPr>
        <p:spPr>
          <a:xfrm>
            <a:off x="912813" y="746125"/>
            <a:ext cx="4959350" cy="3719513"/>
          </a:xfrm>
          <a:ln/>
        </p:spPr>
      </p:sp>
      <p:sp>
        <p:nvSpPr>
          <p:cNvPr id="69636" name="Rectangle 3">
            <a:extLst>
              <a:ext uri="{FF2B5EF4-FFF2-40B4-BE49-F238E27FC236}">
                <a16:creationId xmlns:a16="http://schemas.microsoft.com/office/drawing/2014/main" id="{48B7CF40-A528-448A-94F7-AF26A82F3B61}"/>
              </a:ext>
            </a:extLst>
          </p:cNvPr>
          <p:cNvSpPr>
            <a:spLocks noGrp="1" noChangeArrowheads="1"/>
          </p:cNvSpPr>
          <p:nvPr>
            <p:ph type="body" idx="4294967295"/>
          </p:nvPr>
        </p:nvSpPr>
        <p:spPr>
          <a:xfrm>
            <a:off x="677863" y="4714875"/>
            <a:ext cx="5426075" cy="4465638"/>
          </a:xfrm>
        </p:spPr>
        <p:txBody>
          <a:bodyPr>
            <a:prstTxWarp prst="textNoShape">
              <a:avLst/>
            </a:prstTxWarp>
          </a:bodyPr>
          <a:lstStyle/>
          <a:p>
            <a:pPr eaLnBrk="1" hangingPunct="1"/>
            <a:endParaRPr lang="zh-CN" altLang="en-US"/>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a:extLst>
              <a:ext uri="{FF2B5EF4-FFF2-40B4-BE49-F238E27FC236}">
                <a16:creationId xmlns:a16="http://schemas.microsoft.com/office/drawing/2014/main" id="{B7FCFD42-77E2-4B2F-87DC-327D281A72F3}"/>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800" b="1">
                <a:solidFill>
                  <a:schemeClr val="tx1"/>
                </a:solidFill>
                <a:latin typeface="Times New Roman" panose="02020603050405020304" pitchFamily="18" charset="0"/>
                <a:ea typeface="宋体" panose="02010600030101010101" pitchFamily="2" charset="-122"/>
              </a:defRPr>
            </a:lvl1pPr>
            <a:lvl2pPr marL="742950" indent="-285750">
              <a:defRPr sz="2800" b="1">
                <a:solidFill>
                  <a:schemeClr val="tx1"/>
                </a:solidFill>
                <a:latin typeface="Times New Roman" panose="02020603050405020304" pitchFamily="18" charset="0"/>
                <a:ea typeface="宋体" panose="02010600030101010101" pitchFamily="2" charset="-122"/>
              </a:defRPr>
            </a:lvl2pPr>
            <a:lvl3pPr marL="1143000" indent="-228600">
              <a:defRPr sz="2800" b="1">
                <a:solidFill>
                  <a:schemeClr val="tx1"/>
                </a:solidFill>
                <a:latin typeface="Times New Roman" panose="02020603050405020304" pitchFamily="18" charset="0"/>
                <a:ea typeface="宋体" panose="02010600030101010101" pitchFamily="2" charset="-122"/>
              </a:defRPr>
            </a:lvl3pPr>
            <a:lvl4pPr marL="1600200" indent="-228600">
              <a:defRPr sz="2800" b="1">
                <a:solidFill>
                  <a:schemeClr val="tx1"/>
                </a:solidFill>
                <a:latin typeface="Times New Roman" panose="02020603050405020304" pitchFamily="18" charset="0"/>
                <a:ea typeface="宋体" panose="02010600030101010101" pitchFamily="2" charset="-122"/>
              </a:defRPr>
            </a:lvl4pPr>
            <a:lvl5pPr marL="2057400" indent="-22860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fld id="{FEAFA153-2AE9-4E64-8CBC-D2AE5B97913B}" type="slidenum">
              <a:rPr lang="en-US" altLang="zh-CN" sz="1200" b="0" smtClean="0"/>
              <a:pPr/>
              <a:t>95</a:t>
            </a:fld>
            <a:endParaRPr lang="en-US" altLang="zh-CN" sz="1200" b="0"/>
          </a:p>
        </p:txBody>
      </p:sp>
      <p:sp>
        <p:nvSpPr>
          <p:cNvPr id="71683" name="Rectangle 2">
            <a:extLst>
              <a:ext uri="{FF2B5EF4-FFF2-40B4-BE49-F238E27FC236}">
                <a16:creationId xmlns:a16="http://schemas.microsoft.com/office/drawing/2014/main" id="{61D2C504-A9B3-45C3-90B4-C658615D876B}"/>
              </a:ext>
            </a:extLst>
          </p:cNvPr>
          <p:cNvSpPr>
            <a:spLocks noGrp="1" noRot="1" noChangeAspect="1" noChangeArrowheads="1" noTextEdit="1"/>
          </p:cNvSpPr>
          <p:nvPr>
            <p:ph type="sldImg" idx="4294967295"/>
          </p:nvPr>
        </p:nvSpPr>
        <p:spPr>
          <a:xfrm>
            <a:off x="911225" y="746125"/>
            <a:ext cx="4960938" cy="3721100"/>
          </a:xfrm>
          <a:ln/>
        </p:spPr>
      </p:sp>
      <p:sp>
        <p:nvSpPr>
          <p:cNvPr id="71684" name="Rectangle 3">
            <a:extLst>
              <a:ext uri="{FF2B5EF4-FFF2-40B4-BE49-F238E27FC236}">
                <a16:creationId xmlns:a16="http://schemas.microsoft.com/office/drawing/2014/main" id="{1CAC89AD-3A5C-42AC-B50E-7B5CBCF14D04}"/>
              </a:ext>
            </a:extLst>
          </p:cNvPr>
          <p:cNvSpPr>
            <a:spLocks noGrp="1" noChangeArrowheads="1"/>
          </p:cNvSpPr>
          <p:nvPr>
            <p:ph type="body" idx="4294967295"/>
          </p:nvPr>
        </p:nvSpPr>
        <p:spPr>
          <a:xfrm>
            <a:off x="677863" y="4713288"/>
            <a:ext cx="5426075" cy="4467225"/>
          </a:xfrm>
        </p:spPr>
        <p:txBody>
          <a:bodyPr>
            <a:prstTxWarp prst="textNoShape">
              <a:avLst/>
            </a:prstTxWarp>
          </a:bodyPr>
          <a:lstStyle/>
          <a:p>
            <a:pPr eaLnBrk="1" hangingPunct="1"/>
            <a:endParaRPr lang="zh-CN" altLang="zh-CN"/>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DFD447A-82B3-48DC-826A-01666CE5FCD2}" type="slidenum">
              <a:rPr lang="zh-CN" altLang="en-US" smtClean="0"/>
              <a:t>96</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对于每个状态，在字母表中的每个符号都有一个转变</a:t>
            </a:r>
            <a:endParaRPr lang="zh-CN" altLang="en-US" dirty="0"/>
          </a:p>
        </p:txBody>
      </p:sp>
      <p:sp>
        <p:nvSpPr>
          <p:cNvPr id="4" name="灯片编号占位符 3"/>
          <p:cNvSpPr>
            <a:spLocks noGrp="1"/>
          </p:cNvSpPr>
          <p:nvPr>
            <p:ph type="sldNum" sz="quarter" idx="5"/>
          </p:nvPr>
        </p:nvSpPr>
        <p:spPr/>
        <p:txBody>
          <a:bodyPr/>
          <a:lstStyle/>
          <a:p>
            <a:fld id="{1DFD447A-82B3-48DC-826A-01666CE5FCD2}" type="slidenum">
              <a:rPr lang="zh-CN" altLang="en-US" smtClean="0"/>
              <a:t>11</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060848"/>
            <a:ext cx="7772400" cy="1170294"/>
          </a:xfrm>
        </p:spPr>
        <p:txBody>
          <a:bodyPr/>
          <a:lstStyle/>
          <a:p>
            <a:r>
              <a:rPr lang="zh-CN" altLang="en-US"/>
              <a:t>单击此处编辑母版标题样式</a:t>
            </a:r>
            <a:endParaRPr lang="zh-CN" altLang="en-US" dirty="0"/>
          </a:p>
        </p:txBody>
      </p:sp>
      <p:sp>
        <p:nvSpPr>
          <p:cNvPr id="3" name="副标题 2"/>
          <p:cNvSpPr>
            <a:spLocks noGrp="1"/>
          </p:cNvSpPr>
          <p:nvPr>
            <p:ph type="subTitle" idx="1" hasCustomPrompt="1"/>
          </p:nvPr>
        </p:nvSpPr>
        <p:spPr>
          <a:xfrm>
            <a:off x="1371600" y="5289262"/>
            <a:ext cx="6400800" cy="948049"/>
          </a:xfrm>
        </p:spPr>
        <p:txBody>
          <a:bodyPr/>
          <a:lstStyle>
            <a:lvl1pPr marL="0" indent="0" algn="ctr">
              <a:buNone/>
              <a:defRPr b="0">
                <a:solidFill>
                  <a:schemeClr val="tx1">
                    <a:tint val="75000"/>
                  </a:schemeClr>
                </a:solidFill>
                <a:latin typeface="+mj-ea"/>
                <a:ea typeface="+mj-ea"/>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单击以编辑母版副标题样式</a:t>
            </a:r>
            <a:endParaRPr lang="zh-CN" altLang="en-US" dirty="0"/>
          </a:p>
        </p:txBody>
      </p:sp>
      <p:sp>
        <p:nvSpPr>
          <p:cNvPr id="4" name="日期占位符 3"/>
          <p:cNvSpPr>
            <a:spLocks noGrp="1"/>
          </p:cNvSpPr>
          <p:nvPr>
            <p:ph type="dt" sz="half" idx="10"/>
          </p:nvPr>
        </p:nvSpPr>
        <p:spPr/>
        <p:txBody>
          <a:bodyPr/>
          <a:lstStyle/>
          <a:p>
            <a:fld id="{1EEEF6D8-2638-4EA9-9CF3-D9CCC8EB30CB}" type="datetime1">
              <a:rPr lang="zh-CN" altLang="en-US" smtClean="0"/>
              <a:t>2021/11/3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pic>
        <p:nvPicPr>
          <p:cNvPr id="7" name="图片 6" descr="11.jpg"/>
          <p:cNvPicPr>
            <a:picLocks noChangeAspect="1"/>
          </p:cNvPicPr>
          <p:nvPr userDrawn="1"/>
        </p:nvPicPr>
        <p:blipFill>
          <a:blip r:embed="rId2"/>
          <a:stretch>
            <a:fillRect/>
          </a:stretch>
        </p:blipFill>
        <p:spPr>
          <a:xfrm>
            <a:off x="1165458" y="3254356"/>
            <a:ext cx="6974924" cy="190283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style>
          <a:lnRef idx="0">
            <a:schemeClr val="accent1"/>
          </a:lnRef>
          <a:fillRef idx="3">
            <a:schemeClr val="accent1"/>
          </a:fillRef>
          <a:effectRef idx="3">
            <a:schemeClr val="accent1"/>
          </a:effectRef>
          <a:fontRef idx="minor">
            <a:schemeClr val="lt1"/>
          </a:fontRef>
        </p:style>
      </p:pic>
      <p:pic>
        <p:nvPicPr>
          <p:cNvPr id="8" name="图片 7" descr="963786fd94c482cb8f9927650a65f21e.jpg"/>
          <p:cNvPicPr>
            <a:picLocks noChangeAspect="1"/>
          </p:cNvPicPr>
          <p:nvPr userDrawn="1"/>
        </p:nvPicPr>
        <p:blipFill>
          <a:blip r:embed="rId3" cstate="print"/>
          <a:srcRect/>
          <a:stretch>
            <a:fillRect/>
          </a:stretch>
        </p:blipFill>
        <p:spPr>
          <a:xfrm>
            <a:off x="3836154" y="476672"/>
            <a:ext cx="1471692" cy="1498882"/>
          </a:xfrm>
          <a:prstGeom prst="rect">
            <a:avLst/>
          </a:prstGeom>
          <a:ln>
            <a:noFill/>
          </a:ln>
          <a:effectLst>
            <a:softEdge rad="112500"/>
          </a:effectLst>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9"/>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p>
        </p:txBody>
      </p:sp>
      <p:sp>
        <p:nvSpPr>
          <p:cNvPr id="4" name="文本占位符 3"/>
          <p:cNvSpPr>
            <a:spLocks noGrp="1"/>
          </p:cNvSpPr>
          <p:nvPr>
            <p:ph type="body" sz="half" idx="2" hasCustomPrompt="1"/>
          </p:nvPr>
        </p:nvSpPr>
        <p:spPr>
          <a:xfrm>
            <a:off x="1792288" y="5367338"/>
            <a:ext cx="5486400" cy="8048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日期占位符 4"/>
          <p:cNvSpPr>
            <a:spLocks noGrp="1"/>
          </p:cNvSpPr>
          <p:nvPr>
            <p:ph type="dt" sz="half" idx="10"/>
          </p:nvPr>
        </p:nvSpPr>
        <p:spPr/>
        <p:txBody>
          <a:bodyPr/>
          <a:lstStyle/>
          <a:p>
            <a:fld id="{FA6823FD-422E-421F-BED9-ACE676FCF648}" type="datetime1">
              <a:rPr lang="zh-CN" altLang="en-US" smtClean="0"/>
              <a:t>2021/11/3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
        <p:nvSpPr>
          <p:cNvPr id="8" name="标题 1"/>
          <p:cNvSpPr txBox="1"/>
          <p:nvPr userDrawn="1"/>
        </p:nvSpPr>
        <p:spPr>
          <a:xfrm>
            <a:off x="4283968" y="-5488"/>
            <a:ext cx="4752528" cy="41015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2400" kern="1200">
                <a:solidFill>
                  <a:srgbClr val="0070C0"/>
                </a:solidFill>
                <a:latin typeface="黑体" panose="02010609060101010101" pitchFamily="49" charset="-122"/>
                <a:ea typeface="黑体" panose="02010609060101010101" pitchFamily="49" charset="-122"/>
                <a:cs typeface="+mj-cs"/>
              </a:defRPr>
            </a:lvl1pPr>
          </a:lstStyle>
          <a:p>
            <a:r>
              <a:rPr lang="zh-CN" altLang="en-US"/>
              <a:t>单击此处编辑母版标题样式</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3BE9D99D-93F4-495D-9570-D7ABBD548184}" type="datetime1">
              <a:rPr lang="zh-CN" altLang="en-US" smtClean="0"/>
              <a:t>2021/11/3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9"/>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hasCustomPrompt="1"/>
          </p:nvPr>
        </p:nvSpPr>
        <p:spPr>
          <a:xfrm>
            <a:off x="457200" y="274639"/>
            <a:ext cx="6019800" cy="5851525"/>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4DFE7F18-5522-4637-9F7D-098D91CCB4FC}" type="datetime1">
              <a:rPr lang="zh-CN" altLang="en-US" smtClean="0"/>
              <a:t>2021/11/3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
        <p:nvSpPr>
          <p:cNvPr id="7" name="标题 1"/>
          <p:cNvSpPr txBox="1"/>
          <p:nvPr userDrawn="1"/>
        </p:nvSpPr>
        <p:spPr>
          <a:xfrm>
            <a:off x="4283968" y="-5488"/>
            <a:ext cx="4752528" cy="41015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2400" kern="1200">
                <a:solidFill>
                  <a:srgbClr val="0070C0"/>
                </a:solidFill>
                <a:latin typeface="黑体" panose="02010609060101010101" pitchFamily="49" charset="-122"/>
                <a:ea typeface="黑体" panose="02010609060101010101" pitchFamily="49" charset="-122"/>
                <a:cs typeface="+mj-cs"/>
              </a:defRPr>
            </a:lvl1pPr>
          </a:lstStyle>
          <a:p>
            <a:r>
              <a:rPr lang="zh-CN" altLang="en-US"/>
              <a:t>单击此处编辑母版标题样式</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noProof="1"/>
              <a:t>单击此处编辑母版标题样式</a:t>
            </a:r>
          </a:p>
        </p:txBody>
      </p:sp>
      <p:sp>
        <p:nvSpPr>
          <p:cNvPr id="3" name="内容占位符 2"/>
          <p:cNvSpPr>
            <a:spLocks noGrp="1"/>
          </p:cNvSpPr>
          <p:nvPr>
            <p:ph idx="1"/>
          </p:nvPr>
        </p:nvSpPr>
        <p:spPr>
          <a:xfrm>
            <a:off x="457200" y="1600200"/>
            <a:ext cx="8229600" cy="4525963"/>
          </a:xfrm>
          <a:prstGeom prst="rect">
            <a:avLst/>
          </a:prstGeo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319638731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cSld name="1_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36210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dirty="0"/>
          </a:p>
        </p:txBody>
      </p:sp>
      <p:sp>
        <p:nvSpPr>
          <p:cNvPr id="3" name="内容占位符 2"/>
          <p:cNvSpPr>
            <a:spLocks noGrp="1"/>
          </p:cNvSpPr>
          <p:nvPr>
            <p:ph idx="1" hasCustomPrompt="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4" name="日期占位符 3"/>
          <p:cNvSpPr>
            <a:spLocks noGrp="1"/>
          </p:cNvSpPr>
          <p:nvPr>
            <p:ph type="dt" sz="half" idx="10"/>
          </p:nvPr>
        </p:nvSpPr>
        <p:spPr/>
        <p:txBody>
          <a:bodyPr/>
          <a:lstStyle/>
          <a:p>
            <a:fld id="{6EA12A64-1DC8-426E-8F4F-A2B6EE48B843}" type="datetime1">
              <a:rPr lang="zh-CN" altLang="en-US" smtClean="0"/>
              <a:t>2021/11/3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
        <p:nvSpPr>
          <p:cNvPr id="9" name="文本占位符 8"/>
          <p:cNvSpPr>
            <a:spLocks noGrp="1"/>
          </p:cNvSpPr>
          <p:nvPr>
            <p:ph type="body" sz="quarter" idx="13" hasCustomPrompt="1"/>
          </p:nvPr>
        </p:nvSpPr>
        <p:spPr>
          <a:xfrm>
            <a:off x="46754" y="6597352"/>
            <a:ext cx="8856000" cy="230400"/>
          </a:xfrm>
        </p:spPr>
        <p:txBody>
          <a:bodyPr>
            <a:noAutofit/>
          </a:bodyPr>
          <a:lstStyle>
            <a:lvl1pPr marL="0" indent="0">
              <a:buNone/>
              <a:defRPr sz="1000">
                <a:latin typeface="Times New Roman" panose="02020603050405020304" pitchFamily="18" charset="0"/>
                <a:cs typeface="Times New Roman" panose="02020603050405020304" pitchFamily="18" charset="0"/>
              </a:defRPr>
            </a:lvl1pPr>
          </a:lstStyle>
          <a:p>
            <a:pPr lvl="0"/>
            <a:r>
              <a:rPr lang="zh-CN" altLang="en-US" dirty="0"/>
              <a:t>参考文献</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ECA19D53-AED0-46F1-919E-5CBD5B54CC28}" type="datetime1">
              <a:rPr lang="zh-CN" altLang="en-US" smtClean="0"/>
              <a:t>2021/11/3</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a:t>
            </a:fld>
            <a:endParaRPr lang="zh-CN" altLang="en-US"/>
          </a:p>
        </p:txBody>
      </p:sp>
      <p:sp>
        <p:nvSpPr>
          <p:cNvPr id="6" name="文本占位符 8"/>
          <p:cNvSpPr>
            <a:spLocks noGrp="1"/>
          </p:cNvSpPr>
          <p:nvPr>
            <p:ph type="body" sz="quarter" idx="13" hasCustomPrompt="1"/>
          </p:nvPr>
        </p:nvSpPr>
        <p:spPr>
          <a:xfrm>
            <a:off x="46754" y="6597352"/>
            <a:ext cx="8856000" cy="230400"/>
          </a:xfrm>
        </p:spPr>
        <p:txBody>
          <a:bodyPr>
            <a:noAutofit/>
          </a:bodyPr>
          <a:lstStyle>
            <a:lvl1pPr marL="0" indent="0">
              <a:buNone/>
              <a:defRPr sz="1000">
                <a:latin typeface="Times New Roman" panose="02020603050405020304" pitchFamily="18" charset="0"/>
                <a:cs typeface="Times New Roman" panose="02020603050405020304" pitchFamily="18" charset="0"/>
              </a:defRPr>
            </a:lvl1pPr>
          </a:lstStyle>
          <a:p>
            <a:pPr lvl="0"/>
            <a:r>
              <a:rPr lang="zh-CN" altLang="en-US" dirty="0"/>
              <a:t>参考文献</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1"/>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hasCustomPrompt="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EF4BFD9A-A9FD-4178-ACB8-24B84B611AFD}" type="datetime1">
              <a:rPr lang="zh-CN" altLang="en-US" smtClean="0"/>
              <a:t>2021/11/3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
        <p:nvSpPr>
          <p:cNvPr id="7" name="标题 1"/>
          <p:cNvSpPr txBox="1"/>
          <p:nvPr userDrawn="1"/>
        </p:nvSpPr>
        <p:spPr>
          <a:xfrm>
            <a:off x="4283968" y="-5488"/>
            <a:ext cx="4752528" cy="41015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2400" kern="1200">
                <a:solidFill>
                  <a:srgbClr val="0070C0"/>
                </a:solidFill>
                <a:latin typeface="黑体" panose="02010609060101010101" pitchFamily="49" charset="-122"/>
                <a:ea typeface="黑体" panose="02010609060101010101" pitchFamily="49" charset="-122"/>
                <a:cs typeface="+mj-cs"/>
              </a:defRPr>
            </a:lvl1pPr>
          </a:lstStyle>
          <a:p>
            <a:r>
              <a:rPr lang="zh-CN" altLang="en-US"/>
              <a:t>单击此处编辑母版标题样式</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hasCustomPrompt="1"/>
          </p:nvPr>
        </p:nvSpPr>
        <p:spPr>
          <a:xfrm>
            <a:off x="457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4648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E801B2D6-8E51-46B9-9774-EFD3D349250D}" type="datetime1">
              <a:rPr lang="zh-CN" altLang="en-US" smtClean="0"/>
              <a:t>2021/11/3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hasCustomPrompt="1"/>
          </p:nvPr>
        </p:nvSpPr>
        <p:spPr>
          <a:xfrm>
            <a:off x="457200" y="1535113"/>
            <a:ext cx="4040188"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4645027" y="1535113"/>
            <a:ext cx="4041775"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4645027"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E595D472-17B1-426C-AA07-E2B45BB9CBED}" type="datetime1">
              <a:rPr lang="zh-CN" altLang="en-US" smtClean="0"/>
              <a:t>2021/11/3</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A57185B2-6660-4EA0-9F3C-36637A2E0E6B}" type="datetime1">
              <a:rPr lang="zh-CN" altLang="en-US" smtClean="0"/>
              <a:t>2021/11/3</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45AA956-2B62-4549-A472-685860E30B10}" type="datetime1">
              <a:rPr lang="zh-CN" altLang="en-US" smtClean="0"/>
              <a:t>2021/11/3</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
        <p:nvSpPr>
          <p:cNvPr id="5" name="标题 1"/>
          <p:cNvSpPr>
            <a:spLocks noGrp="1"/>
          </p:cNvSpPr>
          <p:nvPr>
            <p:ph type="title"/>
          </p:nvPr>
        </p:nvSpPr>
        <p:spPr>
          <a:xfrm>
            <a:off x="4283968" y="-5488"/>
            <a:ext cx="4752528" cy="410152"/>
          </a:xfrm>
        </p:spPr>
        <p:txBody>
          <a:bodyPr/>
          <a:lstStyle/>
          <a:p>
            <a:r>
              <a:rPr lang="zh-CN" altLang="en-US"/>
              <a:t>单击此处编辑母版标题样式</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2" y="273049"/>
            <a:ext cx="3008313" cy="1162051"/>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hasCustomPrompt="1"/>
          </p:nvPr>
        </p:nvSpPr>
        <p:spPr>
          <a:xfrm>
            <a:off x="3575050" y="273052"/>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hasCustomPrompt="1"/>
          </p:nvPr>
        </p:nvSpPr>
        <p:spPr>
          <a:xfrm>
            <a:off x="457202" y="1435102"/>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日期占位符 4"/>
          <p:cNvSpPr>
            <a:spLocks noGrp="1"/>
          </p:cNvSpPr>
          <p:nvPr>
            <p:ph type="dt" sz="half" idx="10"/>
          </p:nvPr>
        </p:nvSpPr>
        <p:spPr/>
        <p:txBody>
          <a:bodyPr/>
          <a:lstStyle/>
          <a:p>
            <a:fld id="{A7E15CAA-4F2B-419C-A7C2-E18A9D5DCF42}" type="datetime1">
              <a:rPr lang="zh-CN" altLang="en-US" smtClean="0"/>
              <a:t>2021/11/3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
        <p:nvSpPr>
          <p:cNvPr id="8" name="标题 1"/>
          <p:cNvSpPr txBox="1"/>
          <p:nvPr userDrawn="1"/>
        </p:nvSpPr>
        <p:spPr>
          <a:xfrm>
            <a:off x="4283968" y="-5488"/>
            <a:ext cx="4752528" cy="41015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2400" kern="1200">
                <a:solidFill>
                  <a:srgbClr val="0070C0"/>
                </a:solidFill>
                <a:latin typeface="黑体" panose="02010609060101010101" pitchFamily="49" charset="-122"/>
                <a:ea typeface="黑体" panose="02010609060101010101" pitchFamily="49" charset="-122"/>
                <a:cs typeface="+mj-cs"/>
              </a:defRPr>
            </a:lvl1pPr>
          </a:lstStyle>
          <a:p>
            <a:r>
              <a:rPr lang="zh-CN" altLang="en-US"/>
              <a:t>单击此处编辑母版标题样式</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文本占位符 2"/>
          <p:cNvSpPr>
            <a:spLocks noGrp="1"/>
          </p:cNvSpPr>
          <p:nvPr>
            <p:ph type="body" idx="1"/>
          </p:nvPr>
        </p:nvSpPr>
        <p:spPr>
          <a:xfrm>
            <a:off x="457200" y="1600201"/>
            <a:ext cx="8229600" cy="452596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457200" y="6356351"/>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27C8237-67F2-4411-BD9F-487E79696420}" type="datetime1">
              <a:rPr lang="zh-CN" altLang="en-US" smtClean="0"/>
              <a:t>2021/11/3</a:t>
            </a:fld>
            <a:endParaRPr lang="zh-CN" altLang="en-US"/>
          </a:p>
        </p:txBody>
      </p:sp>
      <p:sp>
        <p:nvSpPr>
          <p:cNvPr id="5" name="页脚占位符 4"/>
          <p:cNvSpPr>
            <a:spLocks noGrp="1"/>
          </p:cNvSpPr>
          <p:nvPr>
            <p:ph type="ftr" sz="quarter" idx="3"/>
          </p:nvPr>
        </p:nvSpPr>
        <p:spPr>
          <a:xfrm>
            <a:off x="3124200" y="6356351"/>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56351"/>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t>‹#›</a:t>
            </a:fld>
            <a:endParaRPr lang="zh-CN" altLang="en-US"/>
          </a:p>
        </p:txBody>
      </p:sp>
      <p:sp>
        <p:nvSpPr>
          <p:cNvPr id="7" name="矩形 6"/>
          <p:cNvSpPr/>
          <p:nvPr userDrawn="1"/>
        </p:nvSpPr>
        <p:spPr>
          <a:xfrm>
            <a:off x="0" y="-1"/>
            <a:ext cx="9144000" cy="417261"/>
          </a:xfrm>
          <a:prstGeom prst="rect">
            <a:avLst/>
          </a:prstGeom>
          <a:gradFill flip="none" rotWithShape="1">
            <a:gsLst>
              <a:gs pos="0">
                <a:srgbClr val="0070C0"/>
              </a:gs>
              <a:gs pos="26000">
                <a:schemeClr val="tx2">
                  <a:lumMod val="60000"/>
                  <a:lumOff val="40000"/>
                </a:schemeClr>
              </a:gs>
              <a:gs pos="100000">
                <a:schemeClr val="bg1"/>
              </a:gs>
              <a:gs pos="48000">
                <a:schemeClr val="tx2">
                  <a:lumMod val="20000"/>
                  <a:lumOff val="80000"/>
                </a:schemeClr>
              </a:gs>
            </a:gsLst>
            <a:lin ang="0" scaled="1"/>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r"/>
            <a:endParaRPr lang="zh-CN" altLang="en-US" sz="1600" b="1" dirty="0">
              <a:solidFill>
                <a:srgbClr val="0070C0"/>
              </a:solidFill>
              <a:latin typeface="微软雅黑" panose="020B0503020204020204" pitchFamily="34" charset="-122"/>
              <a:ea typeface="微软雅黑" panose="020B0503020204020204" pitchFamily="34" charset="-122"/>
            </a:endParaRPr>
          </a:p>
        </p:txBody>
      </p:sp>
      <p:sp>
        <p:nvSpPr>
          <p:cNvPr id="8" name="TextBox 11"/>
          <p:cNvSpPr txBox="1"/>
          <p:nvPr userDrawn="1"/>
        </p:nvSpPr>
        <p:spPr>
          <a:xfrm>
            <a:off x="0" y="4554"/>
            <a:ext cx="4283968" cy="400110"/>
          </a:xfrm>
          <a:prstGeom prst="rect">
            <a:avLst/>
          </a:prstGeom>
          <a:noFill/>
        </p:spPr>
        <p:txBody>
          <a:bodyPr wrap="square" rtlCol="0">
            <a:spAutoFit/>
          </a:bodyPr>
          <a:lstStyle/>
          <a:p>
            <a:r>
              <a:rPr lang="zh-CN" altLang="en-US" sz="2000" dirty="0">
                <a:solidFill>
                  <a:schemeClr val="bg1"/>
                </a:solidFill>
                <a:latin typeface="Britannic Bold" panose="020B0903060703020204" pitchFamily="34" charset="0"/>
              </a:rPr>
              <a:t>  </a:t>
            </a:r>
            <a:r>
              <a:rPr lang="zh-CN" altLang="en-US" sz="2000" dirty="0">
                <a:solidFill>
                  <a:schemeClr val="bg1"/>
                </a:solidFill>
                <a:latin typeface="+mj-lt"/>
                <a:ea typeface="华文新魏" panose="02010800040101010101" pitchFamily="2" charset="-122"/>
              </a:rPr>
              <a:t>有限自动机</a:t>
            </a:r>
            <a:endParaRPr lang="zh-CN" altLang="en-US" sz="2400" kern="1200" dirty="0">
              <a:solidFill>
                <a:schemeClr val="bg1"/>
              </a:solidFill>
              <a:latin typeface="+mn-lt"/>
              <a:ea typeface="华文新魏" panose="02010800040101010101" pitchFamily="2" charset="-122"/>
              <a:cs typeface="+mn-cs"/>
            </a:endParaRPr>
          </a:p>
        </p:txBody>
      </p:sp>
      <p:sp>
        <p:nvSpPr>
          <p:cNvPr id="2" name="标题占位符 1"/>
          <p:cNvSpPr>
            <a:spLocks noGrp="1"/>
          </p:cNvSpPr>
          <p:nvPr>
            <p:ph type="title"/>
          </p:nvPr>
        </p:nvSpPr>
        <p:spPr>
          <a:xfrm>
            <a:off x="4283968" y="-5488"/>
            <a:ext cx="4752528" cy="410152"/>
          </a:xfrm>
          <a:prstGeom prst="rect">
            <a:avLst/>
          </a:prstGeom>
        </p:spPr>
        <p:txBody>
          <a:bodyPr vert="horz" lIns="91440" tIns="45720" rIns="91440" bIns="45720" rtlCol="0" anchor="ctr">
            <a:noAutofit/>
          </a:bodyPr>
          <a:lstStyle/>
          <a:p>
            <a:r>
              <a:rPr lang="zh-CN" altLang="en-US" dirty="0"/>
              <a:t>单击此处编辑母版标题样式</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hdr="0" ftr="0" dt="0"/>
  <p:txStyles>
    <p:titleStyle>
      <a:lvl1pPr algn="ctr" defTabSz="914400" rtl="0" eaLnBrk="1" latinLnBrk="0" hangingPunct="1">
        <a:spcBef>
          <a:spcPct val="0"/>
        </a:spcBef>
        <a:buNone/>
        <a:defRPr sz="2400" kern="1200">
          <a:solidFill>
            <a:srgbClr val="0070C0"/>
          </a:solidFill>
          <a:latin typeface="黑体" panose="02010609060101010101" pitchFamily="49" charset="-122"/>
          <a:ea typeface="黑体" panose="02010609060101010101" pitchFamily="49" charset="-122"/>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oleObject" Target="../embeddings/oleObject3.bin"/><Relationship Id="rId13" Type="http://schemas.openxmlformats.org/officeDocument/2006/relationships/image" Target="../media/image8.wmf"/><Relationship Id="rId18" Type="http://schemas.openxmlformats.org/officeDocument/2006/relationships/oleObject" Target="../embeddings/oleObject8.bin"/><Relationship Id="rId26" Type="http://schemas.openxmlformats.org/officeDocument/2006/relationships/oleObject" Target="../embeddings/oleObject15.bin"/><Relationship Id="rId3" Type="http://schemas.openxmlformats.org/officeDocument/2006/relationships/notesSlide" Target="../notesSlides/notesSlide8.xml"/><Relationship Id="rId21" Type="http://schemas.openxmlformats.org/officeDocument/2006/relationships/image" Target="../media/image11.wmf"/><Relationship Id="rId7" Type="http://schemas.openxmlformats.org/officeDocument/2006/relationships/image" Target="../media/image5.wmf"/><Relationship Id="rId12" Type="http://schemas.openxmlformats.org/officeDocument/2006/relationships/oleObject" Target="../embeddings/oleObject5.bin"/><Relationship Id="rId17" Type="http://schemas.openxmlformats.org/officeDocument/2006/relationships/image" Target="../media/image10.wmf"/><Relationship Id="rId25" Type="http://schemas.openxmlformats.org/officeDocument/2006/relationships/oleObject" Target="../embeddings/oleObject14.bin"/><Relationship Id="rId2" Type="http://schemas.openxmlformats.org/officeDocument/2006/relationships/slideLayout" Target="../slideLayouts/slideLayout8.xml"/><Relationship Id="rId16" Type="http://schemas.openxmlformats.org/officeDocument/2006/relationships/oleObject" Target="../embeddings/oleObject7.bin"/><Relationship Id="rId20" Type="http://schemas.openxmlformats.org/officeDocument/2006/relationships/oleObject" Target="../embeddings/oleObject10.bin"/><Relationship Id="rId1" Type="http://schemas.openxmlformats.org/officeDocument/2006/relationships/vmlDrawing" Target="../drawings/vmlDrawing1.vml"/><Relationship Id="rId6" Type="http://schemas.openxmlformats.org/officeDocument/2006/relationships/oleObject" Target="../embeddings/oleObject2.bin"/><Relationship Id="rId11" Type="http://schemas.openxmlformats.org/officeDocument/2006/relationships/image" Target="../media/image7.wmf"/><Relationship Id="rId24" Type="http://schemas.openxmlformats.org/officeDocument/2006/relationships/oleObject" Target="../embeddings/oleObject13.bin"/><Relationship Id="rId5" Type="http://schemas.openxmlformats.org/officeDocument/2006/relationships/image" Target="../media/image4.wmf"/><Relationship Id="rId15" Type="http://schemas.openxmlformats.org/officeDocument/2006/relationships/image" Target="../media/image9.wmf"/><Relationship Id="rId23" Type="http://schemas.openxmlformats.org/officeDocument/2006/relationships/oleObject" Target="../embeddings/oleObject12.bin"/><Relationship Id="rId28" Type="http://schemas.openxmlformats.org/officeDocument/2006/relationships/oleObject" Target="../embeddings/oleObject16.bin"/><Relationship Id="rId10" Type="http://schemas.openxmlformats.org/officeDocument/2006/relationships/oleObject" Target="../embeddings/oleObject4.bin"/><Relationship Id="rId19" Type="http://schemas.openxmlformats.org/officeDocument/2006/relationships/oleObject" Target="../embeddings/oleObject9.bin"/><Relationship Id="rId4" Type="http://schemas.openxmlformats.org/officeDocument/2006/relationships/oleObject" Target="../embeddings/oleObject1.bin"/><Relationship Id="rId9" Type="http://schemas.openxmlformats.org/officeDocument/2006/relationships/image" Target="../media/image6.wmf"/><Relationship Id="rId14" Type="http://schemas.openxmlformats.org/officeDocument/2006/relationships/oleObject" Target="../embeddings/oleObject6.bin"/><Relationship Id="rId22" Type="http://schemas.openxmlformats.org/officeDocument/2006/relationships/oleObject" Target="../embeddings/oleObject11.bin"/><Relationship Id="rId27" Type="http://schemas.openxmlformats.org/officeDocument/2006/relationships/image" Target="../media/image12.wmf"/></Relationships>
</file>

<file path=ppt/slides/_rels/slide11.xml.rels><?xml version="1.0" encoding="UTF-8" standalone="yes"?>
<Relationships xmlns="http://schemas.openxmlformats.org/package/2006/relationships"><Relationship Id="rId8" Type="http://schemas.openxmlformats.org/officeDocument/2006/relationships/oleObject" Target="../embeddings/oleObject19.bin"/><Relationship Id="rId13" Type="http://schemas.openxmlformats.org/officeDocument/2006/relationships/image" Target="../media/image8.wmf"/><Relationship Id="rId18" Type="http://schemas.openxmlformats.org/officeDocument/2006/relationships/oleObject" Target="../embeddings/oleObject24.bin"/><Relationship Id="rId26" Type="http://schemas.openxmlformats.org/officeDocument/2006/relationships/oleObject" Target="../embeddings/oleObject31.bin"/><Relationship Id="rId3" Type="http://schemas.openxmlformats.org/officeDocument/2006/relationships/notesSlide" Target="../notesSlides/notesSlide9.xml"/><Relationship Id="rId21" Type="http://schemas.openxmlformats.org/officeDocument/2006/relationships/image" Target="../media/image11.wmf"/><Relationship Id="rId7" Type="http://schemas.openxmlformats.org/officeDocument/2006/relationships/image" Target="../media/image5.wmf"/><Relationship Id="rId12" Type="http://schemas.openxmlformats.org/officeDocument/2006/relationships/oleObject" Target="../embeddings/oleObject21.bin"/><Relationship Id="rId17" Type="http://schemas.openxmlformats.org/officeDocument/2006/relationships/image" Target="../media/image10.wmf"/><Relationship Id="rId25" Type="http://schemas.openxmlformats.org/officeDocument/2006/relationships/oleObject" Target="../embeddings/oleObject30.bin"/><Relationship Id="rId2" Type="http://schemas.openxmlformats.org/officeDocument/2006/relationships/slideLayout" Target="../slideLayouts/slideLayout8.xml"/><Relationship Id="rId16" Type="http://schemas.openxmlformats.org/officeDocument/2006/relationships/oleObject" Target="../embeddings/oleObject23.bin"/><Relationship Id="rId20" Type="http://schemas.openxmlformats.org/officeDocument/2006/relationships/oleObject" Target="../embeddings/oleObject26.bin"/><Relationship Id="rId29" Type="http://schemas.openxmlformats.org/officeDocument/2006/relationships/oleObject" Target="../embeddings/oleObject33.bin"/><Relationship Id="rId1" Type="http://schemas.openxmlformats.org/officeDocument/2006/relationships/vmlDrawing" Target="../drawings/vmlDrawing2.vml"/><Relationship Id="rId6" Type="http://schemas.openxmlformats.org/officeDocument/2006/relationships/oleObject" Target="../embeddings/oleObject18.bin"/><Relationship Id="rId11" Type="http://schemas.openxmlformats.org/officeDocument/2006/relationships/image" Target="../media/image7.wmf"/><Relationship Id="rId24" Type="http://schemas.openxmlformats.org/officeDocument/2006/relationships/oleObject" Target="../embeddings/oleObject29.bin"/><Relationship Id="rId5" Type="http://schemas.openxmlformats.org/officeDocument/2006/relationships/image" Target="../media/image4.wmf"/><Relationship Id="rId15" Type="http://schemas.openxmlformats.org/officeDocument/2006/relationships/image" Target="../media/image9.wmf"/><Relationship Id="rId23" Type="http://schemas.openxmlformats.org/officeDocument/2006/relationships/oleObject" Target="../embeddings/oleObject28.bin"/><Relationship Id="rId28" Type="http://schemas.openxmlformats.org/officeDocument/2006/relationships/oleObject" Target="../embeddings/oleObject32.bin"/><Relationship Id="rId10" Type="http://schemas.openxmlformats.org/officeDocument/2006/relationships/oleObject" Target="../embeddings/oleObject20.bin"/><Relationship Id="rId19" Type="http://schemas.openxmlformats.org/officeDocument/2006/relationships/oleObject" Target="../embeddings/oleObject25.bin"/><Relationship Id="rId4" Type="http://schemas.openxmlformats.org/officeDocument/2006/relationships/oleObject" Target="../embeddings/oleObject17.bin"/><Relationship Id="rId9" Type="http://schemas.openxmlformats.org/officeDocument/2006/relationships/image" Target="../media/image6.wmf"/><Relationship Id="rId14" Type="http://schemas.openxmlformats.org/officeDocument/2006/relationships/oleObject" Target="../embeddings/oleObject22.bin"/><Relationship Id="rId22" Type="http://schemas.openxmlformats.org/officeDocument/2006/relationships/oleObject" Target="../embeddings/oleObject27.bin"/><Relationship Id="rId27" Type="http://schemas.openxmlformats.org/officeDocument/2006/relationships/image" Target="../media/image12.wmf"/><Relationship Id="rId30" Type="http://schemas.openxmlformats.org/officeDocument/2006/relationships/image" Target="../media/image13.wmf"/></Relationships>
</file>

<file path=ppt/slides/_rels/slide12.xml.rels><?xml version="1.0" encoding="UTF-8" standalone="yes"?>
<Relationships xmlns="http://schemas.openxmlformats.org/package/2006/relationships"><Relationship Id="rId8" Type="http://schemas.openxmlformats.org/officeDocument/2006/relationships/oleObject" Target="../embeddings/oleObject36.bin"/><Relationship Id="rId13" Type="http://schemas.openxmlformats.org/officeDocument/2006/relationships/oleObject" Target="../embeddings/oleObject40.bin"/><Relationship Id="rId18" Type="http://schemas.openxmlformats.org/officeDocument/2006/relationships/oleObject" Target="../embeddings/oleObject43.bin"/><Relationship Id="rId26" Type="http://schemas.openxmlformats.org/officeDocument/2006/relationships/oleObject" Target="../embeddings/oleObject49.bin"/><Relationship Id="rId39" Type="http://schemas.openxmlformats.org/officeDocument/2006/relationships/oleObject" Target="../embeddings/oleObject60.bin"/><Relationship Id="rId3" Type="http://schemas.openxmlformats.org/officeDocument/2006/relationships/notesSlide" Target="../notesSlides/notesSlide10.xml"/><Relationship Id="rId21" Type="http://schemas.openxmlformats.org/officeDocument/2006/relationships/oleObject" Target="../embeddings/oleObject45.bin"/><Relationship Id="rId34" Type="http://schemas.openxmlformats.org/officeDocument/2006/relationships/oleObject" Target="../embeddings/oleObject55.bin"/><Relationship Id="rId7" Type="http://schemas.openxmlformats.org/officeDocument/2006/relationships/image" Target="../media/image10.wmf"/><Relationship Id="rId12" Type="http://schemas.openxmlformats.org/officeDocument/2006/relationships/oleObject" Target="../embeddings/oleObject39.bin"/><Relationship Id="rId17" Type="http://schemas.openxmlformats.org/officeDocument/2006/relationships/image" Target="../media/image7.wmf"/><Relationship Id="rId25" Type="http://schemas.openxmlformats.org/officeDocument/2006/relationships/oleObject" Target="../embeddings/oleObject48.bin"/><Relationship Id="rId33" Type="http://schemas.openxmlformats.org/officeDocument/2006/relationships/oleObject" Target="../embeddings/oleObject54.bin"/><Relationship Id="rId38" Type="http://schemas.openxmlformats.org/officeDocument/2006/relationships/oleObject" Target="../embeddings/oleObject59.bin"/><Relationship Id="rId2" Type="http://schemas.openxmlformats.org/officeDocument/2006/relationships/slideLayout" Target="../slideLayouts/slideLayout8.xml"/><Relationship Id="rId16" Type="http://schemas.openxmlformats.org/officeDocument/2006/relationships/oleObject" Target="../embeddings/oleObject42.bin"/><Relationship Id="rId20" Type="http://schemas.openxmlformats.org/officeDocument/2006/relationships/image" Target="../media/image8.wmf"/><Relationship Id="rId29" Type="http://schemas.openxmlformats.org/officeDocument/2006/relationships/image" Target="../media/image12.wmf"/><Relationship Id="rId41" Type="http://schemas.openxmlformats.org/officeDocument/2006/relationships/oleObject" Target="../embeddings/oleObject62.bin"/><Relationship Id="rId1" Type="http://schemas.openxmlformats.org/officeDocument/2006/relationships/vmlDrawing" Target="../drawings/vmlDrawing3.vml"/><Relationship Id="rId6" Type="http://schemas.openxmlformats.org/officeDocument/2006/relationships/oleObject" Target="../embeddings/oleObject35.bin"/><Relationship Id="rId11" Type="http://schemas.openxmlformats.org/officeDocument/2006/relationships/image" Target="../media/image5.wmf"/><Relationship Id="rId24" Type="http://schemas.openxmlformats.org/officeDocument/2006/relationships/oleObject" Target="../embeddings/oleObject47.bin"/><Relationship Id="rId32" Type="http://schemas.openxmlformats.org/officeDocument/2006/relationships/image" Target="../media/image4.wmf"/><Relationship Id="rId37" Type="http://schemas.openxmlformats.org/officeDocument/2006/relationships/oleObject" Target="../embeddings/oleObject58.bin"/><Relationship Id="rId40" Type="http://schemas.openxmlformats.org/officeDocument/2006/relationships/oleObject" Target="../embeddings/oleObject61.bin"/><Relationship Id="rId5" Type="http://schemas.openxmlformats.org/officeDocument/2006/relationships/image" Target="../media/image9.wmf"/><Relationship Id="rId15" Type="http://schemas.openxmlformats.org/officeDocument/2006/relationships/oleObject" Target="../embeddings/oleObject41.bin"/><Relationship Id="rId23" Type="http://schemas.openxmlformats.org/officeDocument/2006/relationships/image" Target="../media/image11.wmf"/><Relationship Id="rId28" Type="http://schemas.openxmlformats.org/officeDocument/2006/relationships/oleObject" Target="../embeddings/oleObject51.bin"/><Relationship Id="rId36" Type="http://schemas.openxmlformats.org/officeDocument/2006/relationships/oleObject" Target="../embeddings/oleObject57.bin"/><Relationship Id="rId10" Type="http://schemas.openxmlformats.org/officeDocument/2006/relationships/oleObject" Target="../embeddings/oleObject38.bin"/><Relationship Id="rId19" Type="http://schemas.openxmlformats.org/officeDocument/2006/relationships/oleObject" Target="../embeddings/oleObject44.bin"/><Relationship Id="rId31" Type="http://schemas.openxmlformats.org/officeDocument/2006/relationships/oleObject" Target="../embeddings/oleObject53.bin"/><Relationship Id="rId4" Type="http://schemas.openxmlformats.org/officeDocument/2006/relationships/oleObject" Target="../embeddings/oleObject34.bin"/><Relationship Id="rId9" Type="http://schemas.openxmlformats.org/officeDocument/2006/relationships/oleObject" Target="../embeddings/oleObject37.bin"/><Relationship Id="rId14" Type="http://schemas.openxmlformats.org/officeDocument/2006/relationships/image" Target="../media/image6.wmf"/><Relationship Id="rId22" Type="http://schemas.openxmlformats.org/officeDocument/2006/relationships/oleObject" Target="../embeddings/oleObject46.bin"/><Relationship Id="rId27" Type="http://schemas.openxmlformats.org/officeDocument/2006/relationships/oleObject" Target="../embeddings/oleObject50.bin"/><Relationship Id="rId30" Type="http://schemas.openxmlformats.org/officeDocument/2006/relationships/oleObject" Target="../embeddings/oleObject52.bin"/><Relationship Id="rId35" Type="http://schemas.openxmlformats.org/officeDocument/2006/relationships/oleObject" Target="../embeddings/oleObject56.bin"/></Relationships>
</file>

<file path=ppt/slides/_rels/slide13.xml.rels><?xml version="1.0" encoding="UTF-8" standalone="yes"?>
<Relationships xmlns="http://schemas.openxmlformats.org/package/2006/relationships"><Relationship Id="rId8" Type="http://schemas.openxmlformats.org/officeDocument/2006/relationships/oleObject" Target="../embeddings/oleObject65.bin"/><Relationship Id="rId13" Type="http://schemas.openxmlformats.org/officeDocument/2006/relationships/image" Target="../media/image7.wmf"/><Relationship Id="rId18" Type="http://schemas.openxmlformats.org/officeDocument/2006/relationships/oleObject" Target="../embeddings/oleObject71.bin"/><Relationship Id="rId26" Type="http://schemas.openxmlformats.org/officeDocument/2006/relationships/oleObject" Target="../embeddings/oleObject77.bin"/><Relationship Id="rId3" Type="http://schemas.openxmlformats.org/officeDocument/2006/relationships/notesSlide" Target="../notesSlides/notesSlide11.xml"/><Relationship Id="rId21" Type="http://schemas.openxmlformats.org/officeDocument/2006/relationships/oleObject" Target="../embeddings/oleObject74.bin"/><Relationship Id="rId34" Type="http://schemas.openxmlformats.org/officeDocument/2006/relationships/oleObject" Target="../embeddings/oleObject84.bin"/><Relationship Id="rId7" Type="http://schemas.openxmlformats.org/officeDocument/2006/relationships/image" Target="../media/image9.wmf"/><Relationship Id="rId12" Type="http://schemas.openxmlformats.org/officeDocument/2006/relationships/oleObject" Target="../embeddings/oleObject67.bin"/><Relationship Id="rId17" Type="http://schemas.openxmlformats.org/officeDocument/2006/relationships/oleObject" Target="../embeddings/oleObject70.bin"/><Relationship Id="rId25" Type="http://schemas.openxmlformats.org/officeDocument/2006/relationships/oleObject" Target="../embeddings/oleObject76.bin"/><Relationship Id="rId33" Type="http://schemas.openxmlformats.org/officeDocument/2006/relationships/oleObject" Target="../embeddings/oleObject83.bin"/><Relationship Id="rId38" Type="http://schemas.openxmlformats.org/officeDocument/2006/relationships/oleObject" Target="../embeddings/oleObject88.bin"/><Relationship Id="rId2" Type="http://schemas.openxmlformats.org/officeDocument/2006/relationships/slideLayout" Target="../slideLayouts/slideLayout8.xml"/><Relationship Id="rId16" Type="http://schemas.openxmlformats.org/officeDocument/2006/relationships/image" Target="../media/image8.wmf"/><Relationship Id="rId20" Type="http://schemas.openxmlformats.org/officeDocument/2006/relationships/oleObject" Target="../embeddings/oleObject73.bin"/><Relationship Id="rId29" Type="http://schemas.openxmlformats.org/officeDocument/2006/relationships/oleObject" Target="../embeddings/oleObject79.bin"/><Relationship Id="rId1" Type="http://schemas.openxmlformats.org/officeDocument/2006/relationships/vmlDrawing" Target="../drawings/vmlDrawing4.vml"/><Relationship Id="rId6" Type="http://schemas.openxmlformats.org/officeDocument/2006/relationships/oleObject" Target="../embeddings/oleObject64.bin"/><Relationship Id="rId11" Type="http://schemas.openxmlformats.org/officeDocument/2006/relationships/image" Target="../media/image10.wmf"/><Relationship Id="rId24" Type="http://schemas.openxmlformats.org/officeDocument/2006/relationships/image" Target="../media/image11.wmf"/><Relationship Id="rId32" Type="http://schemas.openxmlformats.org/officeDocument/2006/relationships/oleObject" Target="../embeddings/oleObject82.bin"/><Relationship Id="rId37" Type="http://schemas.openxmlformats.org/officeDocument/2006/relationships/oleObject" Target="../embeddings/oleObject87.bin"/><Relationship Id="rId5" Type="http://schemas.openxmlformats.org/officeDocument/2006/relationships/image" Target="../media/image5.wmf"/><Relationship Id="rId15" Type="http://schemas.openxmlformats.org/officeDocument/2006/relationships/oleObject" Target="../embeddings/oleObject69.bin"/><Relationship Id="rId23" Type="http://schemas.openxmlformats.org/officeDocument/2006/relationships/oleObject" Target="../embeddings/oleObject75.bin"/><Relationship Id="rId28" Type="http://schemas.openxmlformats.org/officeDocument/2006/relationships/image" Target="../media/image4.wmf"/><Relationship Id="rId36" Type="http://schemas.openxmlformats.org/officeDocument/2006/relationships/oleObject" Target="../embeddings/oleObject86.bin"/><Relationship Id="rId10" Type="http://schemas.openxmlformats.org/officeDocument/2006/relationships/oleObject" Target="../embeddings/oleObject66.bin"/><Relationship Id="rId19" Type="http://schemas.openxmlformats.org/officeDocument/2006/relationships/oleObject" Target="../embeddings/oleObject72.bin"/><Relationship Id="rId31" Type="http://schemas.openxmlformats.org/officeDocument/2006/relationships/oleObject" Target="../embeddings/oleObject81.bin"/><Relationship Id="rId4" Type="http://schemas.openxmlformats.org/officeDocument/2006/relationships/oleObject" Target="../embeddings/oleObject63.bin"/><Relationship Id="rId9" Type="http://schemas.openxmlformats.org/officeDocument/2006/relationships/image" Target="../media/image6.wmf"/><Relationship Id="rId14" Type="http://schemas.openxmlformats.org/officeDocument/2006/relationships/oleObject" Target="../embeddings/oleObject68.bin"/><Relationship Id="rId22" Type="http://schemas.openxmlformats.org/officeDocument/2006/relationships/image" Target="../media/image12.wmf"/><Relationship Id="rId27" Type="http://schemas.openxmlformats.org/officeDocument/2006/relationships/oleObject" Target="../embeddings/oleObject78.bin"/><Relationship Id="rId30" Type="http://schemas.openxmlformats.org/officeDocument/2006/relationships/oleObject" Target="../embeddings/oleObject80.bin"/><Relationship Id="rId35" Type="http://schemas.openxmlformats.org/officeDocument/2006/relationships/oleObject" Target="../embeddings/oleObject85.bin"/></Relationships>
</file>

<file path=ppt/slides/_rels/slide14.xml.rels><?xml version="1.0" encoding="UTF-8" standalone="yes"?>
<Relationships xmlns="http://schemas.openxmlformats.org/package/2006/relationships"><Relationship Id="rId8" Type="http://schemas.openxmlformats.org/officeDocument/2006/relationships/oleObject" Target="../embeddings/oleObject91.bin"/><Relationship Id="rId13" Type="http://schemas.openxmlformats.org/officeDocument/2006/relationships/image" Target="../media/image9.wmf"/><Relationship Id="rId18" Type="http://schemas.openxmlformats.org/officeDocument/2006/relationships/oleObject" Target="../embeddings/oleObject97.bin"/><Relationship Id="rId26" Type="http://schemas.openxmlformats.org/officeDocument/2006/relationships/oleObject" Target="../embeddings/oleObject103.bin"/><Relationship Id="rId3" Type="http://schemas.openxmlformats.org/officeDocument/2006/relationships/notesSlide" Target="../notesSlides/notesSlide12.xml"/><Relationship Id="rId21" Type="http://schemas.openxmlformats.org/officeDocument/2006/relationships/oleObject" Target="../embeddings/oleObject99.bin"/><Relationship Id="rId7" Type="http://schemas.openxmlformats.org/officeDocument/2006/relationships/image" Target="../media/image6.wmf"/><Relationship Id="rId12" Type="http://schemas.openxmlformats.org/officeDocument/2006/relationships/oleObject" Target="../embeddings/oleObject93.bin"/><Relationship Id="rId17" Type="http://schemas.openxmlformats.org/officeDocument/2006/relationships/oleObject" Target="../embeddings/oleObject96.bin"/><Relationship Id="rId25" Type="http://schemas.openxmlformats.org/officeDocument/2006/relationships/image" Target="../media/image12.wmf"/><Relationship Id="rId2" Type="http://schemas.openxmlformats.org/officeDocument/2006/relationships/slideLayout" Target="../slideLayouts/slideLayout8.xml"/><Relationship Id="rId16" Type="http://schemas.openxmlformats.org/officeDocument/2006/relationships/oleObject" Target="../embeddings/oleObject95.bin"/><Relationship Id="rId20" Type="http://schemas.openxmlformats.org/officeDocument/2006/relationships/oleObject" Target="../embeddings/oleObject98.bin"/><Relationship Id="rId29" Type="http://schemas.openxmlformats.org/officeDocument/2006/relationships/oleObject" Target="../embeddings/oleObject105.bin"/><Relationship Id="rId1" Type="http://schemas.openxmlformats.org/officeDocument/2006/relationships/vmlDrawing" Target="../drawings/vmlDrawing5.vml"/><Relationship Id="rId6" Type="http://schemas.openxmlformats.org/officeDocument/2006/relationships/oleObject" Target="../embeddings/oleObject90.bin"/><Relationship Id="rId11" Type="http://schemas.openxmlformats.org/officeDocument/2006/relationships/image" Target="../media/image8.wmf"/><Relationship Id="rId24" Type="http://schemas.openxmlformats.org/officeDocument/2006/relationships/oleObject" Target="../embeddings/oleObject102.bin"/><Relationship Id="rId5" Type="http://schemas.openxmlformats.org/officeDocument/2006/relationships/image" Target="../media/image5.wmf"/><Relationship Id="rId15" Type="http://schemas.openxmlformats.org/officeDocument/2006/relationships/image" Target="../media/image10.wmf"/><Relationship Id="rId23" Type="http://schemas.openxmlformats.org/officeDocument/2006/relationships/oleObject" Target="../embeddings/oleObject101.bin"/><Relationship Id="rId28" Type="http://schemas.openxmlformats.org/officeDocument/2006/relationships/image" Target="../media/image4.wmf"/><Relationship Id="rId10" Type="http://schemas.openxmlformats.org/officeDocument/2006/relationships/oleObject" Target="../embeddings/oleObject92.bin"/><Relationship Id="rId19" Type="http://schemas.openxmlformats.org/officeDocument/2006/relationships/image" Target="../media/image11.wmf"/><Relationship Id="rId4" Type="http://schemas.openxmlformats.org/officeDocument/2006/relationships/oleObject" Target="../embeddings/oleObject89.bin"/><Relationship Id="rId9" Type="http://schemas.openxmlformats.org/officeDocument/2006/relationships/image" Target="../media/image7.wmf"/><Relationship Id="rId14" Type="http://schemas.openxmlformats.org/officeDocument/2006/relationships/oleObject" Target="../embeddings/oleObject94.bin"/><Relationship Id="rId22" Type="http://schemas.openxmlformats.org/officeDocument/2006/relationships/oleObject" Target="../embeddings/oleObject100.bin"/><Relationship Id="rId27" Type="http://schemas.openxmlformats.org/officeDocument/2006/relationships/oleObject" Target="../embeddings/oleObject104.bin"/><Relationship Id="rId30" Type="http://schemas.openxmlformats.org/officeDocument/2006/relationships/image" Target="../media/image14.wmf"/></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8" Type="http://schemas.openxmlformats.org/officeDocument/2006/relationships/oleObject" Target="../embeddings/oleObject108.bin"/><Relationship Id="rId13" Type="http://schemas.openxmlformats.org/officeDocument/2006/relationships/oleObject" Target="../embeddings/oleObject111.bin"/><Relationship Id="rId3" Type="http://schemas.openxmlformats.org/officeDocument/2006/relationships/notesSlide" Target="../notesSlides/notesSlide14.xml"/><Relationship Id="rId7" Type="http://schemas.openxmlformats.org/officeDocument/2006/relationships/image" Target="../media/image10.wmf"/><Relationship Id="rId12" Type="http://schemas.openxmlformats.org/officeDocument/2006/relationships/image" Target="../media/image4.wmf"/><Relationship Id="rId2" Type="http://schemas.openxmlformats.org/officeDocument/2006/relationships/slideLayout" Target="../slideLayouts/slideLayout8.xml"/><Relationship Id="rId16" Type="http://schemas.openxmlformats.org/officeDocument/2006/relationships/image" Target="../media/image6.wmf"/><Relationship Id="rId1" Type="http://schemas.openxmlformats.org/officeDocument/2006/relationships/vmlDrawing" Target="../drawings/vmlDrawing6.vml"/><Relationship Id="rId6" Type="http://schemas.openxmlformats.org/officeDocument/2006/relationships/oleObject" Target="../embeddings/oleObject107.bin"/><Relationship Id="rId11" Type="http://schemas.openxmlformats.org/officeDocument/2006/relationships/oleObject" Target="../embeddings/oleObject110.bin"/><Relationship Id="rId5" Type="http://schemas.openxmlformats.org/officeDocument/2006/relationships/image" Target="../media/image9.wmf"/><Relationship Id="rId15" Type="http://schemas.openxmlformats.org/officeDocument/2006/relationships/oleObject" Target="../embeddings/oleObject112.bin"/><Relationship Id="rId10" Type="http://schemas.openxmlformats.org/officeDocument/2006/relationships/oleObject" Target="../embeddings/oleObject109.bin"/><Relationship Id="rId4" Type="http://schemas.openxmlformats.org/officeDocument/2006/relationships/oleObject" Target="../embeddings/oleObject106.bin"/><Relationship Id="rId9" Type="http://schemas.openxmlformats.org/officeDocument/2006/relationships/image" Target="../media/image12.wmf"/><Relationship Id="rId14" Type="http://schemas.openxmlformats.org/officeDocument/2006/relationships/image" Target="../media/image5.wmf"/></Relationships>
</file>

<file path=ppt/slides/_rels/slide18.xml.rels><?xml version="1.0" encoding="UTF-8" standalone="yes"?>
<Relationships xmlns="http://schemas.openxmlformats.org/package/2006/relationships"><Relationship Id="rId8" Type="http://schemas.openxmlformats.org/officeDocument/2006/relationships/oleObject" Target="../embeddings/oleObject115.bin"/><Relationship Id="rId13" Type="http://schemas.openxmlformats.org/officeDocument/2006/relationships/oleObject" Target="../embeddings/oleObject118.bin"/><Relationship Id="rId18" Type="http://schemas.openxmlformats.org/officeDocument/2006/relationships/oleObject" Target="../embeddings/oleObject121.bin"/><Relationship Id="rId3" Type="http://schemas.openxmlformats.org/officeDocument/2006/relationships/notesSlide" Target="../notesSlides/notesSlide15.xml"/><Relationship Id="rId21" Type="http://schemas.openxmlformats.org/officeDocument/2006/relationships/oleObject" Target="../embeddings/oleObject124.bin"/><Relationship Id="rId7" Type="http://schemas.openxmlformats.org/officeDocument/2006/relationships/image" Target="../media/image12.wmf"/><Relationship Id="rId12" Type="http://schemas.openxmlformats.org/officeDocument/2006/relationships/image" Target="../media/image10.wmf"/><Relationship Id="rId17" Type="http://schemas.openxmlformats.org/officeDocument/2006/relationships/oleObject" Target="../embeddings/oleObject120.bin"/><Relationship Id="rId2" Type="http://schemas.openxmlformats.org/officeDocument/2006/relationships/slideLayout" Target="../slideLayouts/slideLayout8.xml"/><Relationship Id="rId16" Type="http://schemas.openxmlformats.org/officeDocument/2006/relationships/image" Target="../media/image6.wmf"/><Relationship Id="rId20" Type="http://schemas.openxmlformats.org/officeDocument/2006/relationships/oleObject" Target="../embeddings/oleObject123.bin"/><Relationship Id="rId1" Type="http://schemas.openxmlformats.org/officeDocument/2006/relationships/vmlDrawing" Target="../drawings/vmlDrawing7.vml"/><Relationship Id="rId6" Type="http://schemas.openxmlformats.org/officeDocument/2006/relationships/oleObject" Target="../embeddings/oleObject114.bin"/><Relationship Id="rId11" Type="http://schemas.openxmlformats.org/officeDocument/2006/relationships/oleObject" Target="../embeddings/oleObject117.bin"/><Relationship Id="rId5" Type="http://schemas.openxmlformats.org/officeDocument/2006/relationships/image" Target="../media/image9.wmf"/><Relationship Id="rId15" Type="http://schemas.openxmlformats.org/officeDocument/2006/relationships/oleObject" Target="../embeddings/oleObject119.bin"/><Relationship Id="rId10" Type="http://schemas.openxmlformats.org/officeDocument/2006/relationships/image" Target="../media/image4.wmf"/><Relationship Id="rId19" Type="http://schemas.openxmlformats.org/officeDocument/2006/relationships/oleObject" Target="../embeddings/oleObject122.bin"/><Relationship Id="rId4" Type="http://schemas.openxmlformats.org/officeDocument/2006/relationships/oleObject" Target="../embeddings/oleObject113.bin"/><Relationship Id="rId9" Type="http://schemas.openxmlformats.org/officeDocument/2006/relationships/oleObject" Target="../embeddings/oleObject116.bin"/><Relationship Id="rId14" Type="http://schemas.openxmlformats.org/officeDocument/2006/relationships/image" Target="../media/image5.wmf"/></Relationships>
</file>

<file path=ppt/slides/_rels/slide19.xml.rels><?xml version="1.0" encoding="UTF-8" standalone="yes"?>
<Relationships xmlns="http://schemas.openxmlformats.org/package/2006/relationships"><Relationship Id="rId8" Type="http://schemas.openxmlformats.org/officeDocument/2006/relationships/oleObject" Target="../embeddings/oleObject127.bin"/><Relationship Id="rId13" Type="http://schemas.openxmlformats.org/officeDocument/2006/relationships/image" Target="../media/image5.wmf"/><Relationship Id="rId18" Type="http://schemas.openxmlformats.org/officeDocument/2006/relationships/oleObject" Target="../embeddings/oleObject133.bin"/><Relationship Id="rId3" Type="http://schemas.openxmlformats.org/officeDocument/2006/relationships/notesSlide" Target="../notesSlides/notesSlide16.xml"/><Relationship Id="rId21" Type="http://schemas.openxmlformats.org/officeDocument/2006/relationships/oleObject" Target="../embeddings/oleObject136.bin"/><Relationship Id="rId7" Type="http://schemas.openxmlformats.org/officeDocument/2006/relationships/image" Target="../media/image12.wmf"/><Relationship Id="rId12" Type="http://schemas.openxmlformats.org/officeDocument/2006/relationships/oleObject" Target="../embeddings/oleObject129.bin"/><Relationship Id="rId17" Type="http://schemas.openxmlformats.org/officeDocument/2006/relationships/oleObject" Target="../embeddings/oleObject132.bin"/><Relationship Id="rId2" Type="http://schemas.openxmlformats.org/officeDocument/2006/relationships/slideLayout" Target="../slideLayouts/slideLayout8.xml"/><Relationship Id="rId16" Type="http://schemas.openxmlformats.org/officeDocument/2006/relationships/image" Target="../media/image6.wmf"/><Relationship Id="rId20" Type="http://schemas.openxmlformats.org/officeDocument/2006/relationships/oleObject" Target="../embeddings/oleObject135.bin"/><Relationship Id="rId1" Type="http://schemas.openxmlformats.org/officeDocument/2006/relationships/vmlDrawing" Target="../drawings/vmlDrawing8.vml"/><Relationship Id="rId6" Type="http://schemas.openxmlformats.org/officeDocument/2006/relationships/oleObject" Target="../embeddings/oleObject126.bin"/><Relationship Id="rId11" Type="http://schemas.openxmlformats.org/officeDocument/2006/relationships/image" Target="../media/image10.wmf"/><Relationship Id="rId24" Type="http://schemas.openxmlformats.org/officeDocument/2006/relationships/oleObject" Target="../embeddings/oleObject139.bin"/><Relationship Id="rId5" Type="http://schemas.openxmlformats.org/officeDocument/2006/relationships/image" Target="../media/image9.wmf"/><Relationship Id="rId15" Type="http://schemas.openxmlformats.org/officeDocument/2006/relationships/oleObject" Target="../embeddings/oleObject131.bin"/><Relationship Id="rId23" Type="http://schemas.openxmlformats.org/officeDocument/2006/relationships/oleObject" Target="../embeddings/oleObject138.bin"/><Relationship Id="rId10" Type="http://schemas.openxmlformats.org/officeDocument/2006/relationships/oleObject" Target="../embeddings/oleObject128.bin"/><Relationship Id="rId19" Type="http://schemas.openxmlformats.org/officeDocument/2006/relationships/oleObject" Target="../embeddings/oleObject134.bin"/><Relationship Id="rId4" Type="http://schemas.openxmlformats.org/officeDocument/2006/relationships/oleObject" Target="../embeddings/oleObject125.bin"/><Relationship Id="rId9" Type="http://schemas.openxmlformats.org/officeDocument/2006/relationships/image" Target="../media/image4.wmf"/><Relationship Id="rId14" Type="http://schemas.openxmlformats.org/officeDocument/2006/relationships/oleObject" Target="../embeddings/oleObject130.bin"/><Relationship Id="rId22" Type="http://schemas.openxmlformats.org/officeDocument/2006/relationships/oleObject" Target="../embeddings/oleObject137.bin"/></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oleObject" Target="../embeddings/oleObject142.bin"/><Relationship Id="rId13" Type="http://schemas.openxmlformats.org/officeDocument/2006/relationships/oleObject" Target="../embeddings/oleObject145.bin"/><Relationship Id="rId18" Type="http://schemas.openxmlformats.org/officeDocument/2006/relationships/image" Target="../media/image6.wmf"/><Relationship Id="rId3" Type="http://schemas.openxmlformats.org/officeDocument/2006/relationships/notesSlide" Target="../notesSlides/notesSlide17.xml"/><Relationship Id="rId7" Type="http://schemas.openxmlformats.org/officeDocument/2006/relationships/image" Target="../media/image9.wmf"/><Relationship Id="rId12" Type="http://schemas.openxmlformats.org/officeDocument/2006/relationships/oleObject" Target="../embeddings/oleObject144.bin"/><Relationship Id="rId17" Type="http://schemas.openxmlformats.org/officeDocument/2006/relationships/oleObject" Target="../embeddings/oleObject147.bin"/><Relationship Id="rId2" Type="http://schemas.openxmlformats.org/officeDocument/2006/relationships/slideLayout" Target="../slideLayouts/slideLayout8.xml"/><Relationship Id="rId16" Type="http://schemas.openxmlformats.org/officeDocument/2006/relationships/image" Target="../media/image5.wmf"/><Relationship Id="rId1" Type="http://schemas.openxmlformats.org/officeDocument/2006/relationships/vmlDrawing" Target="../drawings/vmlDrawing9.vml"/><Relationship Id="rId6" Type="http://schemas.openxmlformats.org/officeDocument/2006/relationships/oleObject" Target="../embeddings/oleObject141.bin"/><Relationship Id="rId11" Type="http://schemas.openxmlformats.org/officeDocument/2006/relationships/image" Target="../media/image12.wmf"/><Relationship Id="rId5" Type="http://schemas.openxmlformats.org/officeDocument/2006/relationships/image" Target="../media/image15.wmf"/><Relationship Id="rId15" Type="http://schemas.openxmlformats.org/officeDocument/2006/relationships/oleObject" Target="../embeddings/oleObject146.bin"/><Relationship Id="rId10" Type="http://schemas.openxmlformats.org/officeDocument/2006/relationships/oleObject" Target="../embeddings/oleObject143.bin"/><Relationship Id="rId4" Type="http://schemas.openxmlformats.org/officeDocument/2006/relationships/oleObject" Target="../embeddings/oleObject140.bin"/><Relationship Id="rId9" Type="http://schemas.openxmlformats.org/officeDocument/2006/relationships/image" Target="../media/image10.wmf"/><Relationship Id="rId14" Type="http://schemas.openxmlformats.org/officeDocument/2006/relationships/image" Target="../media/image4.wmf"/></Relationships>
</file>

<file path=ppt/slides/_rels/slide21.xml.rels><?xml version="1.0" encoding="UTF-8" standalone="yes"?>
<Relationships xmlns="http://schemas.openxmlformats.org/package/2006/relationships"><Relationship Id="rId8" Type="http://schemas.openxmlformats.org/officeDocument/2006/relationships/oleObject" Target="../embeddings/oleObject150.bin"/><Relationship Id="rId13" Type="http://schemas.openxmlformats.org/officeDocument/2006/relationships/oleObject" Target="../embeddings/oleObject153.bin"/><Relationship Id="rId3" Type="http://schemas.openxmlformats.org/officeDocument/2006/relationships/notesSlide" Target="../notesSlides/notesSlide18.xml"/><Relationship Id="rId7" Type="http://schemas.openxmlformats.org/officeDocument/2006/relationships/image" Target="../media/image5.wmf"/><Relationship Id="rId12" Type="http://schemas.openxmlformats.org/officeDocument/2006/relationships/image" Target="../media/image17.wmf"/><Relationship Id="rId2" Type="http://schemas.openxmlformats.org/officeDocument/2006/relationships/slideLayout" Target="../slideLayouts/slideLayout8.xml"/><Relationship Id="rId16" Type="http://schemas.openxmlformats.org/officeDocument/2006/relationships/image" Target="../media/image19.wmf"/><Relationship Id="rId1" Type="http://schemas.openxmlformats.org/officeDocument/2006/relationships/vmlDrawing" Target="../drawings/vmlDrawing10.vml"/><Relationship Id="rId6" Type="http://schemas.openxmlformats.org/officeDocument/2006/relationships/oleObject" Target="../embeddings/oleObject149.bin"/><Relationship Id="rId11" Type="http://schemas.openxmlformats.org/officeDocument/2006/relationships/oleObject" Target="../embeddings/oleObject152.bin"/><Relationship Id="rId5" Type="http://schemas.openxmlformats.org/officeDocument/2006/relationships/image" Target="../media/image4.wmf"/><Relationship Id="rId15" Type="http://schemas.openxmlformats.org/officeDocument/2006/relationships/oleObject" Target="../embeddings/oleObject154.bin"/><Relationship Id="rId10" Type="http://schemas.openxmlformats.org/officeDocument/2006/relationships/oleObject" Target="../embeddings/oleObject151.bin"/><Relationship Id="rId4" Type="http://schemas.openxmlformats.org/officeDocument/2006/relationships/oleObject" Target="../embeddings/oleObject148.bin"/><Relationship Id="rId9" Type="http://schemas.openxmlformats.org/officeDocument/2006/relationships/image" Target="../media/image16.wmf"/><Relationship Id="rId14" Type="http://schemas.openxmlformats.org/officeDocument/2006/relationships/image" Target="../media/image18.wmf"/></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8.xml"/><Relationship Id="rId1" Type="http://schemas.openxmlformats.org/officeDocument/2006/relationships/vmlDrawing" Target="../drawings/vmlDrawing11.vml"/><Relationship Id="rId5" Type="http://schemas.openxmlformats.org/officeDocument/2006/relationships/image" Target="../media/image20.wmf"/><Relationship Id="rId4" Type="http://schemas.openxmlformats.org/officeDocument/2006/relationships/oleObject" Target="../embeddings/oleObject155.bin"/></Relationships>
</file>

<file path=ppt/slides/_rels/slide23.xml.rels><?xml version="1.0" encoding="UTF-8" standalone="yes"?>
<Relationships xmlns="http://schemas.openxmlformats.org/package/2006/relationships"><Relationship Id="rId8" Type="http://schemas.openxmlformats.org/officeDocument/2006/relationships/oleObject" Target="../embeddings/oleObject158.bin"/><Relationship Id="rId13" Type="http://schemas.openxmlformats.org/officeDocument/2006/relationships/image" Target="../media/image23.wmf"/><Relationship Id="rId3" Type="http://schemas.openxmlformats.org/officeDocument/2006/relationships/notesSlide" Target="../notesSlides/notesSlide20.xml"/><Relationship Id="rId7" Type="http://schemas.openxmlformats.org/officeDocument/2006/relationships/image" Target="../media/image12.wmf"/><Relationship Id="rId12" Type="http://schemas.openxmlformats.org/officeDocument/2006/relationships/oleObject" Target="../embeddings/oleObject160.bin"/><Relationship Id="rId17" Type="http://schemas.openxmlformats.org/officeDocument/2006/relationships/image" Target="../media/image24.wmf"/><Relationship Id="rId2" Type="http://schemas.openxmlformats.org/officeDocument/2006/relationships/slideLayout" Target="../slideLayouts/slideLayout8.xml"/><Relationship Id="rId16" Type="http://schemas.openxmlformats.org/officeDocument/2006/relationships/oleObject" Target="../embeddings/oleObject163.bin"/><Relationship Id="rId1" Type="http://schemas.openxmlformats.org/officeDocument/2006/relationships/vmlDrawing" Target="../drawings/vmlDrawing12.vml"/><Relationship Id="rId6" Type="http://schemas.openxmlformats.org/officeDocument/2006/relationships/oleObject" Target="../embeddings/oleObject157.bin"/><Relationship Id="rId11" Type="http://schemas.openxmlformats.org/officeDocument/2006/relationships/image" Target="../media/image22.wmf"/><Relationship Id="rId5" Type="http://schemas.openxmlformats.org/officeDocument/2006/relationships/image" Target="../media/image4.wmf"/><Relationship Id="rId15" Type="http://schemas.openxmlformats.org/officeDocument/2006/relationships/oleObject" Target="../embeddings/oleObject162.bin"/><Relationship Id="rId10" Type="http://schemas.openxmlformats.org/officeDocument/2006/relationships/oleObject" Target="../embeddings/oleObject159.bin"/><Relationship Id="rId4" Type="http://schemas.openxmlformats.org/officeDocument/2006/relationships/oleObject" Target="../embeddings/oleObject156.bin"/><Relationship Id="rId9" Type="http://schemas.openxmlformats.org/officeDocument/2006/relationships/image" Target="../media/image21.wmf"/><Relationship Id="rId14" Type="http://schemas.openxmlformats.org/officeDocument/2006/relationships/oleObject" Target="../embeddings/oleObject161.bin"/></Relationships>
</file>

<file path=ppt/slides/_rels/slide24.xml.rels><?xml version="1.0" encoding="UTF-8" standalone="yes"?>
<Relationships xmlns="http://schemas.openxmlformats.org/package/2006/relationships"><Relationship Id="rId8" Type="http://schemas.openxmlformats.org/officeDocument/2006/relationships/image" Target="../media/image12.wmf"/><Relationship Id="rId13" Type="http://schemas.openxmlformats.org/officeDocument/2006/relationships/oleObject" Target="../embeddings/oleObject170.bin"/><Relationship Id="rId3" Type="http://schemas.openxmlformats.org/officeDocument/2006/relationships/oleObject" Target="../embeddings/oleObject164.bin"/><Relationship Id="rId7" Type="http://schemas.openxmlformats.org/officeDocument/2006/relationships/oleObject" Target="../embeddings/oleObject166.bin"/><Relationship Id="rId12" Type="http://schemas.openxmlformats.org/officeDocument/2006/relationships/oleObject" Target="../embeddings/oleObject169.bin"/><Relationship Id="rId2" Type="http://schemas.openxmlformats.org/officeDocument/2006/relationships/slideLayout" Target="../slideLayouts/slideLayout8.xml"/><Relationship Id="rId1" Type="http://schemas.openxmlformats.org/officeDocument/2006/relationships/vmlDrawing" Target="../drawings/vmlDrawing13.vml"/><Relationship Id="rId6" Type="http://schemas.openxmlformats.org/officeDocument/2006/relationships/image" Target="../media/image4.wmf"/><Relationship Id="rId11" Type="http://schemas.openxmlformats.org/officeDocument/2006/relationships/oleObject" Target="../embeddings/oleObject168.bin"/><Relationship Id="rId5" Type="http://schemas.openxmlformats.org/officeDocument/2006/relationships/oleObject" Target="../embeddings/oleObject165.bin"/><Relationship Id="rId10" Type="http://schemas.openxmlformats.org/officeDocument/2006/relationships/image" Target="../media/image23.wmf"/><Relationship Id="rId4" Type="http://schemas.openxmlformats.org/officeDocument/2006/relationships/image" Target="../media/image21.wmf"/><Relationship Id="rId9" Type="http://schemas.openxmlformats.org/officeDocument/2006/relationships/oleObject" Target="../embeddings/oleObject167.bin"/><Relationship Id="rId14" Type="http://schemas.openxmlformats.org/officeDocument/2006/relationships/image" Target="../media/image25.wmf"/></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8.xml"/><Relationship Id="rId5" Type="http://schemas.openxmlformats.org/officeDocument/2006/relationships/image" Target="../media/image28.wmf"/><Relationship Id="rId4" Type="http://schemas.openxmlformats.org/officeDocument/2006/relationships/image" Target="../media/image27.wmf"/></Relationships>
</file>

<file path=ppt/slides/_rels/slide26.xml.rels><?xml version="1.0" encoding="UTF-8" standalone="yes"?>
<Relationships xmlns="http://schemas.openxmlformats.org/package/2006/relationships"><Relationship Id="rId3" Type="http://schemas.openxmlformats.org/officeDocument/2006/relationships/image" Target="../media/image29.wmf"/><Relationship Id="rId2" Type="http://schemas.openxmlformats.org/officeDocument/2006/relationships/notesSlide" Target="../notesSlides/notesSlide22.xml"/><Relationship Id="rId1" Type="http://schemas.openxmlformats.org/officeDocument/2006/relationships/slideLayout" Target="../slideLayouts/slideLayout8.xml"/><Relationship Id="rId5" Type="http://schemas.openxmlformats.org/officeDocument/2006/relationships/image" Target="../media/image31.png"/><Relationship Id="rId4" Type="http://schemas.openxmlformats.org/officeDocument/2006/relationships/image" Target="../media/image30.png"/></Relationships>
</file>

<file path=ppt/slides/_rels/slide27.xml.rels><?xml version="1.0" encoding="UTF-8" standalone="yes"?>
<Relationships xmlns="http://schemas.openxmlformats.org/package/2006/relationships"><Relationship Id="rId8" Type="http://schemas.openxmlformats.org/officeDocument/2006/relationships/oleObject" Target="../embeddings/oleObject173.bin"/><Relationship Id="rId13" Type="http://schemas.openxmlformats.org/officeDocument/2006/relationships/image" Target="../media/image12.wmf"/><Relationship Id="rId18" Type="http://schemas.openxmlformats.org/officeDocument/2006/relationships/oleObject" Target="../embeddings/oleObject178.bin"/><Relationship Id="rId26" Type="http://schemas.openxmlformats.org/officeDocument/2006/relationships/image" Target="../media/image34.wmf"/><Relationship Id="rId3" Type="http://schemas.openxmlformats.org/officeDocument/2006/relationships/notesSlide" Target="../notesSlides/notesSlide23.xml"/><Relationship Id="rId21" Type="http://schemas.openxmlformats.org/officeDocument/2006/relationships/oleObject" Target="../embeddings/oleObject180.bin"/><Relationship Id="rId7" Type="http://schemas.openxmlformats.org/officeDocument/2006/relationships/image" Target="../media/image33.wmf"/><Relationship Id="rId12" Type="http://schemas.openxmlformats.org/officeDocument/2006/relationships/oleObject" Target="../embeddings/oleObject175.bin"/><Relationship Id="rId17" Type="http://schemas.openxmlformats.org/officeDocument/2006/relationships/image" Target="../media/image5.wmf"/><Relationship Id="rId25" Type="http://schemas.openxmlformats.org/officeDocument/2006/relationships/oleObject" Target="../embeddings/oleObject183.bin"/><Relationship Id="rId2" Type="http://schemas.openxmlformats.org/officeDocument/2006/relationships/slideLayout" Target="../slideLayouts/slideLayout8.xml"/><Relationship Id="rId16" Type="http://schemas.openxmlformats.org/officeDocument/2006/relationships/oleObject" Target="../embeddings/oleObject177.bin"/><Relationship Id="rId20" Type="http://schemas.openxmlformats.org/officeDocument/2006/relationships/oleObject" Target="../embeddings/oleObject179.bin"/><Relationship Id="rId1" Type="http://schemas.openxmlformats.org/officeDocument/2006/relationships/vmlDrawing" Target="../drawings/vmlDrawing14.vml"/><Relationship Id="rId6" Type="http://schemas.openxmlformats.org/officeDocument/2006/relationships/oleObject" Target="../embeddings/oleObject172.bin"/><Relationship Id="rId11" Type="http://schemas.openxmlformats.org/officeDocument/2006/relationships/image" Target="../media/image10.wmf"/><Relationship Id="rId24" Type="http://schemas.openxmlformats.org/officeDocument/2006/relationships/oleObject" Target="../embeddings/oleObject182.bin"/><Relationship Id="rId5" Type="http://schemas.openxmlformats.org/officeDocument/2006/relationships/image" Target="../media/image32.wmf"/><Relationship Id="rId15" Type="http://schemas.openxmlformats.org/officeDocument/2006/relationships/image" Target="../media/image4.wmf"/><Relationship Id="rId23" Type="http://schemas.openxmlformats.org/officeDocument/2006/relationships/oleObject" Target="../embeddings/oleObject181.bin"/><Relationship Id="rId10" Type="http://schemas.openxmlformats.org/officeDocument/2006/relationships/oleObject" Target="../embeddings/oleObject174.bin"/><Relationship Id="rId19" Type="http://schemas.openxmlformats.org/officeDocument/2006/relationships/image" Target="../media/image6.wmf"/><Relationship Id="rId4" Type="http://schemas.openxmlformats.org/officeDocument/2006/relationships/oleObject" Target="../embeddings/oleObject171.bin"/><Relationship Id="rId9" Type="http://schemas.openxmlformats.org/officeDocument/2006/relationships/image" Target="../media/image9.wmf"/><Relationship Id="rId14" Type="http://schemas.openxmlformats.org/officeDocument/2006/relationships/oleObject" Target="../embeddings/oleObject176.bin"/><Relationship Id="rId22" Type="http://schemas.openxmlformats.org/officeDocument/2006/relationships/image" Target="../media/image7.wmf"/></Relationships>
</file>

<file path=ppt/slides/_rels/slide28.xml.rels><?xml version="1.0" encoding="UTF-8" standalone="yes"?>
<Relationships xmlns="http://schemas.openxmlformats.org/package/2006/relationships"><Relationship Id="rId8" Type="http://schemas.openxmlformats.org/officeDocument/2006/relationships/oleObject" Target="../embeddings/oleObject186.bin"/><Relationship Id="rId13" Type="http://schemas.openxmlformats.org/officeDocument/2006/relationships/image" Target="../media/image39.wmf"/><Relationship Id="rId18" Type="http://schemas.openxmlformats.org/officeDocument/2006/relationships/oleObject" Target="../embeddings/oleObject192.bin"/><Relationship Id="rId3" Type="http://schemas.openxmlformats.org/officeDocument/2006/relationships/notesSlide" Target="../notesSlides/notesSlide24.xml"/><Relationship Id="rId21" Type="http://schemas.openxmlformats.org/officeDocument/2006/relationships/oleObject" Target="../embeddings/oleObject195.bin"/><Relationship Id="rId7" Type="http://schemas.openxmlformats.org/officeDocument/2006/relationships/image" Target="../media/image36.wmf"/><Relationship Id="rId12" Type="http://schemas.openxmlformats.org/officeDocument/2006/relationships/oleObject" Target="../embeddings/oleObject188.bin"/><Relationship Id="rId17" Type="http://schemas.openxmlformats.org/officeDocument/2006/relationships/oleObject" Target="../embeddings/oleObject191.bin"/><Relationship Id="rId2" Type="http://schemas.openxmlformats.org/officeDocument/2006/relationships/slideLayout" Target="../slideLayouts/slideLayout8.xml"/><Relationship Id="rId16" Type="http://schemas.openxmlformats.org/officeDocument/2006/relationships/image" Target="../media/image40.wmf"/><Relationship Id="rId20" Type="http://schemas.openxmlformats.org/officeDocument/2006/relationships/oleObject" Target="../embeddings/oleObject194.bin"/><Relationship Id="rId1" Type="http://schemas.openxmlformats.org/officeDocument/2006/relationships/vmlDrawing" Target="../drawings/vmlDrawing15.vml"/><Relationship Id="rId6" Type="http://schemas.openxmlformats.org/officeDocument/2006/relationships/oleObject" Target="../embeddings/oleObject185.bin"/><Relationship Id="rId11" Type="http://schemas.openxmlformats.org/officeDocument/2006/relationships/image" Target="../media/image38.wmf"/><Relationship Id="rId5" Type="http://schemas.openxmlformats.org/officeDocument/2006/relationships/image" Target="../media/image35.wmf"/><Relationship Id="rId15" Type="http://schemas.openxmlformats.org/officeDocument/2006/relationships/oleObject" Target="../embeddings/oleObject190.bin"/><Relationship Id="rId23" Type="http://schemas.openxmlformats.org/officeDocument/2006/relationships/image" Target="../media/image41.wmf"/><Relationship Id="rId10" Type="http://schemas.openxmlformats.org/officeDocument/2006/relationships/oleObject" Target="../embeddings/oleObject187.bin"/><Relationship Id="rId19" Type="http://schemas.openxmlformats.org/officeDocument/2006/relationships/oleObject" Target="../embeddings/oleObject193.bin"/><Relationship Id="rId4" Type="http://schemas.openxmlformats.org/officeDocument/2006/relationships/oleObject" Target="../embeddings/oleObject184.bin"/><Relationship Id="rId9" Type="http://schemas.openxmlformats.org/officeDocument/2006/relationships/image" Target="../media/image37.wmf"/><Relationship Id="rId14" Type="http://schemas.openxmlformats.org/officeDocument/2006/relationships/oleObject" Target="../embeddings/oleObject189.bin"/><Relationship Id="rId22" Type="http://schemas.openxmlformats.org/officeDocument/2006/relationships/oleObject" Target="../embeddings/oleObject196.bin"/></Relationships>
</file>

<file path=ppt/slides/_rels/slide29.xml.rels><?xml version="1.0" encoding="UTF-8" standalone="yes"?>
<Relationships xmlns="http://schemas.openxmlformats.org/package/2006/relationships"><Relationship Id="rId8" Type="http://schemas.openxmlformats.org/officeDocument/2006/relationships/oleObject" Target="../embeddings/oleObject199.bin"/><Relationship Id="rId13" Type="http://schemas.openxmlformats.org/officeDocument/2006/relationships/oleObject" Target="../embeddings/oleObject202.bin"/><Relationship Id="rId18" Type="http://schemas.openxmlformats.org/officeDocument/2006/relationships/oleObject" Target="../embeddings/oleObject206.bin"/><Relationship Id="rId3" Type="http://schemas.openxmlformats.org/officeDocument/2006/relationships/notesSlide" Target="../notesSlides/notesSlide25.xml"/><Relationship Id="rId21" Type="http://schemas.openxmlformats.org/officeDocument/2006/relationships/image" Target="../media/image7.wmf"/><Relationship Id="rId7" Type="http://schemas.openxmlformats.org/officeDocument/2006/relationships/image" Target="../media/image9.wmf"/><Relationship Id="rId12" Type="http://schemas.openxmlformats.org/officeDocument/2006/relationships/oleObject" Target="../embeddings/oleObject201.bin"/><Relationship Id="rId17" Type="http://schemas.openxmlformats.org/officeDocument/2006/relationships/image" Target="../media/image4.wmf"/><Relationship Id="rId2" Type="http://schemas.openxmlformats.org/officeDocument/2006/relationships/slideLayout" Target="../slideLayouts/slideLayout8.xml"/><Relationship Id="rId16" Type="http://schemas.openxmlformats.org/officeDocument/2006/relationships/oleObject" Target="../embeddings/oleObject205.bin"/><Relationship Id="rId20" Type="http://schemas.openxmlformats.org/officeDocument/2006/relationships/oleObject" Target="../embeddings/oleObject207.bin"/><Relationship Id="rId1" Type="http://schemas.openxmlformats.org/officeDocument/2006/relationships/vmlDrawing" Target="../drawings/vmlDrawing16.vml"/><Relationship Id="rId6" Type="http://schemas.openxmlformats.org/officeDocument/2006/relationships/oleObject" Target="../embeddings/oleObject198.bin"/><Relationship Id="rId11" Type="http://schemas.openxmlformats.org/officeDocument/2006/relationships/image" Target="../media/image12.wmf"/><Relationship Id="rId5" Type="http://schemas.openxmlformats.org/officeDocument/2006/relationships/image" Target="../media/image42.wmf"/><Relationship Id="rId15" Type="http://schemas.openxmlformats.org/officeDocument/2006/relationships/oleObject" Target="../embeddings/oleObject204.bin"/><Relationship Id="rId23" Type="http://schemas.openxmlformats.org/officeDocument/2006/relationships/image" Target="../media/image8.wmf"/><Relationship Id="rId10" Type="http://schemas.openxmlformats.org/officeDocument/2006/relationships/oleObject" Target="../embeddings/oleObject200.bin"/><Relationship Id="rId19" Type="http://schemas.openxmlformats.org/officeDocument/2006/relationships/image" Target="../media/image6.wmf"/><Relationship Id="rId4" Type="http://schemas.openxmlformats.org/officeDocument/2006/relationships/oleObject" Target="../embeddings/oleObject197.bin"/><Relationship Id="rId9" Type="http://schemas.openxmlformats.org/officeDocument/2006/relationships/image" Target="../media/image10.wmf"/><Relationship Id="rId14" Type="http://schemas.openxmlformats.org/officeDocument/2006/relationships/oleObject" Target="../embeddings/oleObject203.bin"/><Relationship Id="rId22" Type="http://schemas.openxmlformats.org/officeDocument/2006/relationships/oleObject" Target="../embeddings/oleObject208.bin"/></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8.xml"/><Relationship Id="rId1" Type="http://schemas.openxmlformats.org/officeDocument/2006/relationships/slideLayout" Target="../slideLayouts/slideLayout8.xml"/><Relationship Id="rId4" Type="http://schemas.openxmlformats.org/officeDocument/2006/relationships/image" Target="../media/image43.wmf"/></Relationships>
</file>

<file path=ppt/slides/_rels/slide3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8" Type="http://schemas.openxmlformats.org/officeDocument/2006/relationships/oleObject" Target="../embeddings/oleObject211.bin"/><Relationship Id="rId13" Type="http://schemas.openxmlformats.org/officeDocument/2006/relationships/oleObject" Target="../embeddings/oleObject214.bin"/><Relationship Id="rId3" Type="http://schemas.openxmlformats.org/officeDocument/2006/relationships/notesSlide" Target="../notesSlides/notesSlide30.xml"/><Relationship Id="rId7" Type="http://schemas.openxmlformats.org/officeDocument/2006/relationships/image" Target="../media/image45.wmf"/><Relationship Id="rId12" Type="http://schemas.openxmlformats.org/officeDocument/2006/relationships/oleObject" Target="../embeddings/oleObject213.bin"/><Relationship Id="rId17" Type="http://schemas.openxmlformats.org/officeDocument/2006/relationships/image" Target="../media/image48.wmf"/><Relationship Id="rId2" Type="http://schemas.openxmlformats.org/officeDocument/2006/relationships/slideLayout" Target="../slideLayouts/slideLayout8.xml"/><Relationship Id="rId16" Type="http://schemas.openxmlformats.org/officeDocument/2006/relationships/oleObject" Target="../embeddings/oleObject216.bin"/><Relationship Id="rId1" Type="http://schemas.openxmlformats.org/officeDocument/2006/relationships/vmlDrawing" Target="../drawings/vmlDrawing17.vml"/><Relationship Id="rId6" Type="http://schemas.openxmlformats.org/officeDocument/2006/relationships/oleObject" Target="../embeddings/oleObject210.bin"/><Relationship Id="rId11" Type="http://schemas.openxmlformats.org/officeDocument/2006/relationships/image" Target="../media/image9.wmf"/><Relationship Id="rId5" Type="http://schemas.openxmlformats.org/officeDocument/2006/relationships/image" Target="../media/image44.wmf"/><Relationship Id="rId15" Type="http://schemas.openxmlformats.org/officeDocument/2006/relationships/image" Target="../media/image47.wmf"/><Relationship Id="rId10" Type="http://schemas.openxmlformats.org/officeDocument/2006/relationships/oleObject" Target="../embeddings/oleObject212.bin"/><Relationship Id="rId4" Type="http://schemas.openxmlformats.org/officeDocument/2006/relationships/oleObject" Target="../embeddings/oleObject209.bin"/><Relationship Id="rId9" Type="http://schemas.openxmlformats.org/officeDocument/2006/relationships/image" Target="../media/image46.wmf"/><Relationship Id="rId14" Type="http://schemas.openxmlformats.org/officeDocument/2006/relationships/oleObject" Target="../embeddings/oleObject215.bin"/></Relationships>
</file>

<file path=ppt/slides/_rels/slide36.xml.rels><?xml version="1.0" encoding="UTF-8" standalone="yes"?>
<Relationships xmlns="http://schemas.openxmlformats.org/package/2006/relationships"><Relationship Id="rId8" Type="http://schemas.openxmlformats.org/officeDocument/2006/relationships/image" Target="../media/image47.wmf"/><Relationship Id="rId13" Type="http://schemas.openxmlformats.org/officeDocument/2006/relationships/oleObject" Target="../embeddings/oleObject222.bin"/><Relationship Id="rId18" Type="http://schemas.openxmlformats.org/officeDocument/2006/relationships/oleObject" Target="../embeddings/oleObject226.bin"/><Relationship Id="rId26" Type="http://schemas.openxmlformats.org/officeDocument/2006/relationships/image" Target="../media/image49.wmf"/><Relationship Id="rId3" Type="http://schemas.openxmlformats.org/officeDocument/2006/relationships/notesSlide" Target="../notesSlides/notesSlide31.xml"/><Relationship Id="rId21" Type="http://schemas.openxmlformats.org/officeDocument/2006/relationships/oleObject" Target="../embeddings/oleObject229.bin"/><Relationship Id="rId7" Type="http://schemas.openxmlformats.org/officeDocument/2006/relationships/oleObject" Target="../embeddings/oleObject219.bin"/><Relationship Id="rId12" Type="http://schemas.openxmlformats.org/officeDocument/2006/relationships/image" Target="../media/image45.wmf"/><Relationship Id="rId17" Type="http://schemas.openxmlformats.org/officeDocument/2006/relationships/oleObject" Target="../embeddings/oleObject225.bin"/><Relationship Id="rId25" Type="http://schemas.openxmlformats.org/officeDocument/2006/relationships/oleObject" Target="../embeddings/oleObject233.bin"/><Relationship Id="rId2" Type="http://schemas.openxmlformats.org/officeDocument/2006/relationships/slideLayout" Target="../slideLayouts/slideLayout8.xml"/><Relationship Id="rId16" Type="http://schemas.openxmlformats.org/officeDocument/2006/relationships/oleObject" Target="../embeddings/oleObject224.bin"/><Relationship Id="rId20" Type="http://schemas.openxmlformats.org/officeDocument/2006/relationships/oleObject" Target="../embeddings/oleObject228.bin"/><Relationship Id="rId1" Type="http://schemas.openxmlformats.org/officeDocument/2006/relationships/vmlDrawing" Target="../drawings/vmlDrawing18.vml"/><Relationship Id="rId6" Type="http://schemas.openxmlformats.org/officeDocument/2006/relationships/oleObject" Target="../embeddings/oleObject218.bin"/><Relationship Id="rId11" Type="http://schemas.openxmlformats.org/officeDocument/2006/relationships/oleObject" Target="../embeddings/oleObject221.bin"/><Relationship Id="rId24" Type="http://schemas.openxmlformats.org/officeDocument/2006/relationships/oleObject" Target="../embeddings/oleObject232.bin"/><Relationship Id="rId5" Type="http://schemas.openxmlformats.org/officeDocument/2006/relationships/image" Target="../media/image9.wmf"/><Relationship Id="rId15" Type="http://schemas.openxmlformats.org/officeDocument/2006/relationships/oleObject" Target="../embeddings/oleObject223.bin"/><Relationship Id="rId23" Type="http://schemas.openxmlformats.org/officeDocument/2006/relationships/oleObject" Target="../embeddings/oleObject231.bin"/><Relationship Id="rId10" Type="http://schemas.openxmlformats.org/officeDocument/2006/relationships/image" Target="../media/image44.wmf"/><Relationship Id="rId19" Type="http://schemas.openxmlformats.org/officeDocument/2006/relationships/oleObject" Target="../embeddings/oleObject227.bin"/><Relationship Id="rId4" Type="http://schemas.openxmlformats.org/officeDocument/2006/relationships/oleObject" Target="../embeddings/oleObject217.bin"/><Relationship Id="rId9" Type="http://schemas.openxmlformats.org/officeDocument/2006/relationships/oleObject" Target="../embeddings/oleObject220.bin"/><Relationship Id="rId14" Type="http://schemas.openxmlformats.org/officeDocument/2006/relationships/image" Target="../media/image46.wmf"/><Relationship Id="rId22" Type="http://schemas.openxmlformats.org/officeDocument/2006/relationships/oleObject" Target="../embeddings/oleObject230.bin"/><Relationship Id="rId27" Type="http://schemas.openxmlformats.org/officeDocument/2006/relationships/oleObject" Target="../embeddings/oleObject234.bin"/></Relationships>
</file>

<file path=ppt/slides/_rels/slide37.xml.rels><?xml version="1.0" encoding="UTF-8" standalone="yes"?>
<Relationships xmlns="http://schemas.openxmlformats.org/package/2006/relationships"><Relationship Id="rId8" Type="http://schemas.openxmlformats.org/officeDocument/2006/relationships/oleObject" Target="../embeddings/oleObject237.bin"/><Relationship Id="rId13" Type="http://schemas.openxmlformats.org/officeDocument/2006/relationships/oleObject" Target="../embeddings/oleObject240.bin"/><Relationship Id="rId18" Type="http://schemas.openxmlformats.org/officeDocument/2006/relationships/oleObject" Target="../embeddings/oleObject244.bin"/><Relationship Id="rId3" Type="http://schemas.openxmlformats.org/officeDocument/2006/relationships/notesSlide" Target="../notesSlides/notesSlide32.xml"/><Relationship Id="rId21" Type="http://schemas.openxmlformats.org/officeDocument/2006/relationships/oleObject" Target="../embeddings/oleObject247.bin"/><Relationship Id="rId7" Type="http://schemas.openxmlformats.org/officeDocument/2006/relationships/image" Target="../media/image44.wmf"/><Relationship Id="rId12" Type="http://schemas.openxmlformats.org/officeDocument/2006/relationships/oleObject" Target="../embeddings/oleObject239.bin"/><Relationship Id="rId17" Type="http://schemas.openxmlformats.org/officeDocument/2006/relationships/oleObject" Target="../embeddings/oleObject243.bin"/><Relationship Id="rId25" Type="http://schemas.openxmlformats.org/officeDocument/2006/relationships/image" Target="../media/image50.wmf"/><Relationship Id="rId2" Type="http://schemas.openxmlformats.org/officeDocument/2006/relationships/slideLayout" Target="../slideLayouts/slideLayout8.xml"/><Relationship Id="rId16" Type="http://schemas.openxmlformats.org/officeDocument/2006/relationships/image" Target="../media/image47.wmf"/><Relationship Id="rId20" Type="http://schemas.openxmlformats.org/officeDocument/2006/relationships/oleObject" Target="../embeddings/oleObject246.bin"/><Relationship Id="rId1" Type="http://schemas.openxmlformats.org/officeDocument/2006/relationships/vmlDrawing" Target="../drawings/vmlDrawing19.vml"/><Relationship Id="rId6" Type="http://schemas.openxmlformats.org/officeDocument/2006/relationships/oleObject" Target="../embeddings/oleObject236.bin"/><Relationship Id="rId11" Type="http://schemas.openxmlformats.org/officeDocument/2006/relationships/image" Target="../media/image46.wmf"/><Relationship Id="rId24" Type="http://schemas.openxmlformats.org/officeDocument/2006/relationships/oleObject" Target="../embeddings/oleObject250.bin"/><Relationship Id="rId5" Type="http://schemas.openxmlformats.org/officeDocument/2006/relationships/image" Target="../media/image9.wmf"/><Relationship Id="rId15" Type="http://schemas.openxmlformats.org/officeDocument/2006/relationships/oleObject" Target="../embeddings/oleObject242.bin"/><Relationship Id="rId23" Type="http://schemas.openxmlformats.org/officeDocument/2006/relationships/oleObject" Target="../embeddings/oleObject249.bin"/><Relationship Id="rId10" Type="http://schemas.openxmlformats.org/officeDocument/2006/relationships/oleObject" Target="../embeddings/oleObject238.bin"/><Relationship Id="rId19" Type="http://schemas.openxmlformats.org/officeDocument/2006/relationships/oleObject" Target="../embeddings/oleObject245.bin"/><Relationship Id="rId4" Type="http://schemas.openxmlformats.org/officeDocument/2006/relationships/oleObject" Target="../embeddings/oleObject235.bin"/><Relationship Id="rId9" Type="http://schemas.openxmlformats.org/officeDocument/2006/relationships/image" Target="../media/image45.wmf"/><Relationship Id="rId14" Type="http://schemas.openxmlformats.org/officeDocument/2006/relationships/oleObject" Target="../embeddings/oleObject241.bin"/><Relationship Id="rId22" Type="http://schemas.openxmlformats.org/officeDocument/2006/relationships/oleObject" Target="../embeddings/oleObject248.bin"/></Relationships>
</file>

<file path=ppt/slides/_rels/slide38.xml.rels><?xml version="1.0" encoding="UTF-8" standalone="yes"?>
<Relationships xmlns="http://schemas.openxmlformats.org/package/2006/relationships"><Relationship Id="rId8" Type="http://schemas.openxmlformats.org/officeDocument/2006/relationships/oleObject" Target="../embeddings/oleObject254.bin"/><Relationship Id="rId13" Type="http://schemas.openxmlformats.org/officeDocument/2006/relationships/image" Target="../media/image46.wmf"/><Relationship Id="rId18" Type="http://schemas.openxmlformats.org/officeDocument/2006/relationships/image" Target="../media/image47.wmf"/><Relationship Id="rId26" Type="http://schemas.openxmlformats.org/officeDocument/2006/relationships/oleObject" Target="../embeddings/oleObject268.bin"/><Relationship Id="rId3" Type="http://schemas.openxmlformats.org/officeDocument/2006/relationships/notesSlide" Target="../notesSlides/notesSlide33.xml"/><Relationship Id="rId21" Type="http://schemas.openxmlformats.org/officeDocument/2006/relationships/oleObject" Target="../embeddings/oleObject263.bin"/><Relationship Id="rId7" Type="http://schemas.openxmlformats.org/officeDocument/2006/relationships/oleObject" Target="../embeddings/oleObject253.bin"/><Relationship Id="rId12" Type="http://schemas.openxmlformats.org/officeDocument/2006/relationships/oleObject" Target="../embeddings/oleObject256.bin"/><Relationship Id="rId17" Type="http://schemas.openxmlformats.org/officeDocument/2006/relationships/oleObject" Target="../embeddings/oleObject260.bin"/><Relationship Id="rId25" Type="http://schemas.openxmlformats.org/officeDocument/2006/relationships/oleObject" Target="../embeddings/oleObject267.bin"/><Relationship Id="rId2" Type="http://schemas.openxmlformats.org/officeDocument/2006/relationships/slideLayout" Target="../slideLayouts/slideLayout8.xml"/><Relationship Id="rId16" Type="http://schemas.openxmlformats.org/officeDocument/2006/relationships/oleObject" Target="../embeddings/oleObject259.bin"/><Relationship Id="rId20" Type="http://schemas.openxmlformats.org/officeDocument/2006/relationships/oleObject" Target="../embeddings/oleObject262.bin"/><Relationship Id="rId1" Type="http://schemas.openxmlformats.org/officeDocument/2006/relationships/vmlDrawing" Target="../drawings/vmlDrawing20.vml"/><Relationship Id="rId6" Type="http://schemas.openxmlformats.org/officeDocument/2006/relationships/oleObject" Target="../embeddings/oleObject252.bin"/><Relationship Id="rId11" Type="http://schemas.openxmlformats.org/officeDocument/2006/relationships/image" Target="../media/image45.wmf"/><Relationship Id="rId24" Type="http://schemas.openxmlformats.org/officeDocument/2006/relationships/oleObject" Target="../embeddings/oleObject266.bin"/><Relationship Id="rId5" Type="http://schemas.openxmlformats.org/officeDocument/2006/relationships/image" Target="../media/image9.wmf"/><Relationship Id="rId15" Type="http://schemas.openxmlformats.org/officeDocument/2006/relationships/oleObject" Target="../embeddings/oleObject258.bin"/><Relationship Id="rId23" Type="http://schemas.openxmlformats.org/officeDocument/2006/relationships/oleObject" Target="../embeddings/oleObject265.bin"/><Relationship Id="rId10" Type="http://schemas.openxmlformats.org/officeDocument/2006/relationships/oleObject" Target="../embeddings/oleObject255.bin"/><Relationship Id="rId19" Type="http://schemas.openxmlformats.org/officeDocument/2006/relationships/oleObject" Target="../embeddings/oleObject261.bin"/><Relationship Id="rId4" Type="http://schemas.openxmlformats.org/officeDocument/2006/relationships/oleObject" Target="../embeddings/oleObject251.bin"/><Relationship Id="rId9" Type="http://schemas.openxmlformats.org/officeDocument/2006/relationships/image" Target="../media/image44.wmf"/><Relationship Id="rId14" Type="http://schemas.openxmlformats.org/officeDocument/2006/relationships/oleObject" Target="../embeddings/oleObject257.bin"/><Relationship Id="rId22" Type="http://schemas.openxmlformats.org/officeDocument/2006/relationships/oleObject" Target="../embeddings/oleObject264.bin"/><Relationship Id="rId27" Type="http://schemas.openxmlformats.org/officeDocument/2006/relationships/image" Target="../media/image51.wmf"/></Relationships>
</file>

<file path=ppt/slides/_rels/slide39.xml.rels><?xml version="1.0" encoding="UTF-8" standalone="yes"?>
<Relationships xmlns="http://schemas.openxmlformats.org/package/2006/relationships"><Relationship Id="rId13" Type="http://schemas.openxmlformats.org/officeDocument/2006/relationships/oleObject" Target="../embeddings/oleObject273.bin"/><Relationship Id="rId18" Type="http://schemas.openxmlformats.org/officeDocument/2006/relationships/oleObject" Target="../embeddings/oleObject276.bin"/><Relationship Id="rId26" Type="http://schemas.openxmlformats.org/officeDocument/2006/relationships/image" Target="../media/image55.wmf"/><Relationship Id="rId39" Type="http://schemas.openxmlformats.org/officeDocument/2006/relationships/oleObject" Target="../embeddings/oleObject296.bin"/><Relationship Id="rId3" Type="http://schemas.openxmlformats.org/officeDocument/2006/relationships/notesSlide" Target="../notesSlides/notesSlide34.xml"/><Relationship Id="rId21" Type="http://schemas.openxmlformats.org/officeDocument/2006/relationships/oleObject" Target="../embeddings/oleObject279.bin"/><Relationship Id="rId34" Type="http://schemas.openxmlformats.org/officeDocument/2006/relationships/oleObject" Target="../embeddings/oleObject291.bin"/><Relationship Id="rId42" Type="http://schemas.openxmlformats.org/officeDocument/2006/relationships/oleObject" Target="../embeddings/oleObject299.bin"/><Relationship Id="rId47" Type="http://schemas.openxmlformats.org/officeDocument/2006/relationships/oleObject" Target="../embeddings/oleObject304.bin"/><Relationship Id="rId50" Type="http://schemas.openxmlformats.org/officeDocument/2006/relationships/oleObject" Target="../embeddings/oleObject307.bin"/><Relationship Id="rId7" Type="http://schemas.openxmlformats.org/officeDocument/2006/relationships/oleObject" Target="../embeddings/oleObject270.bin"/><Relationship Id="rId12" Type="http://schemas.openxmlformats.org/officeDocument/2006/relationships/image" Target="../media/image47.wmf"/><Relationship Id="rId17" Type="http://schemas.openxmlformats.org/officeDocument/2006/relationships/oleObject" Target="../embeddings/oleObject275.bin"/><Relationship Id="rId25" Type="http://schemas.openxmlformats.org/officeDocument/2006/relationships/oleObject" Target="../embeddings/oleObject283.bin"/><Relationship Id="rId33" Type="http://schemas.openxmlformats.org/officeDocument/2006/relationships/oleObject" Target="../embeddings/oleObject290.bin"/><Relationship Id="rId38" Type="http://schemas.openxmlformats.org/officeDocument/2006/relationships/oleObject" Target="../embeddings/oleObject295.bin"/><Relationship Id="rId46" Type="http://schemas.openxmlformats.org/officeDocument/2006/relationships/oleObject" Target="../embeddings/oleObject303.bin"/><Relationship Id="rId2" Type="http://schemas.openxmlformats.org/officeDocument/2006/relationships/slideLayout" Target="../slideLayouts/slideLayout8.xml"/><Relationship Id="rId16" Type="http://schemas.openxmlformats.org/officeDocument/2006/relationships/image" Target="../media/image54.wmf"/><Relationship Id="rId20" Type="http://schemas.openxmlformats.org/officeDocument/2006/relationships/oleObject" Target="../embeddings/oleObject278.bin"/><Relationship Id="rId29" Type="http://schemas.openxmlformats.org/officeDocument/2006/relationships/oleObject" Target="../embeddings/oleObject286.bin"/><Relationship Id="rId41" Type="http://schemas.openxmlformats.org/officeDocument/2006/relationships/oleObject" Target="../embeddings/oleObject298.bin"/><Relationship Id="rId1" Type="http://schemas.openxmlformats.org/officeDocument/2006/relationships/vmlDrawing" Target="../drawings/vmlDrawing21.vml"/><Relationship Id="rId6" Type="http://schemas.openxmlformats.org/officeDocument/2006/relationships/image" Target="../media/image44.wmf"/><Relationship Id="rId11" Type="http://schemas.openxmlformats.org/officeDocument/2006/relationships/oleObject" Target="../embeddings/oleObject272.bin"/><Relationship Id="rId24" Type="http://schemas.openxmlformats.org/officeDocument/2006/relationships/oleObject" Target="../embeddings/oleObject282.bin"/><Relationship Id="rId32" Type="http://schemas.openxmlformats.org/officeDocument/2006/relationships/oleObject" Target="../embeddings/oleObject289.bin"/><Relationship Id="rId37" Type="http://schemas.openxmlformats.org/officeDocument/2006/relationships/oleObject" Target="../embeddings/oleObject294.bin"/><Relationship Id="rId40" Type="http://schemas.openxmlformats.org/officeDocument/2006/relationships/oleObject" Target="../embeddings/oleObject297.bin"/><Relationship Id="rId45" Type="http://schemas.openxmlformats.org/officeDocument/2006/relationships/oleObject" Target="../embeddings/oleObject302.bin"/><Relationship Id="rId5" Type="http://schemas.openxmlformats.org/officeDocument/2006/relationships/oleObject" Target="../embeddings/oleObject269.bin"/><Relationship Id="rId15" Type="http://schemas.openxmlformats.org/officeDocument/2006/relationships/oleObject" Target="../embeddings/oleObject274.bin"/><Relationship Id="rId23" Type="http://schemas.openxmlformats.org/officeDocument/2006/relationships/oleObject" Target="../embeddings/oleObject281.bin"/><Relationship Id="rId28" Type="http://schemas.openxmlformats.org/officeDocument/2006/relationships/oleObject" Target="../embeddings/oleObject285.bin"/><Relationship Id="rId36" Type="http://schemas.openxmlformats.org/officeDocument/2006/relationships/oleObject" Target="../embeddings/oleObject293.bin"/><Relationship Id="rId49" Type="http://schemas.openxmlformats.org/officeDocument/2006/relationships/oleObject" Target="../embeddings/oleObject306.bin"/><Relationship Id="rId10" Type="http://schemas.openxmlformats.org/officeDocument/2006/relationships/image" Target="../media/image9.wmf"/><Relationship Id="rId19" Type="http://schemas.openxmlformats.org/officeDocument/2006/relationships/oleObject" Target="../embeddings/oleObject277.bin"/><Relationship Id="rId31" Type="http://schemas.openxmlformats.org/officeDocument/2006/relationships/oleObject" Target="../embeddings/oleObject288.bin"/><Relationship Id="rId44" Type="http://schemas.openxmlformats.org/officeDocument/2006/relationships/oleObject" Target="../embeddings/oleObject301.bin"/><Relationship Id="rId4" Type="http://schemas.openxmlformats.org/officeDocument/2006/relationships/image" Target="../media/image59.png"/><Relationship Id="rId9" Type="http://schemas.openxmlformats.org/officeDocument/2006/relationships/oleObject" Target="../embeddings/oleObject271.bin"/><Relationship Id="rId14" Type="http://schemas.openxmlformats.org/officeDocument/2006/relationships/image" Target="../media/image53.wmf"/><Relationship Id="rId22" Type="http://schemas.openxmlformats.org/officeDocument/2006/relationships/oleObject" Target="../embeddings/oleObject280.bin"/><Relationship Id="rId27" Type="http://schemas.openxmlformats.org/officeDocument/2006/relationships/oleObject" Target="../embeddings/oleObject284.bin"/><Relationship Id="rId30" Type="http://schemas.openxmlformats.org/officeDocument/2006/relationships/oleObject" Target="../embeddings/oleObject287.bin"/><Relationship Id="rId35" Type="http://schemas.openxmlformats.org/officeDocument/2006/relationships/oleObject" Target="../embeddings/oleObject292.bin"/><Relationship Id="rId43" Type="http://schemas.openxmlformats.org/officeDocument/2006/relationships/oleObject" Target="../embeddings/oleObject300.bin"/><Relationship Id="rId48" Type="http://schemas.openxmlformats.org/officeDocument/2006/relationships/oleObject" Target="../embeddings/oleObject305.bin"/><Relationship Id="rId8" Type="http://schemas.openxmlformats.org/officeDocument/2006/relationships/image" Target="../media/image52.wmf"/><Relationship Id="rId51" Type="http://schemas.openxmlformats.org/officeDocument/2006/relationships/oleObject" Target="../embeddings/oleObject308.bin"/></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oleObject" Target="../embeddings/oleObject311.bin"/><Relationship Id="rId13" Type="http://schemas.openxmlformats.org/officeDocument/2006/relationships/image" Target="../media/image60.wmf"/><Relationship Id="rId18" Type="http://schemas.openxmlformats.org/officeDocument/2006/relationships/oleObject" Target="../embeddings/oleObject316.bin"/><Relationship Id="rId3" Type="http://schemas.openxmlformats.org/officeDocument/2006/relationships/notesSlide" Target="../notesSlides/notesSlide35.xml"/><Relationship Id="rId7" Type="http://schemas.openxmlformats.org/officeDocument/2006/relationships/image" Target="../media/image57.wmf"/><Relationship Id="rId12" Type="http://schemas.openxmlformats.org/officeDocument/2006/relationships/oleObject" Target="../embeddings/oleObject313.bin"/><Relationship Id="rId17" Type="http://schemas.openxmlformats.org/officeDocument/2006/relationships/image" Target="../media/image62.wmf"/><Relationship Id="rId2" Type="http://schemas.openxmlformats.org/officeDocument/2006/relationships/slideLayout" Target="../slideLayouts/slideLayout8.xml"/><Relationship Id="rId16" Type="http://schemas.openxmlformats.org/officeDocument/2006/relationships/oleObject" Target="../embeddings/oleObject315.bin"/><Relationship Id="rId1" Type="http://schemas.openxmlformats.org/officeDocument/2006/relationships/vmlDrawing" Target="../drawings/vmlDrawing22.vml"/><Relationship Id="rId6" Type="http://schemas.openxmlformats.org/officeDocument/2006/relationships/oleObject" Target="../embeddings/oleObject310.bin"/><Relationship Id="rId11" Type="http://schemas.openxmlformats.org/officeDocument/2006/relationships/image" Target="../media/image59.wmf"/><Relationship Id="rId5" Type="http://schemas.openxmlformats.org/officeDocument/2006/relationships/image" Target="../media/image56.wmf"/><Relationship Id="rId15" Type="http://schemas.openxmlformats.org/officeDocument/2006/relationships/image" Target="../media/image61.wmf"/><Relationship Id="rId10" Type="http://schemas.openxmlformats.org/officeDocument/2006/relationships/oleObject" Target="../embeddings/oleObject312.bin"/><Relationship Id="rId19" Type="http://schemas.openxmlformats.org/officeDocument/2006/relationships/image" Target="../media/image63.wmf"/><Relationship Id="rId4" Type="http://schemas.openxmlformats.org/officeDocument/2006/relationships/oleObject" Target="../embeddings/oleObject309.bin"/><Relationship Id="rId9" Type="http://schemas.openxmlformats.org/officeDocument/2006/relationships/image" Target="../media/image58.wmf"/><Relationship Id="rId14" Type="http://schemas.openxmlformats.org/officeDocument/2006/relationships/oleObject" Target="../embeddings/oleObject314.bin"/></Relationships>
</file>

<file path=ppt/slides/_rels/slide41.xml.rels><?xml version="1.0" encoding="UTF-8" standalone="yes"?>
<Relationships xmlns="http://schemas.openxmlformats.org/package/2006/relationships"><Relationship Id="rId8" Type="http://schemas.openxmlformats.org/officeDocument/2006/relationships/oleObject" Target="../embeddings/oleObject319.bin"/><Relationship Id="rId13" Type="http://schemas.openxmlformats.org/officeDocument/2006/relationships/oleObject" Target="../embeddings/oleObject322.bin"/><Relationship Id="rId3" Type="http://schemas.openxmlformats.org/officeDocument/2006/relationships/notesSlide" Target="../notesSlides/notesSlide36.xml"/><Relationship Id="rId7" Type="http://schemas.openxmlformats.org/officeDocument/2006/relationships/image" Target="../media/image64.wmf"/><Relationship Id="rId12" Type="http://schemas.openxmlformats.org/officeDocument/2006/relationships/image" Target="../media/image66.wmf"/><Relationship Id="rId2" Type="http://schemas.openxmlformats.org/officeDocument/2006/relationships/slideLayout" Target="../slideLayouts/slideLayout8.xml"/><Relationship Id="rId16" Type="http://schemas.openxmlformats.org/officeDocument/2006/relationships/image" Target="../media/image53.wmf"/><Relationship Id="rId1" Type="http://schemas.openxmlformats.org/officeDocument/2006/relationships/vmlDrawing" Target="../drawings/vmlDrawing23.vml"/><Relationship Id="rId6" Type="http://schemas.openxmlformats.org/officeDocument/2006/relationships/oleObject" Target="../embeddings/oleObject318.bin"/><Relationship Id="rId11" Type="http://schemas.openxmlformats.org/officeDocument/2006/relationships/oleObject" Target="../embeddings/oleObject321.bin"/><Relationship Id="rId5" Type="http://schemas.openxmlformats.org/officeDocument/2006/relationships/image" Target="../media/image57.wmf"/><Relationship Id="rId15" Type="http://schemas.openxmlformats.org/officeDocument/2006/relationships/oleObject" Target="../embeddings/oleObject323.bin"/><Relationship Id="rId10" Type="http://schemas.openxmlformats.org/officeDocument/2006/relationships/image" Target="../media/image65.wmf"/><Relationship Id="rId4" Type="http://schemas.openxmlformats.org/officeDocument/2006/relationships/oleObject" Target="../embeddings/oleObject317.bin"/><Relationship Id="rId9" Type="http://schemas.openxmlformats.org/officeDocument/2006/relationships/oleObject" Target="../embeddings/oleObject320.bin"/><Relationship Id="rId14" Type="http://schemas.openxmlformats.org/officeDocument/2006/relationships/image" Target="../media/image67.wmf"/></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8" Type="http://schemas.openxmlformats.org/officeDocument/2006/relationships/oleObject" Target="../embeddings/oleObject326.bin"/><Relationship Id="rId13" Type="http://schemas.openxmlformats.org/officeDocument/2006/relationships/image" Target="../media/image69.wmf"/><Relationship Id="rId18" Type="http://schemas.openxmlformats.org/officeDocument/2006/relationships/oleObject" Target="../embeddings/oleObject331.bin"/><Relationship Id="rId26" Type="http://schemas.openxmlformats.org/officeDocument/2006/relationships/oleObject" Target="../embeddings/oleObject337.bin"/><Relationship Id="rId3" Type="http://schemas.openxmlformats.org/officeDocument/2006/relationships/notesSlide" Target="../notesSlides/notesSlide38.xml"/><Relationship Id="rId21" Type="http://schemas.openxmlformats.org/officeDocument/2006/relationships/image" Target="../media/image72.wmf"/><Relationship Id="rId7" Type="http://schemas.openxmlformats.org/officeDocument/2006/relationships/image" Target="../media/image60.wmf"/><Relationship Id="rId12" Type="http://schemas.openxmlformats.org/officeDocument/2006/relationships/oleObject" Target="../embeddings/oleObject328.bin"/><Relationship Id="rId17" Type="http://schemas.openxmlformats.org/officeDocument/2006/relationships/image" Target="../media/image70.wmf"/><Relationship Id="rId25" Type="http://schemas.openxmlformats.org/officeDocument/2006/relationships/oleObject" Target="../embeddings/oleObject336.bin"/><Relationship Id="rId2" Type="http://schemas.openxmlformats.org/officeDocument/2006/relationships/slideLayout" Target="../slideLayouts/slideLayout8.xml"/><Relationship Id="rId16" Type="http://schemas.openxmlformats.org/officeDocument/2006/relationships/oleObject" Target="../embeddings/oleObject330.bin"/><Relationship Id="rId20" Type="http://schemas.openxmlformats.org/officeDocument/2006/relationships/oleObject" Target="../embeddings/oleObject332.bin"/><Relationship Id="rId1" Type="http://schemas.openxmlformats.org/officeDocument/2006/relationships/vmlDrawing" Target="../drawings/vmlDrawing24.vml"/><Relationship Id="rId6" Type="http://schemas.openxmlformats.org/officeDocument/2006/relationships/oleObject" Target="../embeddings/oleObject325.bin"/><Relationship Id="rId11" Type="http://schemas.openxmlformats.org/officeDocument/2006/relationships/image" Target="../media/image62.wmf"/><Relationship Id="rId24" Type="http://schemas.openxmlformats.org/officeDocument/2006/relationships/oleObject" Target="../embeddings/oleObject335.bin"/><Relationship Id="rId5" Type="http://schemas.openxmlformats.org/officeDocument/2006/relationships/image" Target="../media/image68.wmf"/><Relationship Id="rId15" Type="http://schemas.openxmlformats.org/officeDocument/2006/relationships/image" Target="../media/image57.wmf"/><Relationship Id="rId23" Type="http://schemas.openxmlformats.org/officeDocument/2006/relationships/oleObject" Target="../embeddings/oleObject334.bin"/><Relationship Id="rId28" Type="http://schemas.openxmlformats.org/officeDocument/2006/relationships/oleObject" Target="../embeddings/oleObject339.bin"/><Relationship Id="rId10" Type="http://schemas.openxmlformats.org/officeDocument/2006/relationships/oleObject" Target="../embeddings/oleObject327.bin"/><Relationship Id="rId19" Type="http://schemas.openxmlformats.org/officeDocument/2006/relationships/image" Target="../media/image71.wmf"/><Relationship Id="rId4" Type="http://schemas.openxmlformats.org/officeDocument/2006/relationships/oleObject" Target="../embeddings/oleObject324.bin"/><Relationship Id="rId9" Type="http://schemas.openxmlformats.org/officeDocument/2006/relationships/image" Target="../media/image61.wmf"/><Relationship Id="rId14" Type="http://schemas.openxmlformats.org/officeDocument/2006/relationships/oleObject" Target="../embeddings/oleObject329.bin"/><Relationship Id="rId22" Type="http://schemas.openxmlformats.org/officeDocument/2006/relationships/oleObject" Target="../embeddings/oleObject333.bin"/><Relationship Id="rId27" Type="http://schemas.openxmlformats.org/officeDocument/2006/relationships/oleObject" Target="../embeddings/oleObject338.bin"/></Relationships>
</file>

<file path=ppt/slides/_rels/slide44.xml.rels><?xml version="1.0" encoding="UTF-8" standalone="yes"?>
<Relationships xmlns="http://schemas.openxmlformats.org/package/2006/relationships"><Relationship Id="rId8" Type="http://schemas.openxmlformats.org/officeDocument/2006/relationships/oleObject" Target="../embeddings/oleObject342.bin"/><Relationship Id="rId13" Type="http://schemas.openxmlformats.org/officeDocument/2006/relationships/image" Target="../media/image62.wmf"/><Relationship Id="rId18" Type="http://schemas.openxmlformats.org/officeDocument/2006/relationships/oleObject" Target="../embeddings/oleObject347.bin"/><Relationship Id="rId26" Type="http://schemas.openxmlformats.org/officeDocument/2006/relationships/oleObject" Target="../embeddings/oleObject353.bin"/><Relationship Id="rId3" Type="http://schemas.openxmlformats.org/officeDocument/2006/relationships/notesSlide" Target="../notesSlides/notesSlide39.xml"/><Relationship Id="rId21" Type="http://schemas.openxmlformats.org/officeDocument/2006/relationships/image" Target="../media/image74.wmf"/><Relationship Id="rId7" Type="http://schemas.openxmlformats.org/officeDocument/2006/relationships/image" Target="../media/image57.wmf"/><Relationship Id="rId12" Type="http://schemas.openxmlformats.org/officeDocument/2006/relationships/oleObject" Target="../embeddings/oleObject344.bin"/><Relationship Id="rId17" Type="http://schemas.openxmlformats.org/officeDocument/2006/relationships/image" Target="../media/image71.wmf"/><Relationship Id="rId25" Type="http://schemas.openxmlformats.org/officeDocument/2006/relationships/oleObject" Target="../embeddings/oleObject352.bin"/><Relationship Id="rId2" Type="http://schemas.openxmlformats.org/officeDocument/2006/relationships/slideLayout" Target="../slideLayouts/slideLayout8.xml"/><Relationship Id="rId16" Type="http://schemas.openxmlformats.org/officeDocument/2006/relationships/oleObject" Target="../embeddings/oleObject346.bin"/><Relationship Id="rId20" Type="http://schemas.openxmlformats.org/officeDocument/2006/relationships/oleObject" Target="../embeddings/oleObject348.bin"/><Relationship Id="rId1" Type="http://schemas.openxmlformats.org/officeDocument/2006/relationships/vmlDrawing" Target="../drawings/vmlDrawing25.vml"/><Relationship Id="rId6" Type="http://schemas.openxmlformats.org/officeDocument/2006/relationships/oleObject" Target="../embeddings/oleObject341.bin"/><Relationship Id="rId11" Type="http://schemas.openxmlformats.org/officeDocument/2006/relationships/image" Target="../media/image61.wmf"/><Relationship Id="rId24" Type="http://schemas.openxmlformats.org/officeDocument/2006/relationships/oleObject" Target="../embeddings/oleObject351.bin"/><Relationship Id="rId5" Type="http://schemas.openxmlformats.org/officeDocument/2006/relationships/image" Target="../media/image73.wmf"/><Relationship Id="rId15" Type="http://schemas.openxmlformats.org/officeDocument/2006/relationships/image" Target="../media/image70.wmf"/><Relationship Id="rId23" Type="http://schemas.openxmlformats.org/officeDocument/2006/relationships/oleObject" Target="../embeddings/oleObject350.bin"/><Relationship Id="rId28" Type="http://schemas.openxmlformats.org/officeDocument/2006/relationships/oleObject" Target="../embeddings/oleObject355.bin"/><Relationship Id="rId10" Type="http://schemas.openxmlformats.org/officeDocument/2006/relationships/oleObject" Target="../embeddings/oleObject343.bin"/><Relationship Id="rId19" Type="http://schemas.openxmlformats.org/officeDocument/2006/relationships/image" Target="../media/image69.wmf"/><Relationship Id="rId4" Type="http://schemas.openxmlformats.org/officeDocument/2006/relationships/oleObject" Target="../embeddings/oleObject340.bin"/><Relationship Id="rId9" Type="http://schemas.openxmlformats.org/officeDocument/2006/relationships/image" Target="../media/image60.wmf"/><Relationship Id="rId14" Type="http://schemas.openxmlformats.org/officeDocument/2006/relationships/oleObject" Target="../embeddings/oleObject345.bin"/><Relationship Id="rId22" Type="http://schemas.openxmlformats.org/officeDocument/2006/relationships/oleObject" Target="../embeddings/oleObject349.bin"/><Relationship Id="rId27" Type="http://schemas.openxmlformats.org/officeDocument/2006/relationships/oleObject" Target="../embeddings/oleObject354.bin"/></Relationships>
</file>

<file path=ppt/slides/_rels/slide45.xml.rels><?xml version="1.0" encoding="UTF-8" standalone="yes"?>
<Relationships xmlns="http://schemas.openxmlformats.org/package/2006/relationships"><Relationship Id="rId8" Type="http://schemas.openxmlformats.org/officeDocument/2006/relationships/oleObject" Target="../embeddings/oleObject358.bin"/><Relationship Id="rId13" Type="http://schemas.openxmlformats.org/officeDocument/2006/relationships/image" Target="../media/image79.wmf"/><Relationship Id="rId18" Type="http://schemas.openxmlformats.org/officeDocument/2006/relationships/oleObject" Target="../embeddings/oleObject363.bin"/><Relationship Id="rId26" Type="http://schemas.openxmlformats.org/officeDocument/2006/relationships/oleObject" Target="../embeddings/oleObject368.bin"/><Relationship Id="rId3" Type="http://schemas.openxmlformats.org/officeDocument/2006/relationships/notesSlide" Target="../notesSlides/notesSlide40.xml"/><Relationship Id="rId21" Type="http://schemas.openxmlformats.org/officeDocument/2006/relationships/image" Target="../media/image83.wmf"/><Relationship Id="rId7" Type="http://schemas.openxmlformats.org/officeDocument/2006/relationships/image" Target="../media/image76.wmf"/><Relationship Id="rId12" Type="http://schemas.openxmlformats.org/officeDocument/2006/relationships/oleObject" Target="../embeddings/oleObject360.bin"/><Relationship Id="rId17" Type="http://schemas.openxmlformats.org/officeDocument/2006/relationships/image" Target="../media/image81.wmf"/><Relationship Id="rId25" Type="http://schemas.openxmlformats.org/officeDocument/2006/relationships/image" Target="../media/image84.wmf"/><Relationship Id="rId2" Type="http://schemas.openxmlformats.org/officeDocument/2006/relationships/slideLayout" Target="../slideLayouts/slideLayout8.xml"/><Relationship Id="rId16" Type="http://schemas.openxmlformats.org/officeDocument/2006/relationships/oleObject" Target="../embeddings/oleObject362.bin"/><Relationship Id="rId20" Type="http://schemas.openxmlformats.org/officeDocument/2006/relationships/oleObject" Target="../embeddings/oleObject364.bin"/><Relationship Id="rId1" Type="http://schemas.openxmlformats.org/officeDocument/2006/relationships/vmlDrawing" Target="../drawings/vmlDrawing26.vml"/><Relationship Id="rId6" Type="http://schemas.openxmlformats.org/officeDocument/2006/relationships/oleObject" Target="../embeddings/oleObject357.bin"/><Relationship Id="rId11" Type="http://schemas.openxmlformats.org/officeDocument/2006/relationships/image" Target="../media/image78.wmf"/><Relationship Id="rId24" Type="http://schemas.openxmlformats.org/officeDocument/2006/relationships/oleObject" Target="../embeddings/oleObject367.bin"/><Relationship Id="rId5" Type="http://schemas.openxmlformats.org/officeDocument/2006/relationships/image" Target="../media/image75.wmf"/><Relationship Id="rId15" Type="http://schemas.openxmlformats.org/officeDocument/2006/relationships/image" Target="../media/image80.wmf"/><Relationship Id="rId23" Type="http://schemas.openxmlformats.org/officeDocument/2006/relationships/oleObject" Target="../embeddings/oleObject366.bin"/><Relationship Id="rId10" Type="http://schemas.openxmlformats.org/officeDocument/2006/relationships/oleObject" Target="../embeddings/oleObject359.bin"/><Relationship Id="rId19" Type="http://schemas.openxmlformats.org/officeDocument/2006/relationships/image" Target="../media/image82.wmf"/><Relationship Id="rId4" Type="http://schemas.openxmlformats.org/officeDocument/2006/relationships/oleObject" Target="../embeddings/oleObject356.bin"/><Relationship Id="rId9" Type="http://schemas.openxmlformats.org/officeDocument/2006/relationships/image" Target="../media/image77.wmf"/><Relationship Id="rId14" Type="http://schemas.openxmlformats.org/officeDocument/2006/relationships/oleObject" Target="../embeddings/oleObject361.bin"/><Relationship Id="rId22" Type="http://schemas.openxmlformats.org/officeDocument/2006/relationships/oleObject" Target="../embeddings/oleObject365.bin"/></Relationships>
</file>

<file path=ppt/slides/_rels/slide46.xml.rels><?xml version="1.0" encoding="UTF-8" standalone="yes"?>
<Relationships xmlns="http://schemas.openxmlformats.org/package/2006/relationships"><Relationship Id="rId8" Type="http://schemas.openxmlformats.org/officeDocument/2006/relationships/oleObject" Target="../embeddings/oleObject371.bin"/><Relationship Id="rId13" Type="http://schemas.openxmlformats.org/officeDocument/2006/relationships/image" Target="../media/image79.wmf"/><Relationship Id="rId18" Type="http://schemas.openxmlformats.org/officeDocument/2006/relationships/oleObject" Target="../embeddings/oleObject376.bin"/><Relationship Id="rId26" Type="http://schemas.openxmlformats.org/officeDocument/2006/relationships/oleObject" Target="../embeddings/oleObject381.bin"/><Relationship Id="rId3" Type="http://schemas.openxmlformats.org/officeDocument/2006/relationships/notesSlide" Target="../notesSlides/notesSlide41.xml"/><Relationship Id="rId21" Type="http://schemas.openxmlformats.org/officeDocument/2006/relationships/image" Target="../media/image83.wmf"/><Relationship Id="rId7" Type="http://schemas.openxmlformats.org/officeDocument/2006/relationships/image" Target="../media/image76.wmf"/><Relationship Id="rId12" Type="http://schemas.openxmlformats.org/officeDocument/2006/relationships/oleObject" Target="../embeddings/oleObject373.bin"/><Relationship Id="rId17" Type="http://schemas.openxmlformats.org/officeDocument/2006/relationships/image" Target="../media/image81.wmf"/><Relationship Id="rId25" Type="http://schemas.openxmlformats.org/officeDocument/2006/relationships/image" Target="../media/image84.wmf"/><Relationship Id="rId2" Type="http://schemas.openxmlformats.org/officeDocument/2006/relationships/slideLayout" Target="../slideLayouts/slideLayout8.xml"/><Relationship Id="rId16" Type="http://schemas.openxmlformats.org/officeDocument/2006/relationships/oleObject" Target="../embeddings/oleObject375.bin"/><Relationship Id="rId20" Type="http://schemas.openxmlformats.org/officeDocument/2006/relationships/oleObject" Target="../embeddings/oleObject377.bin"/><Relationship Id="rId1" Type="http://schemas.openxmlformats.org/officeDocument/2006/relationships/vmlDrawing" Target="../drawings/vmlDrawing27.vml"/><Relationship Id="rId6" Type="http://schemas.openxmlformats.org/officeDocument/2006/relationships/oleObject" Target="../embeddings/oleObject370.bin"/><Relationship Id="rId11" Type="http://schemas.openxmlformats.org/officeDocument/2006/relationships/image" Target="../media/image78.wmf"/><Relationship Id="rId24" Type="http://schemas.openxmlformats.org/officeDocument/2006/relationships/oleObject" Target="../embeddings/oleObject380.bin"/><Relationship Id="rId5" Type="http://schemas.openxmlformats.org/officeDocument/2006/relationships/image" Target="../media/image85.wmf"/><Relationship Id="rId15" Type="http://schemas.openxmlformats.org/officeDocument/2006/relationships/image" Target="../media/image80.wmf"/><Relationship Id="rId23" Type="http://schemas.openxmlformats.org/officeDocument/2006/relationships/oleObject" Target="../embeddings/oleObject379.bin"/><Relationship Id="rId10" Type="http://schemas.openxmlformats.org/officeDocument/2006/relationships/oleObject" Target="../embeddings/oleObject372.bin"/><Relationship Id="rId19" Type="http://schemas.openxmlformats.org/officeDocument/2006/relationships/image" Target="../media/image82.wmf"/><Relationship Id="rId4" Type="http://schemas.openxmlformats.org/officeDocument/2006/relationships/oleObject" Target="../embeddings/oleObject369.bin"/><Relationship Id="rId9" Type="http://schemas.openxmlformats.org/officeDocument/2006/relationships/image" Target="../media/image77.wmf"/><Relationship Id="rId14" Type="http://schemas.openxmlformats.org/officeDocument/2006/relationships/oleObject" Target="../embeddings/oleObject374.bin"/><Relationship Id="rId22" Type="http://schemas.openxmlformats.org/officeDocument/2006/relationships/oleObject" Target="../embeddings/oleObject378.bin"/></Relationships>
</file>

<file path=ppt/slides/_rels/slide47.xml.rels><?xml version="1.0" encoding="UTF-8" standalone="yes"?>
<Relationships xmlns="http://schemas.openxmlformats.org/package/2006/relationships"><Relationship Id="rId8" Type="http://schemas.openxmlformats.org/officeDocument/2006/relationships/oleObject" Target="../embeddings/oleObject384.bin"/><Relationship Id="rId13" Type="http://schemas.openxmlformats.org/officeDocument/2006/relationships/image" Target="../media/image80.wmf"/><Relationship Id="rId18" Type="http://schemas.openxmlformats.org/officeDocument/2006/relationships/oleObject" Target="../embeddings/oleObject389.bin"/><Relationship Id="rId26" Type="http://schemas.openxmlformats.org/officeDocument/2006/relationships/oleObject" Target="../embeddings/oleObject394.bin"/><Relationship Id="rId3" Type="http://schemas.openxmlformats.org/officeDocument/2006/relationships/notesSlide" Target="../notesSlides/notesSlide42.xml"/><Relationship Id="rId21" Type="http://schemas.openxmlformats.org/officeDocument/2006/relationships/oleObject" Target="../embeddings/oleObject391.bin"/><Relationship Id="rId7" Type="http://schemas.openxmlformats.org/officeDocument/2006/relationships/image" Target="../media/image76.wmf"/><Relationship Id="rId12" Type="http://schemas.openxmlformats.org/officeDocument/2006/relationships/oleObject" Target="../embeddings/oleObject386.bin"/><Relationship Id="rId17" Type="http://schemas.openxmlformats.org/officeDocument/2006/relationships/image" Target="../media/image82.wmf"/><Relationship Id="rId25" Type="http://schemas.openxmlformats.org/officeDocument/2006/relationships/image" Target="../media/image69.wmf"/><Relationship Id="rId2" Type="http://schemas.openxmlformats.org/officeDocument/2006/relationships/slideLayout" Target="../slideLayouts/slideLayout8.xml"/><Relationship Id="rId16" Type="http://schemas.openxmlformats.org/officeDocument/2006/relationships/oleObject" Target="../embeddings/oleObject388.bin"/><Relationship Id="rId20" Type="http://schemas.openxmlformats.org/officeDocument/2006/relationships/oleObject" Target="../embeddings/oleObject390.bin"/><Relationship Id="rId1" Type="http://schemas.openxmlformats.org/officeDocument/2006/relationships/vmlDrawing" Target="../drawings/vmlDrawing28.vml"/><Relationship Id="rId6" Type="http://schemas.openxmlformats.org/officeDocument/2006/relationships/oleObject" Target="../embeddings/oleObject383.bin"/><Relationship Id="rId11" Type="http://schemas.openxmlformats.org/officeDocument/2006/relationships/image" Target="../media/image79.wmf"/><Relationship Id="rId24" Type="http://schemas.openxmlformats.org/officeDocument/2006/relationships/oleObject" Target="../embeddings/oleObject393.bin"/><Relationship Id="rId5" Type="http://schemas.openxmlformats.org/officeDocument/2006/relationships/image" Target="../media/image86.wmf"/><Relationship Id="rId15" Type="http://schemas.openxmlformats.org/officeDocument/2006/relationships/image" Target="../media/image81.wmf"/><Relationship Id="rId23" Type="http://schemas.openxmlformats.org/officeDocument/2006/relationships/image" Target="../media/image84.wmf"/><Relationship Id="rId10" Type="http://schemas.openxmlformats.org/officeDocument/2006/relationships/oleObject" Target="../embeddings/oleObject385.bin"/><Relationship Id="rId19" Type="http://schemas.openxmlformats.org/officeDocument/2006/relationships/image" Target="../media/image83.wmf"/><Relationship Id="rId4" Type="http://schemas.openxmlformats.org/officeDocument/2006/relationships/oleObject" Target="../embeddings/oleObject382.bin"/><Relationship Id="rId9" Type="http://schemas.openxmlformats.org/officeDocument/2006/relationships/image" Target="../media/image78.wmf"/><Relationship Id="rId14" Type="http://schemas.openxmlformats.org/officeDocument/2006/relationships/oleObject" Target="../embeddings/oleObject387.bin"/><Relationship Id="rId22" Type="http://schemas.openxmlformats.org/officeDocument/2006/relationships/oleObject" Target="../embeddings/oleObject392.bin"/></Relationships>
</file>

<file path=ppt/slides/_rels/slide48.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43.xml"/><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3" Type="http://schemas.openxmlformats.org/officeDocument/2006/relationships/image" Target="../media/image87.wmf"/><Relationship Id="rId2" Type="http://schemas.openxmlformats.org/officeDocument/2006/relationships/notesSlide" Target="../notesSlides/notesSlide44.xml"/><Relationship Id="rId1" Type="http://schemas.openxmlformats.org/officeDocument/2006/relationships/slideLayout" Target="../slideLayouts/slideLayout8.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88.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8.xml"/><Relationship Id="rId1" Type="http://schemas.openxmlformats.org/officeDocument/2006/relationships/vmlDrawing" Target="../drawings/vmlDrawing29.vml"/><Relationship Id="rId5" Type="http://schemas.openxmlformats.org/officeDocument/2006/relationships/image" Target="../media/image91.wmf"/><Relationship Id="rId4" Type="http://schemas.openxmlformats.org/officeDocument/2006/relationships/oleObject" Target="../embeddings/oleObject395.bin"/></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47.xml"/><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48.xml"/><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8" Type="http://schemas.openxmlformats.org/officeDocument/2006/relationships/oleObject" Target="../embeddings/oleObject398.bin"/><Relationship Id="rId13" Type="http://schemas.openxmlformats.org/officeDocument/2006/relationships/oleObject" Target="../embeddings/oleObject401.bin"/><Relationship Id="rId18" Type="http://schemas.openxmlformats.org/officeDocument/2006/relationships/oleObject" Target="../embeddings/oleObject405.bin"/><Relationship Id="rId26" Type="http://schemas.openxmlformats.org/officeDocument/2006/relationships/oleObject" Target="../embeddings/oleObject409.bin"/><Relationship Id="rId3" Type="http://schemas.openxmlformats.org/officeDocument/2006/relationships/notesSlide" Target="../notesSlides/notesSlide49.xml"/><Relationship Id="rId21" Type="http://schemas.openxmlformats.org/officeDocument/2006/relationships/image" Target="../media/image99.wmf"/><Relationship Id="rId7" Type="http://schemas.openxmlformats.org/officeDocument/2006/relationships/image" Target="../media/image94.wmf"/><Relationship Id="rId12" Type="http://schemas.openxmlformats.org/officeDocument/2006/relationships/oleObject" Target="../embeddings/oleObject400.bin"/><Relationship Id="rId17" Type="http://schemas.openxmlformats.org/officeDocument/2006/relationships/oleObject" Target="../embeddings/oleObject404.bin"/><Relationship Id="rId25" Type="http://schemas.openxmlformats.org/officeDocument/2006/relationships/image" Target="../media/image101.wmf"/><Relationship Id="rId2" Type="http://schemas.openxmlformats.org/officeDocument/2006/relationships/slideLayout" Target="../slideLayouts/slideLayout8.xml"/><Relationship Id="rId16" Type="http://schemas.openxmlformats.org/officeDocument/2006/relationships/oleObject" Target="../embeddings/oleObject403.bin"/><Relationship Id="rId20" Type="http://schemas.openxmlformats.org/officeDocument/2006/relationships/oleObject" Target="../embeddings/oleObject406.bin"/><Relationship Id="rId29" Type="http://schemas.openxmlformats.org/officeDocument/2006/relationships/image" Target="../media/image103.wmf"/><Relationship Id="rId1" Type="http://schemas.openxmlformats.org/officeDocument/2006/relationships/vmlDrawing" Target="../drawings/vmlDrawing30.vml"/><Relationship Id="rId6" Type="http://schemas.openxmlformats.org/officeDocument/2006/relationships/oleObject" Target="../embeddings/oleObject397.bin"/><Relationship Id="rId11" Type="http://schemas.openxmlformats.org/officeDocument/2006/relationships/image" Target="../media/image96.wmf"/><Relationship Id="rId24" Type="http://schemas.openxmlformats.org/officeDocument/2006/relationships/oleObject" Target="../embeddings/oleObject408.bin"/><Relationship Id="rId5" Type="http://schemas.openxmlformats.org/officeDocument/2006/relationships/image" Target="../media/image76.wmf"/><Relationship Id="rId15" Type="http://schemas.openxmlformats.org/officeDocument/2006/relationships/oleObject" Target="../embeddings/oleObject402.bin"/><Relationship Id="rId23" Type="http://schemas.openxmlformats.org/officeDocument/2006/relationships/image" Target="../media/image100.wmf"/><Relationship Id="rId28" Type="http://schemas.openxmlformats.org/officeDocument/2006/relationships/oleObject" Target="../embeddings/oleObject410.bin"/><Relationship Id="rId10" Type="http://schemas.openxmlformats.org/officeDocument/2006/relationships/oleObject" Target="../embeddings/oleObject399.bin"/><Relationship Id="rId19" Type="http://schemas.openxmlformats.org/officeDocument/2006/relationships/image" Target="../media/image98.wmf"/><Relationship Id="rId31" Type="http://schemas.openxmlformats.org/officeDocument/2006/relationships/image" Target="../media/image104.wmf"/><Relationship Id="rId4" Type="http://schemas.openxmlformats.org/officeDocument/2006/relationships/oleObject" Target="../embeddings/oleObject396.bin"/><Relationship Id="rId9" Type="http://schemas.openxmlformats.org/officeDocument/2006/relationships/image" Target="../media/image95.wmf"/><Relationship Id="rId14" Type="http://schemas.openxmlformats.org/officeDocument/2006/relationships/image" Target="../media/image97.wmf"/><Relationship Id="rId22" Type="http://schemas.openxmlformats.org/officeDocument/2006/relationships/oleObject" Target="../embeddings/oleObject407.bin"/><Relationship Id="rId27" Type="http://schemas.openxmlformats.org/officeDocument/2006/relationships/image" Target="../media/image102.wmf"/><Relationship Id="rId30" Type="http://schemas.openxmlformats.org/officeDocument/2006/relationships/oleObject" Target="../embeddings/oleObject411.bin"/></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8" Type="http://schemas.openxmlformats.org/officeDocument/2006/relationships/oleObject" Target="../embeddings/oleObject414.bin"/><Relationship Id="rId13" Type="http://schemas.openxmlformats.org/officeDocument/2006/relationships/image" Target="../media/image76.wmf"/><Relationship Id="rId18" Type="http://schemas.openxmlformats.org/officeDocument/2006/relationships/image" Target="../media/image108.wmf"/><Relationship Id="rId3" Type="http://schemas.openxmlformats.org/officeDocument/2006/relationships/notesSlide" Target="../notesSlides/notesSlide51.xml"/><Relationship Id="rId7" Type="http://schemas.openxmlformats.org/officeDocument/2006/relationships/image" Target="../media/image106.wmf"/><Relationship Id="rId12" Type="http://schemas.openxmlformats.org/officeDocument/2006/relationships/image" Target="../media/image110.wmf"/><Relationship Id="rId17" Type="http://schemas.openxmlformats.org/officeDocument/2006/relationships/oleObject" Target="../embeddings/oleObject415.bin"/><Relationship Id="rId2" Type="http://schemas.openxmlformats.org/officeDocument/2006/relationships/slideLayout" Target="../slideLayouts/slideLayout8.xml"/><Relationship Id="rId16" Type="http://schemas.openxmlformats.org/officeDocument/2006/relationships/image" Target="../media/image111.wmf"/><Relationship Id="rId20" Type="http://schemas.openxmlformats.org/officeDocument/2006/relationships/image" Target="../media/image109.wmf"/><Relationship Id="rId1" Type="http://schemas.openxmlformats.org/officeDocument/2006/relationships/vmlDrawing" Target="../drawings/vmlDrawing31.vml"/><Relationship Id="rId6" Type="http://schemas.openxmlformats.org/officeDocument/2006/relationships/oleObject" Target="../embeddings/oleObject413.bin"/><Relationship Id="rId11" Type="http://schemas.openxmlformats.org/officeDocument/2006/relationships/image" Target="../media/image84.wmf"/><Relationship Id="rId5" Type="http://schemas.openxmlformats.org/officeDocument/2006/relationships/image" Target="../media/image105.wmf"/><Relationship Id="rId15" Type="http://schemas.openxmlformats.org/officeDocument/2006/relationships/image" Target="../media/image81.wmf"/><Relationship Id="rId10" Type="http://schemas.openxmlformats.org/officeDocument/2006/relationships/image" Target="../media/image83.wmf"/><Relationship Id="rId19" Type="http://schemas.openxmlformats.org/officeDocument/2006/relationships/oleObject" Target="../embeddings/oleObject416.bin"/><Relationship Id="rId4" Type="http://schemas.openxmlformats.org/officeDocument/2006/relationships/oleObject" Target="../embeddings/oleObject412.bin"/><Relationship Id="rId9" Type="http://schemas.openxmlformats.org/officeDocument/2006/relationships/image" Target="../media/image107.wmf"/><Relationship Id="rId14" Type="http://schemas.openxmlformats.org/officeDocument/2006/relationships/image" Target="../media/image82.wmf"/></Relationships>
</file>

<file path=ppt/slides/_rels/slide58.xml.rels><?xml version="1.0" encoding="UTF-8" standalone="yes"?>
<Relationships xmlns="http://schemas.openxmlformats.org/package/2006/relationships"><Relationship Id="rId8" Type="http://schemas.openxmlformats.org/officeDocument/2006/relationships/oleObject" Target="../embeddings/oleObject419.bin"/><Relationship Id="rId13" Type="http://schemas.openxmlformats.org/officeDocument/2006/relationships/image" Target="../media/image116.wmf"/><Relationship Id="rId3" Type="http://schemas.openxmlformats.org/officeDocument/2006/relationships/notesSlide" Target="../notesSlides/notesSlide52.xml"/><Relationship Id="rId7" Type="http://schemas.openxmlformats.org/officeDocument/2006/relationships/image" Target="../media/image113.wmf"/><Relationship Id="rId12" Type="http://schemas.openxmlformats.org/officeDocument/2006/relationships/oleObject" Target="../embeddings/oleObject421.bin"/><Relationship Id="rId2" Type="http://schemas.openxmlformats.org/officeDocument/2006/relationships/slideLayout" Target="../slideLayouts/slideLayout8.xml"/><Relationship Id="rId1" Type="http://schemas.openxmlformats.org/officeDocument/2006/relationships/vmlDrawing" Target="../drawings/vmlDrawing32.vml"/><Relationship Id="rId6" Type="http://schemas.openxmlformats.org/officeDocument/2006/relationships/oleObject" Target="../embeddings/oleObject418.bin"/><Relationship Id="rId11" Type="http://schemas.openxmlformats.org/officeDocument/2006/relationships/image" Target="../media/image115.wmf"/><Relationship Id="rId5" Type="http://schemas.openxmlformats.org/officeDocument/2006/relationships/image" Target="../media/image112.wmf"/><Relationship Id="rId10" Type="http://schemas.openxmlformats.org/officeDocument/2006/relationships/oleObject" Target="../embeddings/oleObject420.bin"/><Relationship Id="rId4" Type="http://schemas.openxmlformats.org/officeDocument/2006/relationships/oleObject" Target="../embeddings/oleObject417.bin"/><Relationship Id="rId9" Type="http://schemas.openxmlformats.org/officeDocument/2006/relationships/image" Target="../media/image114.wmf"/></Relationships>
</file>

<file path=ppt/slides/_rels/slide59.xml.rels><?xml version="1.0" encoding="UTF-8" standalone="yes"?>
<Relationships xmlns="http://schemas.openxmlformats.org/package/2006/relationships"><Relationship Id="rId8" Type="http://schemas.openxmlformats.org/officeDocument/2006/relationships/oleObject" Target="../embeddings/oleObject424.bin"/><Relationship Id="rId13" Type="http://schemas.openxmlformats.org/officeDocument/2006/relationships/oleObject" Target="../embeddings/oleObject427.bin"/><Relationship Id="rId18" Type="http://schemas.openxmlformats.org/officeDocument/2006/relationships/image" Target="../media/image81.wmf"/><Relationship Id="rId26" Type="http://schemas.openxmlformats.org/officeDocument/2006/relationships/image" Target="../media/image120.wmf"/><Relationship Id="rId39" Type="http://schemas.openxmlformats.org/officeDocument/2006/relationships/image" Target="../media/image124.wmf"/><Relationship Id="rId3" Type="http://schemas.openxmlformats.org/officeDocument/2006/relationships/notesSlide" Target="../notesSlides/notesSlide53.xml"/><Relationship Id="rId21" Type="http://schemas.openxmlformats.org/officeDocument/2006/relationships/oleObject" Target="../embeddings/oleObject431.bin"/><Relationship Id="rId34" Type="http://schemas.openxmlformats.org/officeDocument/2006/relationships/oleObject" Target="../embeddings/oleObject439.bin"/><Relationship Id="rId42" Type="http://schemas.openxmlformats.org/officeDocument/2006/relationships/image" Target="../media/image130.png"/><Relationship Id="rId7" Type="http://schemas.openxmlformats.org/officeDocument/2006/relationships/image" Target="../media/image83.wmf"/><Relationship Id="rId12" Type="http://schemas.openxmlformats.org/officeDocument/2006/relationships/image" Target="../media/image118.wmf"/><Relationship Id="rId17" Type="http://schemas.openxmlformats.org/officeDocument/2006/relationships/oleObject" Target="../embeddings/oleObject429.bin"/><Relationship Id="rId25" Type="http://schemas.openxmlformats.org/officeDocument/2006/relationships/oleObject" Target="../embeddings/oleObject433.bin"/><Relationship Id="rId33" Type="http://schemas.openxmlformats.org/officeDocument/2006/relationships/image" Target="../media/image122.wmf"/><Relationship Id="rId38" Type="http://schemas.openxmlformats.org/officeDocument/2006/relationships/oleObject" Target="../embeddings/oleObject441.bin"/><Relationship Id="rId46" Type="http://schemas.openxmlformats.org/officeDocument/2006/relationships/oleObject" Target="../embeddings/oleObject443.bin"/><Relationship Id="rId2" Type="http://schemas.openxmlformats.org/officeDocument/2006/relationships/slideLayout" Target="../slideLayouts/slideLayout8.xml"/><Relationship Id="rId16" Type="http://schemas.openxmlformats.org/officeDocument/2006/relationships/image" Target="../media/image82.wmf"/><Relationship Id="rId20" Type="http://schemas.openxmlformats.org/officeDocument/2006/relationships/image" Target="../media/image111.wmf"/><Relationship Id="rId29" Type="http://schemas.openxmlformats.org/officeDocument/2006/relationships/image" Target="../media/image121.wmf"/><Relationship Id="rId41" Type="http://schemas.openxmlformats.org/officeDocument/2006/relationships/image" Target="../media/image125.wmf"/><Relationship Id="rId1" Type="http://schemas.openxmlformats.org/officeDocument/2006/relationships/vmlDrawing" Target="../drawings/vmlDrawing33.vml"/><Relationship Id="rId6" Type="http://schemas.openxmlformats.org/officeDocument/2006/relationships/oleObject" Target="../embeddings/oleObject423.bin"/><Relationship Id="rId11" Type="http://schemas.openxmlformats.org/officeDocument/2006/relationships/oleObject" Target="../embeddings/oleObject426.bin"/><Relationship Id="rId24" Type="http://schemas.openxmlformats.org/officeDocument/2006/relationships/image" Target="../media/image108.wmf"/><Relationship Id="rId32" Type="http://schemas.openxmlformats.org/officeDocument/2006/relationships/oleObject" Target="../embeddings/oleObject438.bin"/><Relationship Id="rId37" Type="http://schemas.openxmlformats.org/officeDocument/2006/relationships/image" Target="../media/image123.wmf"/><Relationship Id="rId40" Type="http://schemas.openxmlformats.org/officeDocument/2006/relationships/oleObject" Target="../embeddings/oleObject442.bin"/><Relationship Id="rId45" Type="http://schemas.openxmlformats.org/officeDocument/2006/relationships/image" Target="../media/image133.png"/><Relationship Id="rId5" Type="http://schemas.openxmlformats.org/officeDocument/2006/relationships/image" Target="../media/image117.wmf"/><Relationship Id="rId15" Type="http://schemas.openxmlformats.org/officeDocument/2006/relationships/oleObject" Target="../embeddings/oleObject428.bin"/><Relationship Id="rId23" Type="http://schemas.openxmlformats.org/officeDocument/2006/relationships/oleObject" Target="../embeddings/oleObject432.bin"/><Relationship Id="rId28" Type="http://schemas.openxmlformats.org/officeDocument/2006/relationships/oleObject" Target="../embeddings/oleObject435.bin"/><Relationship Id="rId36" Type="http://schemas.openxmlformats.org/officeDocument/2006/relationships/oleObject" Target="../embeddings/oleObject440.bin"/><Relationship Id="rId10" Type="http://schemas.openxmlformats.org/officeDocument/2006/relationships/oleObject" Target="../embeddings/oleObject425.bin"/><Relationship Id="rId19" Type="http://schemas.openxmlformats.org/officeDocument/2006/relationships/oleObject" Target="../embeddings/oleObject430.bin"/><Relationship Id="rId31" Type="http://schemas.openxmlformats.org/officeDocument/2006/relationships/oleObject" Target="../embeddings/oleObject437.bin"/><Relationship Id="rId44" Type="http://schemas.openxmlformats.org/officeDocument/2006/relationships/image" Target="../media/image132.png"/><Relationship Id="rId4" Type="http://schemas.openxmlformats.org/officeDocument/2006/relationships/oleObject" Target="../embeddings/oleObject422.bin"/><Relationship Id="rId9" Type="http://schemas.openxmlformats.org/officeDocument/2006/relationships/image" Target="../media/image84.wmf"/><Relationship Id="rId14" Type="http://schemas.openxmlformats.org/officeDocument/2006/relationships/image" Target="../media/image76.wmf"/><Relationship Id="rId22" Type="http://schemas.openxmlformats.org/officeDocument/2006/relationships/image" Target="../media/image119.wmf"/><Relationship Id="rId27" Type="http://schemas.openxmlformats.org/officeDocument/2006/relationships/oleObject" Target="../embeddings/oleObject434.bin"/><Relationship Id="rId30" Type="http://schemas.openxmlformats.org/officeDocument/2006/relationships/oleObject" Target="../embeddings/oleObject436.bin"/><Relationship Id="rId35" Type="http://schemas.openxmlformats.org/officeDocument/2006/relationships/image" Target="../media/image109.wmf"/><Relationship Id="rId43" Type="http://schemas.openxmlformats.org/officeDocument/2006/relationships/image" Target="../media/image131.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60.xml.rels><?xml version="1.0" encoding="UTF-8" standalone="yes"?>
<Relationships xmlns="http://schemas.openxmlformats.org/package/2006/relationships"><Relationship Id="rId8" Type="http://schemas.openxmlformats.org/officeDocument/2006/relationships/oleObject" Target="../embeddings/oleObject446.bin"/><Relationship Id="rId13" Type="http://schemas.openxmlformats.org/officeDocument/2006/relationships/oleObject" Target="../embeddings/oleObject449.bin"/><Relationship Id="rId18" Type="http://schemas.openxmlformats.org/officeDocument/2006/relationships/oleObject" Target="../embeddings/oleObject452.bin"/><Relationship Id="rId26" Type="http://schemas.openxmlformats.org/officeDocument/2006/relationships/oleObject" Target="../embeddings/oleObject456.bin"/><Relationship Id="rId39" Type="http://schemas.openxmlformats.org/officeDocument/2006/relationships/image" Target="../media/image122.wmf"/><Relationship Id="rId3" Type="http://schemas.openxmlformats.org/officeDocument/2006/relationships/notesSlide" Target="../notesSlides/notesSlide54.xml"/><Relationship Id="rId21" Type="http://schemas.openxmlformats.org/officeDocument/2006/relationships/image" Target="../media/image76.wmf"/><Relationship Id="rId34" Type="http://schemas.openxmlformats.org/officeDocument/2006/relationships/image" Target="../media/image121.wmf"/><Relationship Id="rId7" Type="http://schemas.openxmlformats.org/officeDocument/2006/relationships/image" Target="../media/image127.wmf"/><Relationship Id="rId12" Type="http://schemas.openxmlformats.org/officeDocument/2006/relationships/image" Target="../media/image129.wmf"/><Relationship Id="rId17" Type="http://schemas.openxmlformats.org/officeDocument/2006/relationships/oleObject" Target="../embeddings/oleObject451.bin"/><Relationship Id="rId25" Type="http://schemas.openxmlformats.org/officeDocument/2006/relationships/image" Target="../media/image81.wmf"/><Relationship Id="rId33" Type="http://schemas.openxmlformats.org/officeDocument/2006/relationships/oleObject" Target="../embeddings/oleObject460.bin"/><Relationship Id="rId38" Type="http://schemas.openxmlformats.org/officeDocument/2006/relationships/oleObject" Target="../embeddings/oleObject464.bin"/><Relationship Id="rId2" Type="http://schemas.openxmlformats.org/officeDocument/2006/relationships/slideLayout" Target="../slideLayouts/slideLayout8.xml"/><Relationship Id="rId16" Type="http://schemas.openxmlformats.org/officeDocument/2006/relationships/image" Target="../media/image84.wmf"/><Relationship Id="rId20" Type="http://schemas.openxmlformats.org/officeDocument/2006/relationships/oleObject" Target="../embeddings/oleObject453.bin"/><Relationship Id="rId29" Type="http://schemas.openxmlformats.org/officeDocument/2006/relationships/image" Target="../media/image108.wmf"/><Relationship Id="rId41" Type="http://schemas.openxmlformats.org/officeDocument/2006/relationships/image" Target="../media/image109.wmf"/><Relationship Id="rId1" Type="http://schemas.openxmlformats.org/officeDocument/2006/relationships/vmlDrawing" Target="../drawings/vmlDrawing34.vml"/><Relationship Id="rId6" Type="http://schemas.openxmlformats.org/officeDocument/2006/relationships/oleObject" Target="../embeddings/oleObject445.bin"/><Relationship Id="rId11" Type="http://schemas.openxmlformats.org/officeDocument/2006/relationships/oleObject" Target="../embeddings/oleObject448.bin"/><Relationship Id="rId24" Type="http://schemas.openxmlformats.org/officeDocument/2006/relationships/oleObject" Target="../embeddings/oleObject455.bin"/><Relationship Id="rId32" Type="http://schemas.openxmlformats.org/officeDocument/2006/relationships/oleObject" Target="../embeddings/oleObject459.bin"/><Relationship Id="rId37" Type="http://schemas.openxmlformats.org/officeDocument/2006/relationships/oleObject" Target="../embeddings/oleObject463.bin"/><Relationship Id="rId40" Type="http://schemas.openxmlformats.org/officeDocument/2006/relationships/oleObject" Target="../embeddings/oleObject465.bin"/><Relationship Id="rId5" Type="http://schemas.openxmlformats.org/officeDocument/2006/relationships/image" Target="../media/image126.wmf"/><Relationship Id="rId15" Type="http://schemas.openxmlformats.org/officeDocument/2006/relationships/oleObject" Target="../embeddings/oleObject450.bin"/><Relationship Id="rId23" Type="http://schemas.openxmlformats.org/officeDocument/2006/relationships/image" Target="../media/image82.wmf"/><Relationship Id="rId28" Type="http://schemas.openxmlformats.org/officeDocument/2006/relationships/oleObject" Target="../embeddings/oleObject457.bin"/><Relationship Id="rId36" Type="http://schemas.openxmlformats.org/officeDocument/2006/relationships/oleObject" Target="../embeddings/oleObject462.bin"/><Relationship Id="rId10" Type="http://schemas.openxmlformats.org/officeDocument/2006/relationships/image" Target="../media/image128.wmf"/><Relationship Id="rId19" Type="http://schemas.openxmlformats.org/officeDocument/2006/relationships/image" Target="../media/image130.wmf"/><Relationship Id="rId31" Type="http://schemas.openxmlformats.org/officeDocument/2006/relationships/image" Target="../media/image120.wmf"/><Relationship Id="rId4" Type="http://schemas.openxmlformats.org/officeDocument/2006/relationships/oleObject" Target="../embeddings/oleObject444.bin"/><Relationship Id="rId9" Type="http://schemas.openxmlformats.org/officeDocument/2006/relationships/oleObject" Target="../embeddings/oleObject447.bin"/><Relationship Id="rId14" Type="http://schemas.openxmlformats.org/officeDocument/2006/relationships/image" Target="../media/image83.wmf"/><Relationship Id="rId22" Type="http://schemas.openxmlformats.org/officeDocument/2006/relationships/oleObject" Target="../embeddings/oleObject454.bin"/><Relationship Id="rId27" Type="http://schemas.openxmlformats.org/officeDocument/2006/relationships/image" Target="../media/image111.wmf"/><Relationship Id="rId30" Type="http://schemas.openxmlformats.org/officeDocument/2006/relationships/oleObject" Target="../embeddings/oleObject458.bin"/><Relationship Id="rId35" Type="http://schemas.openxmlformats.org/officeDocument/2006/relationships/oleObject" Target="../embeddings/oleObject461.bin"/></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56.xml"/><Relationship Id="rId1" Type="http://schemas.openxmlformats.org/officeDocument/2006/relationships/slideLayout" Target="../slideLayouts/slideLayout8.xml"/><Relationship Id="rId4" Type="http://schemas.openxmlformats.org/officeDocument/2006/relationships/image" Target="../media/image135.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62.xml"/><Relationship Id="rId1" Type="http://schemas.openxmlformats.org/officeDocument/2006/relationships/slideLayout" Target="../slideLayouts/slideLayout7.xml"/><Relationship Id="rId6" Type="http://schemas.openxmlformats.org/officeDocument/2006/relationships/image" Target="../media/image139.png"/><Relationship Id="rId5" Type="http://schemas.openxmlformats.org/officeDocument/2006/relationships/image" Target="../media/image138.png"/><Relationship Id="rId4" Type="http://schemas.openxmlformats.org/officeDocument/2006/relationships/image" Target="../media/image137.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70.xml.rels><?xml version="1.0" encoding="UTF-8" standalone="yes"?>
<Relationships xmlns="http://schemas.openxmlformats.org/package/2006/relationships"><Relationship Id="rId8" Type="http://schemas.openxmlformats.org/officeDocument/2006/relationships/image" Target="../media/image145.png"/><Relationship Id="rId3" Type="http://schemas.openxmlformats.org/officeDocument/2006/relationships/image" Target="../media/image140.png"/><Relationship Id="rId7" Type="http://schemas.openxmlformats.org/officeDocument/2006/relationships/image" Target="../media/image144.png"/><Relationship Id="rId12" Type="http://schemas.openxmlformats.org/officeDocument/2006/relationships/image" Target="../media/image149.png"/><Relationship Id="rId2" Type="http://schemas.openxmlformats.org/officeDocument/2006/relationships/notesSlide" Target="../notesSlides/notesSlide63.xml"/><Relationship Id="rId1" Type="http://schemas.openxmlformats.org/officeDocument/2006/relationships/slideLayout" Target="../slideLayouts/slideLayout7.xml"/><Relationship Id="rId6" Type="http://schemas.openxmlformats.org/officeDocument/2006/relationships/image" Target="../media/image143.png"/><Relationship Id="rId11" Type="http://schemas.openxmlformats.org/officeDocument/2006/relationships/image" Target="../media/image148.png"/><Relationship Id="rId5" Type="http://schemas.openxmlformats.org/officeDocument/2006/relationships/image" Target="../media/image142.png"/><Relationship Id="rId10" Type="http://schemas.openxmlformats.org/officeDocument/2006/relationships/image" Target="../media/image147.png"/><Relationship Id="rId4" Type="http://schemas.openxmlformats.org/officeDocument/2006/relationships/image" Target="../media/image141.png"/><Relationship Id="rId9" Type="http://schemas.openxmlformats.org/officeDocument/2006/relationships/image" Target="../media/image146.png"/></Relationships>
</file>

<file path=ppt/slides/_rels/slide71.xml.rels><?xml version="1.0" encoding="UTF-8" standalone="yes"?>
<Relationships xmlns="http://schemas.openxmlformats.org/package/2006/relationships"><Relationship Id="rId8" Type="http://schemas.openxmlformats.org/officeDocument/2006/relationships/image" Target="../media/image155.png"/><Relationship Id="rId3" Type="http://schemas.openxmlformats.org/officeDocument/2006/relationships/image" Target="../media/image150.png"/><Relationship Id="rId7" Type="http://schemas.openxmlformats.org/officeDocument/2006/relationships/image" Target="../media/image154.png"/><Relationship Id="rId12" Type="http://schemas.openxmlformats.org/officeDocument/2006/relationships/image" Target="../media/image159.png"/><Relationship Id="rId2" Type="http://schemas.openxmlformats.org/officeDocument/2006/relationships/notesSlide" Target="../notesSlides/notesSlide64.xml"/><Relationship Id="rId1" Type="http://schemas.openxmlformats.org/officeDocument/2006/relationships/slideLayout" Target="../slideLayouts/slideLayout7.xml"/><Relationship Id="rId6" Type="http://schemas.openxmlformats.org/officeDocument/2006/relationships/image" Target="../media/image153.png"/><Relationship Id="rId11" Type="http://schemas.openxmlformats.org/officeDocument/2006/relationships/image" Target="../media/image158.png"/><Relationship Id="rId5" Type="http://schemas.openxmlformats.org/officeDocument/2006/relationships/image" Target="../media/image152.png"/><Relationship Id="rId10" Type="http://schemas.openxmlformats.org/officeDocument/2006/relationships/image" Target="../media/image157.png"/><Relationship Id="rId4" Type="http://schemas.openxmlformats.org/officeDocument/2006/relationships/image" Target="../media/image151.png"/><Relationship Id="rId9" Type="http://schemas.openxmlformats.org/officeDocument/2006/relationships/image" Target="../media/image156.png"/></Relationships>
</file>

<file path=ppt/slides/_rels/slide72.xml.rels><?xml version="1.0" encoding="UTF-8" standalone="yes"?>
<Relationships xmlns="http://schemas.openxmlformats.org/package/2006/relationships"><Relationship Id="rId8" Type="http://schemas.openxmlformats.org/officeDocument/2006/relationships/image" Target="../media/image162.wmf"/><Relationship Id="rId13" Type="http://schemas.openxmlformats.org/officeDocument/2006/relationships/oleObject" Target="../embeddings/oleObject471.bin"/><Relationship Id="rId3" Type="http://schemas.openxmlformats.org/officeDocument/2006/relationships/oleObject" Target="../embeddings/oleObject466.bin"/><Relationship Id="rId7" Type="http://schemas.openxmlformats.org/officeDocument/2006/relationships/oleObject" Target="../embeddings/oleObject468.bin"/><Relationship Id="rId12" Type="http://schemas.openxmlformats.org/officeDocument/2006/relationships/image" Target="../media/image164.wmf"/><Relationship Id="rId2" Type="http://schemas.openxmlformats.org/officeDocument/2006/relationships/slideLayout" Target="../slideLayouts/slideLayout13.xml"/><Relationship Id="rId1" Type="http://schemas.openxmlformats.org/officeDocument/2006/relationships/vmlDrawing" Target="../drawings/vmlDrawing35.vml"/><Relationship Id="rId6" Type="http://schemas.openxmlformats.org/officeDocument/2006/relationships/image" Target="../media/image161.wmf"/><Relationship Id="rId11" Type="http://schemas.openxmlformats.org/officeDocument/2006/relationships/oleObject" Target="../embeddings/oleObject470.bin"/><Relationship Id="rId5" Type="http://schemas.openxmlformats.org/officeDocument/2006/relationships/oleObject" Target="../embeddings/oleObject467.bin"/><Relationship Id="rId10" Type="http://schemas.openxmlformats.org/officeDocument/2006/relationships/image" Target="../media/image163.wmf"/><Relationship Id="rId4" Type="http://schemas.openxmlformats.org/officeDocument/2006/relationships/image" Target="../media/image160.wmf"/><Relationship Id="rId9" Type="http://schemas.openxmlformats.org/officeDocument/2006/relationships/oleObject" Target="../embeddings/oleObject469.bin"/><Relationship Id="rId14" Type="http://schemas.openxmlformats.org/officeDocument/2006/relationships/image" Target="../media/image165.wmf"/></Relationships>
</file>

<file path=ppt/slides/_rels/slide73.xml.rels><?xml version="1.0" encoding="UTF-8" standalone="yes"?>
<Relationships xmlns="http://schemas.openxmlformats.org/package/2006/relationships"><Relationship Id="rId8" Type="http://schemas.openxmlformats.org/officeDocument/2006/relationships/image" Target="../media/image167.wmf"/><Relationship Id="rId3" Type="http://schemas.openxmlformats.org/officeDocument/2006/relationships/oleObject" Target="../embeddings/oleObject472.bin"/><Relationship Id="rId7" Type="http://schemas.openxmlformats.org/officeDocument/2006/relationships/oleObject" Target="../embeddings/oleObject474.bin"/><Relationship Id="rId2" Type="http://schemas.openxmlformats.org/officeDocument/2006/relationships/slideLayout" Target="../slideLayouts/slideLayout7.xml"/><Relationship Id="rId1" Type="http://schemas.openxmlformats.org/officeDocument/2006/relationships/vmlDrawing" Target="../drawings/vmlDrawing36.vml"/><Relationship Id="rId6" Type="http://schemas.openxmlformats.org/officeDocument/2006/relationships/image" Target="../media/image166.wmf"/><Relationship Id="rId5" Type="http://schemas.openxmlformats.org/officeDocument/2006/relationships/oleObject" Target="../embeddings/oleObject473.bin"/><Relationship Id="rId10" Type="http://schemas.openxmlformats.org/officeDocument/2006/relationships/image" Target="../media/image168.wmf"/><Relationship Id="rId4" Type="http://schemas.openxmlformats.org/officeDocument/2006/relationships/image" Target="../media/image165.wmf"/><Relationship Id="rId9" Type="http://schemas.openxmlformats.org/officeDocument/2006/relationships/oleObject" Target="../embeddings/oleObject475.bin"/></Relationships>
</file>

<file path=ppt/slides/_rels/slide74.xml.rels><?xml version="1.0" encoding="UTF-8" standalone="yes"?>
<Relationships xmlns="http://schemas.openxmlformats.org/package/2006/relationships"><Relationship Id="rId8" Type="http://schemas.openxmlformats.org/officeDocument/2006/relationships/image" Target="../media/image169.wmf"/><Relationship Id="rId3" Type="http://schemas.openxmlformats.org/officeDocument/2006/relationships/oleObject" Target="../embeddings/oleObject476.bin"/><Relationship Id="rId7" Type="http://schemas.openxmlformats.org/officeDocument/2006/relationships/oleObject" Target="../embeddings/oleObject478.bin"/><Relationship Id="rId2" Type="http://schemas.openxmlformats.org/officeDocument/2006/relationships/slideLayout" Target="../slideLayouts/slideLayout14.xml"/><Relationship Id="rId1" Type="http://schemas.openxmlformats.org/officeDocument/2006/relationships/vmlDrawing" Target="../drawings/vmlDrawing37.vml"/><Relationship Id="rId6" Type="http://schemas.openxmlformats.org/officeDocument/2006/relationships/image" Target="../media/image168.wmf"/><Relationship Id="rId11" Type="http://schemas.openxmlformats.org/officeDocument/2006/relationships/image" Target="../media/image170.png"/><Relationship Id="rId5" Type="http://schemas.openxmlformats.org/officeDocument/2006/relationships/oleObject" Target="../embeddings/oleObject477.bin"/><Relationship Id="rId10" Type="http://schemas.openxmlformats.org/officeDocument/2006/relationships/image" Target="../media/image163.wmf"/><Relationship Id="rId4" Type="http://schemas.openxmlformats.org/officeDocument/2006/relationships/image" Target="../media/image166.wmf"/><Relationship Id="rId9" Type="http://schemas.openxmlformats.org/officeDocument/2006/relationships/oleObject" Target="../embeddings/oleObject479.bin"/></Relationships>
</file>

<file path=ppt/slides/_rels/slide75.xml.rels><?xml version="1.0" encoding="UTF-8" standalone="yes"?>
<Relationships xmlns="http://schemas.openxmlformats.org/package/2006/relationships"><Relationship Id="rId8" Type="http://schemas.openxmlformats.org/officeDocument/2006/relationships/oleObject" Target="../embeddings/oleObject482.bin"/><Relationship Id="rId13" Type="http://schemas.openxmlformats.org/officeDocument/2006/relationships/image" Target="../media/image162.wmf"/><Relationship Id="rId3" Type="http://schemas.openxmlformats.org/officeDocument/2006/relationships/notesSlide" Target="../notesSlides/notesSlide65.xml"/><Relationship Id="rId7" Type="http://schemas.openxmlformats.org/officeDocument/2006/relationships/image" Target="../media/image172.wmf"/><Relationship Id="rId12" Type="http://schemas.openxmlformats.org/officeDocument/2006/relationships/oleObject" Target="../embeddings/oleObject484.bin"/><Relationship Id="rId2" Type="http://schemas.openxmlformats.org/officeDocument/2006/relationships/slideLayout" Target="../slideLayouts/slideLayout7.xml"/><Relationship Id="rId16" Type="http://schemas.openxmlformats.org/officeDocument/2006/relationships/slide" Target="slide22.xml"/><Relationship Id="rId1" Type="http://schemas.openxmlformats.org/officeDocument/2006/relationships/vmlDrawing" Target="../drawings/vmlDrawing38.vml"/><Relationship Id="rId6" Type="http://schemas.openxmlformats.org/officeDocument/2006/relationships/oleObject" Target="../embeddings/oleObject481.bin"/><Relationship Id="rId11" Type="http://schemas.openxmlformats.org/officeDocument/2006/relationships/image" Target="../media/image174.wmf"/><Relationship Id="rId5" Type="http://schemas.openxmlformats.org/officeDocument/2006/relationships/image" Target="../media/image171.wmf"/><Relationship Id="rId15" Type="http://schemas.openxmlformats.org/officeDocument/2006/relationships/image" Target="../media/image175.wmf"/><Relationship Id="rId10" Type="http://schemas.openxmlformats.org/officeDocument/2006/relationships/oleObject" Target="../embeddings/oleObject483.bin"/><Relationship Id="rId4" Type="http://schemas.openxmlformats.org/officeDocument/2006/relationships/oleObject" Target="../embeddings/oleObject480.bin"/><Relationship Id="rId9" Type="http://schemas.openxmlformats.org/officeDocument/2006/relationships/image" Target="../media/image173.wmf"/><Relationship Id="rId14" Type="http://schemas.openxmlformats.org/officeDocument/2006/relationships/oleObject" Target="../embeddings/oleObject485.bin"/></Relationships>
</file>

<file path=ppt/slides/_rels/slide76.xml.rels><?xml version="1.0" encoding="UTF-8" standalone="yes"?>
<Relationships xmlns="http://schemas.openxmlformats.org/package/2006/relationships"><Relationship Id="rId8" Type="http://schemas.openxmlformats.org/officeDocument/2006/relationships/image" Target="../media/image177.wmf"/><Relationship Id="rId3" Type="http://schemas.openxmlformats.org/officeDocument/2006/relationships/notesSlide" Target="../notesSlides/notesSlide66.xml"/><Relationship Id="rId7" Type="http://schemas.openxmlformats.org/officeDocument/2006/relationships/oleObject" Target="../embeddings/oleObject487.bin"/><Relationship Id="rId2" Type="http://schemas.openxmlformats.org/officeDocument/2006/relationships/slideLayout" Target="../slideLayouts/slideLayout13.xml"/><Relationship Id="rId1" Type="http://schemas.openxmlformats.org/officeDocument/2006/relationships/vmlDrawing" Target="../drawings/vmlDrawing39.vml"/><Relationship Id="rId6" Type="http://schemas.openxmlformats.org/officeDocument/2006/relationships/image" Target="../media/image176.wmf"/><Relationship Id="rId11" Type="http://schemas.openxmlformats.org/officeDocument/2006/relationships/oleObject" Target="../embeddings/oleObject489.bin"/><Relationship Id="rId5" Type="http://schemas.openxmlformats.org/officeDocument/2006/relationships/oleObject" Target="../embeddings/oleObject486.bin"/><Relationship Id="rId10" Type="http://schemas.openxmlformats.org/officeDocument/2006/relationships/oleObject" Target="../embeddings/oleObject488.bin"/><Relationship Id="rId4" Type="http://schemas.openxmlformats.org/officeDocument/2006/relationships/image" Target="../media/image178.png"/><Relationship Id="rId9" Type="http://schemas.openxmlformats.org/officeDocument/2006/relationships/image" Target="../media/image179.png"/></Relationships>
</file>

<file path=ppt/slides/_rels/slide77.xml.rels><?xml version="1.0" encoding="UTF-8" standalone="yes"?>
<Relationships xmlns="http://schemas.openxmlformats.org/package/2006/relationships"><Relationship Id="rId8" Type="http://schemas.openxmlformats.org/officeDocument/2006/relationships/image" Target="../media/image181.wmf"/><Relationship Id="rId3" Type="http://schemas.openxmlformats.org/officeDocument/2006/relationships/notesSlide" Target="../notesSlides/notesSlide67.xml"/><Relationship Id="rId7" Type="http://schemas.openxmlformats.org/officeDocument/2006/relationships/oleObject" Target="../embeddings/oleObject491.bin"/><Relationship Id="rId2" Type="http://schemas.openxmlformats.org/officeDocument/2006/relationships/slideLayout" Target="../slideLayouts/slideLayout13.xml"/><Relationship Id="rId1" Type="http://schemas.openxmlformats.org/officeDocument/2006/relationships/vmlDrawing" Target="../drawings/vmlDrawing40.vml"/><Relationship Id="rId6" Type="http://schemas.openxmlformats.org/officeDocument/2006/relationships/image" Target="../media/image180.wmf"/><Relationship Id="rId5" Type="http://schemas.openxmlformats.org/officeDocument/2006/relationships/oleObject" Target="../embeddings/oleObject490.bin"/><Relationship Id="rId4" Type="http://schemas.openxmlformats.org/officeDocument/2006/relationships/image" Target="../media/image182.png"/></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69.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80.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notesSlide" Target="../notesSlides/notesSlide70.xml"/><Relationship Id="rId1" Type="http://schemas.openxmlformats.org/officeDocument/2006/relationships/slideLayout" Target="../slideLayouts/slideLayout13.xml"/></Relationships>
</file>

<file path=ppt/slides/_rels/slide81.xml.rels><?xml version="1.0" encoding="UTF-8" standalone="yes"?>
<Relationships xmlns="http://schemas.openxmlformats.org/package/2006/relationships"><Relationship Id="rId3" Type="http://schemas.openxmlformats.org/officeDocument/2006/relationships/image" Target="../media/image185.png"/><Relationship Id="rId7" Type="http://schemas.openxmlformats.org/officeDocument/2006/relationships/image" Target="../media/image189.png"/><Relationship Id="rId2" Type="http://schemas.openxmlformats.org/officeDocument/2006/relationships/notesSlide" Target="../notesSlides/notesSlide71.xml"/><Relationship Id="rId1" Type="http://schemas.openxmlformats.org/officeDocument/2006/relationships/slideLayout" Target="../slideLayouts/slideLayout7.xml"/><Relationship Id="rId6" Type="http://schemas.openxmlformats.org/officeDocument/2006/relationships/image" Target="../media/image188.png"/><Relationship Id="rId5" Type="http://schemas.openxmlformats.org/officeDocument/2006/relationships/image" Target="../media/image187.png"/><Relationship Id="rId4" Type="http://schemas.openxmlformats.org/officeDocument/2006/relationships/image" Target="../media/image186.png"/></Relationships>
</file>

<file path=ppt/slides/_rels/slide82.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72.xml"/><Relationship Id="rId1" Type="http://schemas.openxmlformats.org/officeDocument/2006/relationships/slideLayout" Target="../slideLayouts/slideLayout7.xml"/><Relationship Id="rId6" Type="http://schemas.openxmlformats.org/officeDocument/2006/relationships/image" Target="../media/image193.png"/><Relationship Id="rId5" Type="http://schemas.openxmlformats.org/officeDocument/2006/relationships/image" Target="../media/image192.png"/><Relationship Id="rId4" Type="http://schemas.openxmlformats.org/officeDocument/2006/relationships/image" Target="../media/image191.png"/></Relationships>
</file>

<file path=ppt/slides/_rels/slide83.xml.rels><?xml version="1.0" encoding="UTF-8" standalone="yes"?>
<Relationships xmlns="http://schemas.openxmlformats.org/package/2006/relationships"><Relationship Id="rId3" Type="http://schemas.openxmlformats.org/officeDocument/2006/relationships/slide" Target="slide94.xml"/><Relationship Id="rId2" Type="http://schemas.openxmlformats.org/officeDocument/2006/relationships/notesSlide" Target="../notesSlides/notesSlide73.xml"/><Relationship Id="rId1" Type="http://schemas.openxmlformats.org/officeDocument/2006/relationships/slideLayout" Target="../slideLayouts/slideLayout13.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3.xml"/></Relationships>
</file>

<file path=ppt/slides/_rels/slide85.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notesSlide" Target="../notesSlides/notesSlide75.xml"/><Relationship Id="rId1" Type="http://schemas.openxmlformats.org/officeDocument/2006/relationships/slideLayout" Target="../slideLayouts/slideLayout13.xml"/></Relationships>
</file>

<file path=ppt/slides/_rels/slide86.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notesSlide" Target="../notesSlides/notesSlide76.xml"/><Relationship Id="rId1" Type="http://schemas.openxmlformats.org/officeDocument/2006/relationships/slideLayout" Target="../slideLayouts/slideLayout13.xml"/></Relationships>
</file>

<file path=ppt/slides/_rels/slide87.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notesSlide" Target="../notesSlides/notesSlide77.xml"/><Relationship Id="rId1" Type="http://schemas.openxmlformats.org/officeDocument/2006/relationships/slideLayout" Target="../slideLayouts/slideLayout13.xml"/></Relationships>
</file>

<file path=ppt/slides/_rels/slide88.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notesSlide" Target="../notesSlides/notesSlide78.xml"/><Relationship Id="rId1" Type="http://schemas.openxmlformats.org/officeDocument/2006/relationships/slideLayout" Target="../slideLayouts/slideLayout13.xml"/><Relationship Id="rId4" Type="http://schemas.openxmlformats.org/officeDocument/2006/relationships/image" Target="../media/image198.png"/></Relationships>
</file>

<file path=ppt/slides/_rels/slide89.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notesSlide" Target="../notesSlides/notesSlide79.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90.xml.rels><?xml version="1.0" encoding="UTF-8" standalone="yes"?>
<Relationships xmlns="http://schemas.openxmlformats.org/package/2006/relationships"><Relationship Id="rId3" Type="http://schemas.openxmlformats.org/officeDocument/2006/relationships/slide" Target="slide83.xml"/><Relationship Id="rId2" Type="http://schemas.openxmlformats.org/officeDocument/2006/relationships/notesSlide" Target="../notesSlides/notesSlide80.xml"/><Relationship Id="rId1" Type="http://schemas.openxmlformats.org/officeDocument/2006/relationships/slideLayout" Target="../slideLayouts/slideLayout13.xml"/></Relationships>
</file>

<file path=ppt/slides/_rels/slide91.xml.rels><?xml version="1.0" encoding="UTF-8" standalone="yes"?>
<Relationships xmlns="http://schemas.openxmlformats.org/package/2006/relationships"><Relationship Id="rId3" Type="http://schemas.openxmlformats.org/officeDocument/2006/relationships/slide" Target="slide92.xml"/><Relationship Id="rId2" Type="http://schemas.openxmlformats.org/officeDocument/2006/relationships/notesSlide" Target="../notesSlides/notesSlide81.xml"/><Relationship Id="rId1" Type="http://schemas.openxmlformats.org/officeDocument/2006/relationships/slideLayout" Target="../slideLayouts/slideLayout7.xml"/><Relationship Id="rId5" Type="http://schemas.openxmlformats.org/officeDocument/2006/relationships/slide" Target="slide90.xml"/><Relationship Id="rId4" Type="http://schemas.openxmlformats.org/officeDocument/2006/relationships/slide" Target="slide93.xml"/></Relationships>
</file>

<file path=ppt/slides/_rels/slide92.xml.rels><?xml version="1.0" encoding="UTF-8" standalone="yes"?>
<Relationships xmlns="http://schemas.openxmlformats.org/package/2006/relationships"><Relationship Id="rId3" Type="http://schemas.openxmlformats.org/officeDocument/2006/relationships/slide" Target="slide91.xml"/><Relationship Id="rId2" Type="http://schemas.openxmlformats.org/officeDocument/2006/relationships/notesSlide" Target="../notesSlides/notesSlide82.xml"/><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slide" Target="slide91.xml"/><Relationship Id="rId2" Type="http://schemas.openxmlformats.org/officeDocument/2006/relationships/notesSlide" Target="../notesSlides/notesSlide83.xml"/><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13.xml"/></Relationships>
</file>

<file path=ppt/slides/_rels/slide95.xml.rels><?xml version="1.0" encoding="UTF-8" standalone="yes"?>
<Relationships xmlns="http://schemas.openxmlformats.org/package/2006/relationships"><Relationship Id="rId3" Type="http://schemas.openxmlformats.org/officeDocument/2006/relationships/image" Target="../media/image200.png"/><Relationship Id="rId7" Type="http://schemas.openxmlformats.org/officeDocument/2006/relationships/image" Target="../media/image204.png"/><Relationship Id="rId2" Type="http://schemas.openxmlformats.org/officeDocument/2006/relationships/notesSlide" Target="../notesSlides/notesSlide85.xml"/><Relationship Id="rId1" Type="http://schemas.openxmlformats.org/officeDocument/2006/relationships/slideLayout" Target="../slideLayouts/slideLayout7.xml"/><Relationship Id="rId6" Type="http://schemas.openxmlformats.org/officeDocument/2006/relationships/image" Target="../media/image203.png"/><Relationship Id="rId5" Type="http://schemas.openxmlformats.org/officeDocument/2006/relationships/image" Target="../media/image202.png"/><Relationship Id="rId4" Type="http://schemas.openxmlformats.org/officeDocument/2006/relationships/image" Target="../media/image201.png"/></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sz="3200" dirty="0">
                <a:latin typeface="+mn-lt"/>
              </a:rPr>
              <a:t>有限自动机（</a:t>
            </a:r>
            <a:r>
              <a:rPr lang="en-US" altLang="zh-CN" sz="3200" dirty="0">
                <a:latin typeface="+mn-lt"/>
              </a:rPr>
              <a:t>DFA</a:t>
            </a:r>
            <a:r>
              <a:rPr lang="zh-CN" altLang="en-US" sz="3200" dirty="0">
                <a:latin typeface="+mn-lt"/>
              </a:rPr>
              <a:t>、</a:t>
            </a:r>
            <a:r>
              <a:rPr lang="en-US" altLang="zh-CN" sz="3200" dirty="0">
                <a:latin typeface="+mn-lt"/>
              </a:rPr>
              <a:t>NFA</a:t>
            </a:r>
            <a:r>
              <a:rPr lang="zh-CN" altLang="en-US" sz="3200" dirty="0">
                <a:latin typeface="+mn-lt"/>
              </a:rPr>
              <a:t>）</a:t>
            </a:r>
          </a:p>
        </p:txBody>
      </p:sp>
      <p:sp>
        <p:nvSpPr>
          <p:cNvPr id="4" name="灯片编号占位符 3"/>
          <p:cNvSpPr>
            <a:spLocks noGrp="1"/>
          </p:cNvSpPr>
          <p:nvPr>
            <p:ph type="sldNum" sz="quarter" idx="12"/>
          </p:nvPr>
        </p:nvSpPr>
        <p:spPr/>
        <p:txBody>
          <a:bodyPr/>
          <a:lstStyle/>
          <a:p>
            <a:fld id="{0C913308-F349-4B6D-A68A-DD1791B4A57B}" type="slidenum">
              <a:rPr lang="zh-CN" altLang="en-US" smtClean="0"/>
              <a:t>1</a:t>
            </a:fld>
            <a:endParaRPr lang="zh-CN" altLang="en-US"/>
          </a:p>
        </p:txBody>
      </p:sp>
      <p:sp>
        <p:nvSpPr>
          <p:cNvPr id="3" name="矩形 2">
            <a:extLst>
              <a:ext uri="{FF2B5EF4-FFF2-40B4-BE49-F238E27FC236}">
                <a16:creationId xmlns:a16="http://schemas.microsoft.com/office/drawing/2014/main" id="{D5C2C44F-EE04-4AD7-A7D8-9CADDB0CB898}"/>
              </a:ext>
            </a:extLst>
          </p:cNvPr>
          <p:cNvSpPr/>
          <p:nvPr/>
        </p:nvSpPr>
        <p:spPr>
          <a:xfrm>
            <a:off x="611560" y="3068960"/>
            <a:ext cx="8001000" cy="3024336"/>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CN" altLang="en-US" dirty="0">
              <a:solidFill>
                <a:schemeClr val="tx1"/>
              </a:solidFill>
            </a:endParaRPr>
          </a:p>
        </p:txBody>
      </p:sp>
      <p:sp>
        <p:nvSpPr>
          <p:cNvPr id="9" name="文本框 8">
            <a:extLst>
              <a:ext uri="{FF2B5EF4-FFF2-40B4-BE49-F238E27FC236}">
                <a16:creationId xmlns:a16="http://schemas.microsoft.com/office/drawing/2014/main" id="{840E8778-1AFF-4587-A68A-7D33733B39A7}"/>
              </a:ext>
            </a:extLst>
          </p:cNvPr>
          <p:cNvSpPr txBox="1"/>
          <p:nvPr/>
        </p:nvSpPr>
        <p:spPr>
          <a:xfrm>
            <a:off x="4716016" y="3592923"/>
            <a:ext cx="3337520" cy="707886"/>
          </a:xfrm>
          <a:prstGeom prst="rect">
            <a:avLst/>
          </a:prstGeom>
          <a:noFill/>
        </p:spPr>
        <p:txBody>
          <a:bodyPr wrap="square" rtlCol="0">
            <a:spAutoFit/>
          </a:bodyPr>
          <a:lstStyle/>
          <a:p>
            <a:pPr algn="r"/>
            <a:r>
              <a:rPr lang="zh-CN" altLang="en-US" sz="2000" dirty="0">
                <a:solidFill>
                  <a:schemeClr val="tx1"/>
                </a:solidFill>
              </a:rPr>
              <a:t>宋昆</a:t>
            </a:r>
            <a:endParaRPr lang="en-US" altLang="zh-CN" sz="2000" dirty="0">
              <a:solidFill>
                <a:schemeClr val="tx1"/>
              </a:solidFill>
            </a:endParaRPr>
          </a:p>
          <a:p>
            <a:pPr algn="r"/>
            <a:r>
              <a:rPr lang="en-US" altLang="zh-CN" sz="2000" dirty="0">
                <a:solidFill>
                  <a:schemeClr val="tx1"/>
                </a:solidFill>
              </a:rPr>
              <a:t>2021.11.03</a:t>
            </a:r>
            <a:endParaRPr lang="zh-CN" altLang="en-US" sz="2000" dirty="0">
              <a:solidFill>
                <a:schemeClr val="tx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0C913308-F349-4B6D-A68A-DD1791B4A57B}" type="slidenum">
              <a:rPr lang="zh-CN" altLang="en-US" smtClean="0"/>
              <a:t>10</a:t>
            </a:fld>
            <a:endParaRPr lang="zh-CN" altLang="en-US"/>
          </a:p>
        </p:txBody>
      </p:sp>
      <p:sp>
        <p:nvSpPr>
          <p:cNvPr id="7" name="文本框 6"/>
          <p:cNvSpPr txBox="1"/>
          <p:nvPr/>
        </p:nvSpPr>
        <p:spPr>
          <a:xfrm>
            <a:off x="123279" y="620688"/>
            <a:ext cx="2693351" cy="369332"/>
          </a:xfrm>
          <a:prstGeom prst="rect">
            <a:avLst/>
          </a:prstGeom>
          <a:gradFill flip="none" rotWithShape="1">
            <a:gsLst>
              <a:gs pos="0">
                <a:schemeClr val="accent1">
                  <a:lumMod val="40000"/>
                  <a:lumOff val="60000"/>
                </a:schemeClr>
              </a:gs>
              <a:gs pos="50000">
                <a:schemeClr val="accent1">
                  <a:lumMod val="20000"/>
                  <a:lumOff val="80000"/>
                </a:schemeClr>
              </a:gs>
              <a:gs pos="100000">
                <a:schemeClr val="bg1"/>
              </a:gs>
            </a:gsLst>
            <a:lin ang="0" scaled="1"/>
            <a:tileRect/>
          </a:gradFill>
          <a:effectLst>
            <a:outerShdw blurRad="50800" dist="38100" dir="2700000" algn="tl" rotWithShape="0">
              <a:prstClr val="black">
                <a:alpha val="40000"/>
              </a:prstClr>
            </a:outerShdw>
          </a:effectLst>
        </p:spPr>
        <p:txBody>
          <a:bodyPr wrap="square" rtlCol="0">
            <a:spAutoFit/>
          </a:bodyPr>
          <a:lstStyle/>
          <a:p>
            <a:pPr algn="ctr"/>
            <a:r>
              <a:rPr lang="zh-CN" altLang="en-US" b="1" dirty="0">
                <a:latin typeface="微软雅黑" panose="020B0503020204020204" pitchFamily="34" charset="-122"/>
                <a:ea typeface="微软雅黑" panose="020B0503020204020204" pitchFamily="34" charset="-122"/>
              </a:rPr>
              <a:t>状态转换图</a:t>
            </a:r>
          </a:p>
        </p:txBody>
      </p:sp>
      <p:sp>
        <p:nvSpPr>
          <p:cNvPr id="8" name="Text Box 4"/>
          <p:cNvSpPr txBox="1">
            <a:spLocks noChangeArrowheads="1"/>
          </p:cNvSpPr>
          <p:nvPr/>
        </p:nvSpPr>
        <p:spPr bwMode="auto">
          <a:xfrm>
            <a:off x="964704" y="4375497"/>
            <a:ext cx="141577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spcBef>
                <a:spcPct val="20000"/>
              </a:spcBef>
            </a:pPr>
            <a:r>
              <a:rPr kumimoji="0" lang="zh-CN" altLang="en-US" sz="2400" dirty="0">
                <a:latin typeface="Comic Sans MS" panose="030F0702030302020204" pitchFamily="66" charset="0"/>
              </a:rPr>
              <a:t>初始状态</a:t>
            </a:r>
            <a:endParaRPr kumimoji="0" lang="en-US" altLang="zh-CN" sz="2400" dirty="0">
              <a:latin typeface="Comic Sans MS" panose="030F0702030302020204" pitchFamily="66" charset="0"/>
            </a:endParaRPr>
          </a:p>
        </p:txBody>
      </p:sp>
      <p:sp>
        <p:nvSpPr>
          <p:cNvPr id="9" name="Text Box 5"/>
          <p:cNvSpPr txBox="1">
            <a:spLocks noChangeArrowheads="1"/>
          </p:cNvSpPr>
          <p:nvPr/>
        </p:nvSpPr>
        <p:spPr bwMode="auto">
          <a:xfrm>
            <a:off x="6074371" y="4424589"/>
            <a:ext cx="177653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spcBef>
                <a:spcPct val="20000"/>
              </a:spcBef>
            </a:pPr>
            <a:r>
              <a:rPr kumimoji="0" lang="en-US" altLang="zh-CN" sz="2400" dirty="0">
                <a:latin typeface="Comic Sans MS" panose="030F0702030302020204" pitchFamily="66" charset="0"/>
              </a:rPr>
              <a:t>  </a:t>
            </a:r>
            <a:r>
              <a:rPr kumimoji="0" lang="zh-CN" altLang="en-US" sz="2400" dirty="0">
                <a:latin typeface="Comic Sans MS" panose="030F0702030302020204" pitchFamily="66" charset="0"/>
              </a:rPr>
              <a:t>接受状态</a:t>
            </a:r>
            <a:endParaRPr kumimoji="0" lang="en-US" altLang="zh-CN" sz="2400" dirty="0">
              <a:latin typeface="Comic Sans MS" panose="030F0702030302020204" pitchFamily="66" charset="0"/>
            </a:endParaRPr>
          </a:p>
        </p:txBody>
      </p:sp>
      <p:sp>
        <p:nvSpPr>
          <p:cNvPr id="10" name="Line 6"/>
          <p:cNvSpPr>
            <a:spLocks noChangeShapeType="1"/>
          </p:cNvSpPr>
          <p:nvPr/>
        </p:nvSpPr>
        <p:spPr bwMode="auto">
          <a:xfrm flipV="1">
            <a:off x="2945904" y="4223097"/>
            <a:ext cx="0" cy="1447800"/>
          </a:xfrm>
          <a:prstGeom prst="line">
            <a:avLst/>
          </a:prstGeom>
          <a:noFill/>
          <a:ln w="9525">
            <a:solidFill>
              <a:schemeClr val="tx1"/>
            </a:solidFill>
            <a:round/>
            <a:tailEnd type="arrow"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 name="Line 7"/>
          <p:cNvSpPr>
            <a:spLocks noChangeShapeType="1"/>
          </p:cNvSpPr>
          <p:nvPr/>
        </p:nvSpPr>
        <p:spPr bwMode="auto">
          <a:xfrm flipV="1">
            <a:off x="4850904" y="3994497"/>
            <a:ext cx="0" cy="1219200"/>
          </a:xfrm>
          <a:prstGeom prst="line">
            <a:avLst/>
          </a:prstGeom>
          <a:noFill/>
          <a:ln w="9525">
            <a:solidFill>
              <a:schemeClr val="tx1"/>
            </a:solidFill>
            <a:round/>
            <a:tailEnd type="arrow"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Text Box 8"/>
          <p:cNvSpPr txBox="1">
            <a:spLocks noChangeArrowheads="1"/>
          </p:cNvSpPr>
          <p:nvPr/>
        </p:nvSpPr>
        <p:spPr bwMode="auto">
          <a:xfrm>
            <a:off x="2466458" y="5703639"/>
            <a:ext cx="80342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spcBef>
                <a:spcPct val="20000"/>
              </a:spcBef>
            </a:pPr>
            <a:r>
              <a:rPr kumimoji="0" lang="zh-CN" altLang="en-US" sz="2400" dirty="0">
                <a:latin typeface="Comic Sans MS" panose="030F0702030302020204" pitchFamily="66" charset="0"/>
              </a:rPr>
              <a:t>状态</a:t>
            </a:r>
            <a:endParaRPr kumimoji="0" lang="en-US" altLang="zh-CN" sz="2400" dirty="0">
              <a:latin typeface="Comic Sans MS" panose="030F0702030302020204" pitchFamily="66" charset="0"/>
            </a:endParaRPr>
          </a:p>
        </p:txBody>
      </p:sp>
      <p:sp>
        <p:nvSpPr>
          <p:cNvPr id="13" name="Text Box 9"/>
          <p:cNvSpPr txBox="1">
            <a:spLocks noChangeArrowheads="1"/>
          </p:cNvSpPr>
          <p:nvPr/>
        </p:nvSpPr>
        <p:spPr bwMode="auto">
          <a:xfrm>
            <a:off x="4417517" y="5267317"/>
            <a:ext cx="80021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spcBef>
                <a:spcPct val="20000"/>
              </a:spcBef>
            </a:pPr>
            <a:r>
              <a:rPr kumimoji="0" lang="zh-CN" altLang="en-US" sz="2400" dirty="0">
                <a:latin typeface="Comic Sans MS" panose="030F0702030302020204" pitchFamily="66" charset="0"/>
              </a:rPr>
              <a:t>转换</a:t>
            </a:r>
            <a:endParaRPr kumimoji="0" lang="en-US" altLang="zh-CN" sz="2400" dirty="0">
              <a:latin typeface="Comic Sans MS" panose="030F0702030302020204" pitchFamily="66" charset="0"/>
            </a:endParaRPr>
          </a:p>
        </p:txBody>
      </p:sp>
      <p:sp>
        <p:nvSpPr>
          <p:cNvPr id="14" name="Oval 10"/>
          <p:cNvSpPr>
            <a:spLocks noChangeArrowheads="1"/>
          </p:cNvSpPr>
          <p:nvPr/>
        </p:nvSpPr>
        <p:spPr bwMode="auto">
          <a:xfrm>
            <a:off x="1345704" y="3613497"/>
            <a:ext cx="533400" cy="533400"/>
          </a:xfrm>
          <a:prstGeom prst="ellipse">
            <a:avLst/>
          </a:prstGeom>
          <a:noFill/>
          <a:ln w="952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5" name="Oval 11"/>
          <p:cNvSpPr>
            <a:spLocks noChangeArrowheads="1"/>
          </p:cNvSpPr>
          <p:nvPr/>
        </p:nvSpPr>
        <p:spPr bwMode="auto">
          <a:xfrm>
            <a:off x="3936504" y="3613497"/>
            <a:ext cx="533400" cy="533400"/>
          </a:xfrm>
          <a:prstGeom prst="ellipse">
            <a:avLst/>
          </a:prstGeom>
          <a:noFill/>
          <a:ln w="952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6" name="Oval 12"/>
          <p:cNvSpPr>
            <a:spLocks noChangeArrowheads="1"/>
          </p:cNvSpPr>
          <p:nvPr/>
        </p:nvSpPr>
        <p:spPr bwMode="auto">
          <a:xfrm>
            <a:off x="5231904" y="3613497"/>
            <a:ext cx="533400" cy="533400"/>
          </a:xfrm>
          <a:prstGeom prst="ellipse">
            <a:avLst/>
          </a:prstGeom>
          <a:noFill/>
          <a:ln w="952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7" name="Oval 13"/>
          <p:cNvSpPr>
            <a:spLocks noChangeArrowheads="1"/>
          </p:cNvSpPr>
          <p:nvPr/>
        </p:nvSpPr>
        <p:spPr bwMode="auto">
          <a:xfrm>
            <a:off x="6603504" y="3613497"/>
            <a:ext cx="533400" cy="533400"/>
          </a:xfrm>
          <a:prstGeom prst="ellipse">
            <a:avLst/>
          </a:prstGeom>
          <a:noFill/>
          <a:ln w="952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8" name="Oval 14"/>
          <p:cNvSpPr>
            <a:spLocks noChangeArrowheads="1"/>
          </p:cNvSpPr>
          <p:nvPr/>
        </p:nvSpPr>
        <p:spPr bwMode="auto">
          <a:xfrm>
            <a:off x="6451104" y="3461097"/>
            <a:ext cx="838200" cy="838200"/>
          </a:xfrm>
          <a:prstGeom prst="ellipse">
            <a:avLst/>
          </a:prstGeom>
          <a:noFill/>
          <a:ln w="952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9" name="Line 15"/>
          <p:cNvSpPr>
            <a:spLocks noChangeShapeType="1"/>
          </p:cNvSpPr>
          <p:nvPr/>
        </p:nvSpPr>
        <p:spPr bwMode="auto">
          <a:xfrm>
            <a:off x="736104" y="3918297"/>
            <a:ext cx="609600" cy="0"/>
          </a:xfrm>
          <a:prstGeom prst="line">
            <a:avLst/>
          </a:prstGeom>
          <a:noFill/>
          <a:ln w="9525">
            <a:solidFill>
              <a:schemeClr val="tx1"/>
            </a:solidFill>
            <a:rou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 name="Line 16"/>
          <p:cNvSpPr>
            <a:spLocks noChangeShapeType="1"/>
          </p:cNvSpPr>
          <p:nvPr/>
        </p:nvSpPr>
        <p:spPr bwMode="auto">
          <a:xfrm>
            <a:off x="3174504" y="3918297"/>
            <a:ext cx="762000" cy="0"/>
          </a:xfrm>
          <a:prstGeom prst="line">
            <a:avLst/>
          </a:prstGeom>
          <a:noFill/>
          <a:ln w="9525">
            <a:solidFill>
              <a:schemeClr val="tx1"/>
            </a:solidFill>
            <a:rou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 name="Line 17"/>
          <p:cNvSpPr>
            <a:spLocks noChangeShapeType="1"/>
          </p:cNvSpPr>
          <p:nvPr/>
        </p:nvSpPr>
        <p:spPr bwMode="auto">
          <a:xfrm>
            <a:off x="4469904" y="3918297"/>
            <a:ext cx="762000" cy="0"/>
          </a:xfrm>
          <a:prstGeom prst="line">
            <a:avLst/>
          </a:prstGeom>
          <a:noFill/>
          <a:ln w="9525">
            <a:solidFill>
              <a:schemeClr val="tx1"/>
            </a:solidFill>
            <a:rou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Line 18"/>
          <p:cNvSpPr>
            <a:spLocks noChangeShapeType="1"/>
          </p:cNvSpPr>
          <p:nvPr/>
        </p:nvSpPr>
        <p:spPr bwMode="auto">
          <a:xfrm>
            <a:off x="5765304" y="3918297"/>
            <a:ext cx="685800" cy="0"/>
          </a:xfrm>
          <a:prstGeom prst="line">
            <a:avLst/>
          </a:prstGeom>
          <a:noFill/>
          <a:ln w="9525">
            <a:solidFill>
              <a:schemeClr val="tx1"/>
            </a:solidFill>
            <a:rou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23" name="Object 19"/>
          <p:cNvGraphicFramePr>
            <a:graphicFrameLocks noChangeAspect="1"/>
          </p:cNvGraphicFramePr>
          <p:nvPr>
            <p:extLst>
              <p:ext uri="{D42A27DB-BD31-4B8C-83A1-F6EECF244321}">
                <p14:modId xmlns:p14="http://schemas.microsoft.com/office/powerpoint/2010/main" val="603376789"/>
              </p:ext>
            </p:extLst>
          </p:nvPr>
        </p:nvGraphicFramePr>
        <p:xfrm>
          <a:off x="1421904" y="3613497"/>
          <a:ext cx="419100" cy="469900"/>
        </p:xfrm>
        <a:graphic>
          <a:graphicData uri="http://schemas.openxmlformats.org/presentationml/2006/ole">
            <mc:AlternateContent xmlns:mc="http://schemas.openxmlformats.org/markup-compatibility/2006">
              <mc:Choice xmlns:v="urn:schemas-microsoft-com:vml" Requires="v">
                <p:oleObj spid="_x0000_s1490" name="Equation" r:id="rId4" imgW="419100" imgH="469900" progId="Equation.3">
                  <p:embed/>
                </p:oleObj>
              </mc:Choice>
              <mc:Fallback>
                <p:oleObj name="Equation" r:id="rId4" imgW="419100" imgH="469900" progId="Equation.3">
                  <p:embed/>
                  <p:pic>
                    <p:nvPicPr>
                      <p:cNvPr id="23" name="Object 1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21904" y="3613497"/>
                        <a:ext cx="419100" cy="469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4" name="Oval 20"/>
          <p:cNvSpPr>
            <a:spLocks noChangeArrowheads="1"/>
          </p:cNvSpPr>
          <p:nvPr/>
        </p:nvSpPr>
        <p:spPr bwMode="auto">
          <a:xfrm>
            <a:off x="2641104" y="3613497"/>
            <a:ext cx="533400" cy="533400"/>
          </a:xfrm>
          <a:prstGeom prst="ellipse">
            <a:avLst/>
          </a:prstGeom>
          <a:noFill/>
          <a:ln w="952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aphicFrame>
        <p:nvGraphicFramePr>
          <p:cNvPr id="25" name="Object 21"/>
          <p:cNvGraphicFramePr>
            <a:graphicFrameLocks noChangeAspect="1"/>
          </p:cNvGraphicFramePr>
          <p:nvPr>
            <p:extLst>
              <p:ext uri="{D42A27DB-BD31-4B8C-83A1-F6EECF244321}">
                <p14:modId xmlns:p14="http://schemas.microsoft.com/office/powerpoint/2010/main" val="2507370213"/>
              </p:ext>
            </p:extLst>
          </p:nvPr>
        </p:nvGraphicFramePr>
        <p:xfrm>
          <a:off x="2755404" y="3613497"/>
          <a:ext cx="341313" cy="469900"/>
        </p:xfrm>
        <a:graphic>
          <a:graphicData uri="http://schemas.openxmlformats.org/presentationml/2006/ole">
            <mc:AlternateContent xmlns:mc="http://schemas.openxmlformats.org/markup-compatibility/2006">
              <mc:Choice xmlns:v="urn:schemas-microsoft-com:vml" Requires="v">
                <p:oleObj spid="_x0000_s1491" name="Equation" r:id="rId6" imgW="342900" imgH="469900" progId="Equation.3">
                  <p:embed/>
                </p:oleObj>
              </mc:Choice>
              <mc:Fallback>
                <p:oleObj name="Equation" r:id="rId6" imgW="342900" imgH="469900" progId="Equation.3">
                  <p:embed/>
                  <p:pic>
                    <p:nvPicPr>
                      <p:cNvPr id="25" name="Object 2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55404" y="3613497"/>
                        <a:ext cx="341313" cy="469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6" name="Object 22"/>
          <p:cNvGraphicFramePr>
            <a:graphicFrameLocks noChangeAspect="1"/>
          </p:cNvGraphicFramePr>
          <p:nvPr>
            <p:extLst>
              <p:ext uri="{D42A27DB-BD31-4B8C-83A1-F6EECF244321}">
                <p14:modId xmlns:p14="http://schemas.microsoft.com/office/powerpoint/2010/main" val="3852115635"/>
              </p:ext>
            </p:extLst>
          </p:nvPr>
        </p:nvGraphicFramePr>
        <p:xfrm>
          <a:off x="4025404" y="3613497"/>
          <a:ext cx="392113" cy="469900"/>
        </p:xfrm>
        <a:graphic>
          <a:graphicData uri="http://schemas.openxmlformats.org/presentationml/2006/ole">
            <mc:AlternateContent xmlns:mc="http://schemas.openxmlformats.org/markup-compatibility/2006">
              <mc:Choice xmlns:v="urn:schemas-microsoft-com:vml" Requires="v">
                <p:oleObj spid="_x0000_s1492" name="Equation" r:id="rId8" imgW="393700" imgH="469900" progId="Equation.3">
                  <p:embed/>
                </p:oleObj>
              </mc:Choice>
              <mc:Fallback>
                <p:oleObj name="Equation" r:id="rId8" imgW="393700" imgH="469900" progId="Equation.3">
                  <p:embed/>
                  <p:pic>
                    <p:nvPicPr>
                      <p:cNvPr id="26" name="Object 2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025404" y="3613497"/>
                        <a:ext cx="392113" cy="469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7" name="Object 23"/>
          <p:cNvGraphicFramePr>
            <a:graphicFrameLocks noChangeAspect="1"/>
          </p:cNvGraphicFramePr>
          <p:nvPr>
            <p:extLst>
              <p:ext uri="{D42A27DB-BD31-4B8C-83A1-F6EECF244321}">
                <p14:modId xmlns:p14="http://schemas.microsoft.com/office/powerpoint/2010/main" val="2575333743"/>
              </p:ext>
            </p:extLst>
          </p:nvPr>
        </p:nvGraphicFramePr>
        <p:xfrm>
          <a:off x="5320804" y="3613497"/>
          <a:ext cx="392113" cy="469900"/>
        </p:xfrm>
        <a:graphic>
          <a:graphicData uri="http://schemas.openxmlformats.org/presentationml/2006/ole">
            <mc:AlternateContent xmlns:mc="http://schemas.openxmlformats.org/markup-compatibility/2006">
              <mc:Choice xmlns:v="urn:schemas-microsoft-com:vml" Requires="v">
                <p:oleObj spid="_x0000_s1493" name="Equation" r:id="rId10" imgW="393700" imgH="469900" progId="Equation.3">
                  <p:embed/>
                </p:oleObj>
              </mc:Choice>
              <mc:Fallback>
                <p:oleObj name="Equation" r:id="rId10" imgW="393700" imgH="469900" progId="Equation.3">
                  <p:embed/>
                  <p:pic>
                    <p:nvPicPr>
                      <p:cNvPr id="27" name="Object 2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320804" y="3613497"/>
                        <a:ext cx="392113" cy="469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8" name="Object 24"/>
          <p:cNvGraphicFramePr>
            <a:graphicFrameLocks noChangeAspect="1"/>
          </p:cNvGraphicFramePr>
          <p:nvPr>
            <p:extLst>
              <p:ext uri="{D42A27DB-BD31-4B8C-83A1-F6EECF244321}">
                <p14:modId xmlns:p14="http://schemas.microsoft.com/office/powerpoint/2010/main" val="3993120959"/>
              </p:ext>
            </p:extLst>
          </p:nvPr>
        </p:nvGraphicFramePr>
        <p:xfrm>
          <a:off x="6679704" y="3613497"/>
          <a:ext cx="419100" cy="469900"/>
        </p:xfrm>
        <a:graphic>
          <a:graphicData uri="http://schemas.openxmlformats.org/presentationml/2006/ole">
            <mc:AlternateContent xmlns:mc="http://schemas.openxmlformats.org/markup-compatibility/2006">
              <mc:Choice xmlns:v="urn:schemas-microsoft-com:vml" Requires="v">
                <p:oleObj spid="_x0000_s1494" name="Equation" r:id="rId12" imgW="419100" imgH="469900" progId="Equation.3">
                  <p:embed/>
                </p:oleObj>
              </mc:Choice>
              <mc:Fallback>
                <p:oleObj name="Equation" r:id="rId12" imgW="419100" imgH="469900" progId="Equation.3">
                  <p:embed/>
                  <p:pic>
                    <p:nvPicPr>
                      <p:cNvPr id="28" name="Object 24"/>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679704" y="3613497"/>
                        <a:ext cx="419100" cy="469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9" name="Line 25"/>
          <p:cNvSpPr>
            <a:spLocks noChangeShapeType="1"/>
          </p:cNvSpPr>
          <p:nvPr/>
        </p:nvSpPr>
        <p:spPr bwMode="auto">
          <a:xfrm>
            <a:off x="1879104" y="3918297"/>
            <a:ext cx="762000" cy="0"/>
          </a:xfrm>
          <a:prstGeom prst="line">
            <a:avLst/>
          </a:prstGeom>
          <a:noFill/>
          <a:ln w="9525">
            <a:solidFill>
              <a:schemeClr val="tx1"/>
            </a:solidFill>
            <a:rou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30" name="Object 26"/>
          <p:cNvGraphicFramePr>
            <a:graphicFrameLocks noChangeAspect="1"/>
          </p:cNvGraphicFramePr>
          <p:nvPr>
            <p:extLst>
              <p:ext uri="{D42A27DB-BD31-4B8C-83A1-F6EECF244321}">
                <p14:modId xmlns:p14="http://schemas.microsoft.com/office/powerpoint/2010/main" val="1603245557"/>
              </p:ext>
            </p:extLst>
          </p:nvPr>
        </p:nvGraphicFramePr>
        <p:xfrm>
          <a:off x="2107704" y="3613497"/>
          <a:ext cx="265113" cy="279400"/>
        </p:xfrm>
        <a:graphic>
          <a:graphicData uri="http://schemas.openxmlformats.org/presentationml/2006/ole">
            <mc:AlternateContent xmlns:mc="http://schemas.openxmlformats.org/markup-compatibility/2006">
              <mc:Choice xmlns:v="urn:schemas-microsoft-com:vml" Requires="v">
                <p:oleObj spid="_x0000_s1495" name="Equation" r:id="rId14" imgW="266700" imgH="279400" progId="Equation.3">
                  <p:embed/>
                </p:oleObj>
              </mc:Choice>
              <mc:Fallback>
                <p:oleObj name="Equation" r:id="rId14" imgW="266700" imgH="279400" progId="Equation.3">
                  <p:embed/>
                  <p:pic>
                    <p:nvPicPr>
                      <p:cNvPr id="30" name="Object 26"/>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107704" y="3613497"/>
                        <a:ext cx="265113" cy="279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1" name="Object 27"/>
          <p:cNvGraphicFramePr>
            <a:graphicFrameLocks noChangeAspect="1"/>
          </p:cNvGraphicFramePr>
          <p:nvPr>
            <p:extLst>
              <p:ext uri="{D42A27DB-BD31-4B8C-83A1-F6EECF244321}">
                <p14:modId xmlns:p14="http://schemas.microsoft.com/office/powerpoint/2010/main" val="3834616816"/>
              </p:ext>
            </p:extLst>
          </p:nvPr>
        </p:nvGraphicFramePr>
        <p:xfrm>
          <a:off x="3403104" y="3537297"/>
          <a:ext cx="279400" cy="381000"/>
        </p:xfrm>
        <a:graphic>
          <a:graphicData uri="http://schemas.openxmlformats.org/presentationml/2006/ole">
            <mc:AlternateContent xmlns:mc="http://schemas.openxmlformats.org/markup-compatibility/2006">
              <mc:Choice xmlns:v="urn:schemas-microsoft-com:vml" Requires="v">
                <p:oleObj spid="_x0000_s1496" name="Equation" r:id="rId16" imgW="279400" imgH="381000" progId="Equation.3">
                  <p:embed/>
                </p:oleObj>
              </mc:Choice>
              <mc:Fallback>
                <p:oleObj name="Equation" r:id="rId16" imgW="279400" imgH="381000" progId="Equation.3">
                  <p:embed/>
                  <p:pic>
                    <p:nvPicPr>
                      <p:cNvPr id="31" name="Object 27"/>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403104" y="3537297"/>
                        <a:ext cx="279400" cy="381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2" name="Object 28"/>
          <p:cNvGraphicFramePr>
            <a:graphicFrameLocks noChangeAspect="1"/>
          </p:cNvGraphicFramePr>
          <p:nvPr>
            <p:extLst>
              <p:ext uri="{D42A27DB-BD31-4B8C-83A1-F6EECF244321}">
                <p14:modId xmlns:p14="http://schemas.microsoft.com/office/powerpoint/2010/main" val="1677523504"/>
              </p:ext>
            </p:extLst>
          </p:nvPr>
        </p:nvGraphicFramePr>
        <p:xfrm>
          <a:off x="4698504" y="3537297"/>
          <a:ext cx="279400" cy="381000"/>
        </p:xfrm>
        <a:graphic>
          <a:graphicData uri="http://schemas.openxmlformats.org/presentationml/2006/ole">
            <mc:AlternateContent xmlns:mc="http://schemas.openxmlformats.org/markup-compatibility/2006">
              <mc:Choice xmlns:v="urn:schemas-microsoft-com:vml" Requires="v">
                <p:oleObj spid="_x0000_s1497" name="Equation" r:id="rId18" imgW="279400" imgH="381000" progId="Equation.3">
                  <p:embed/>
                </p:oleObj>
              </mc:Choice>
              <mc:Fallback>
                <p:oleObj name="Equation" r:id="rId18" imgW="279400" imgH="381000" progId="Equation.3">
                  <p:embed/>
                  <p:pic>
                    <p:nvPicPr>
                      <p:cNvPr id="32" name="Object 28"/>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698504" y="3537297"/>
                        <a:ext cx="279400" cy="381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3" name="Object 29"/>
          <p:cNvGraphicFramePr>
            <a:graphicFrameLocks noChangeAspect="1"/>
          </p:cNvGraphicFramePr>
          <p:nvPr>
            <p:extLst>
              <p:ext uri="{D42A27DB-BD31-4B8C-83A1-F6EECF244321}">
                <p14:modId xmlns:p14="http://schemas.microsoft.com/office/powerpoint/2010/main" val="1324921892"/>
              </p:ext>
            </p:extLst>
          </p:nvPr>
        </p:nvGraphicFramePr>
        <p:xfrm>
          <a:off x="5993904" y="3613497"/>
          <a:ext cx="265113" cy="279400"/>
        </p:xfrm>
        <a:graphic>
          <a:graphicData uri="http://schemas.openxmlformats.org/presentationml/2006/ole">
            <mc:AlternateContent xmlns:mc="http://schemas.openxmlformats.org/markup-compatibility/2006">
              <mc:Choice xmlns:v="urn:schemas-microsoft-com:vml" Requires="v">
                <p:oleObj spid="_x0000_s1498" name="Equation" r:id="rId19" imgW="266700" imgH="279400" progId="Equation.3">
                  <p:embed/>
                </p:oleObj>
              </mc:Choice>
              <mc:Fallback>
                <p:oleObj name="Equation" r:id="rId19" imgW="266700" imgH="279400" progId="Equation.3">
                  <p:embed/>
                  <p:pic>
                    <p:nvPicPr>
                      <p:cNvPr id="33" name="Object 29"/>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993904" y="3613497"/>
                        <a:ext cx="265113" cy="279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4" name="Oval 30"/>
          <p:cNvSpPr>
            <a:spLocks noChangeArrowheads="1"/>
          </p:cNvSpPr>
          <p:nvPr/>
        </p:nvSpPr>
        <p:spPr bwMode="auto">
          <a:xfrm>
            <a:off x="6006604" y="2330797"/>
            <a:ext cx="533400" cy="533400"/>
          </a:xfrm>
          <a:prstGeom prst="ellipse">
            <a:avLst/>
          </a:prstGeom>
          <a:noFill/>
          <a:ln w="952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aphicFrame>
        <p:nvGraphicFramePr>
          <p:cNvPr id="35" name="Object 31"/>
          <p:cNvGraphicFramePr>
            <a:graphicFrameLocks noChangeAspect="1"/>
          </p:cNvGraphicFramePr>
          <p:nvPr>
            <p:extLst>
              <p:ext uri="{D42A27DB-BD31-4B8C-83A1-F6EECF244321}">
                <p14:modId xmlns:p14="http://schemas.microsoft.com/office/powerpoint/2010/main" val="3679583678"/>
              </p:ext>
            </p:extLst>
          </p:nvPr>
        </p:nvGraphicFramePr>
        <p:xfrm>
          <a:off x="6082804" y="2330797"/>
          <a:ext cx="404813" cy="469900"/>
        </p:xfrm>
        <a:graphic>
          <a:graphicData uri="http://schemas.openxmlformats.org/presentationml/2006/ole">
            <mc:AlternateContent xmlns:mc="http://schemas.openxmlformats.org/markup-compatibility/2006">
              <mc:Choice xmlns:v="urn:schemas-microsoft-com:vml" Requires="v">
                <p:oleObj spid="_x0000_s1499" name="Equation" r:id="rId20" imgW="406400" imgH="469900" progId="Equation.3">
                  <p:embed/>
                </p:oleObj>
              </mc:Choice>
              <mc:Fallback>
                <p:oleObj name="Equation" r:id="rId20" imgW="406400" imgH="469900" progId="Equation.3">
                  <p:embed/>
                  <p:pic>
                    <p:nvPicPr>
                      <p:cNvPr id="35" name="Object 31"/>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6082804" y="2330797"/>
                        <a:ext cx="404813" cy="469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6" name="Object 32"/>
          <p:cNvGraphicFramePr>
            <a:graphicFrameLocks noChangeAspect="1"/>
          </p:cNvGraphicFramePr>
          <p:nvPr>
            <p:extLst>
              <p:ext uri="{D42A27DB-BD31-4B8C-83A1-F6EECF244321}">
                <p14:modId xmlns:p14="http://schemas.microsoft.com/office/powerpoint/2010/main" val="142341899"/>
              </p:ext>
            </p:extLst>
          </p:nvPr>
        </p:nvGraphicFramePr>
        <p:xfrm>
          <a:off x="2945904" y="3156297"/>
          <a:ext cx="265113" cy="279400"/>
        </p:xfrm>
        <a:graphic>
          <a:graphicData uri="http://schemas.openxmlformats.org/presentationml/2006/ole">
            <mc:AlternateContent xmlns:mc="http://schemas.openxmlformats.org/markup-compatibility/2006">
              <mc:Choice xmlns:v="urn:schemas-microsoft-com:vml" Requires="v">
                <p:oleObj spid="_x0000_s1500" name="Equation" r:id="rId22" imgW="266700" imgH="279400" progId="Equation.3">
                  <p:embed/>
                </p:oleObj>
              </mc:Choice>
              <mc:Fallback>
                <p:oleObj name="Equation" r:id="rId22" imgW="266700" imgH="279400" progId="Equation.3">
                  <p:embed/>
                  <p:pic>
                    <p:nvPicPr>
                      <p:cNvPr id="36" name="Object 32"/>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945904" y="3156297"/>
                        <a:ext cx="265113" cy="279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7" name="Object 33"/>
          <p:cNvGraphicFramePr>
            <a:graphicFrameLocks noChangeAspect="1"/>
          </p:cNvGraphicFramePr>
          <p:nvPr>
            <p:extLst>
              <p:ext uri="{D42A27DB-BD31-4B8C-83A1-F6EECF244321}">
                <p14:modId xmlns:p14="http://schemas.microsoft.com/office/powerpoint/2010/main" val="3285576806"/>
              </p:ext>
            </p:extLst>
          </p:nvPr>
        </p:nvGraphicFramePr>
        <p:xfrm>
          <a:off x="4165104" y="3232497"/>
          <a:ext cx="265113" cy="279400"/>
        </p:xfrm>
        <a:graphic>
          <a:graphicData uri="http://schemas.openxmlformats.org/presentationml/2006/ole">
            <mc:AlternateContent xmlns:mc="http://schemas.openxmlformats.org/markup-compatibility/2006">
              <mc:Choice xmlns:v="urn:schemas-microsoft-com:vml" Requires="v">
                <p:oleObj spid="_x0000_s1501" name="Equation" r:id="rId23" imgW="266700" imgH="279400" progId="Equation.3">
                  <p:embed/>
                </p:oleObj>
              </mc:Choice>
              <mc:Fallback>
                <p:oleObj name="Equation" r:id="rId23" imgW="266700" imgH="279400" progId="Equation.3">
                  <p:embed/>
                  <p:pic>
                    <p:nvPicPr>
                      <p:cNvPr id="37" name="Object 33"/>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165104" y="3232497"/>
                        <a:ext cx="265113" cy="279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8" name="Object 34"/>
          <p:cNvGraphicFramePr>
            <a:graphicFrameLocks noChangeAspect="1"/>
          </p:cNvGraphicFramePr>
          <p:nvPr>
            <p:extLst>
              <p:ext uri="{D42A27DB-BD31-4B8C-83A1-F6EECF244321}">
                <p14:modId xmlns:p14="http://schemas.microsoft.com/office/powerpoint/2010/main" val="3516047296"/>
              </p:ext>
            </p:extLst>
          </p:nvPr>
        </p:nvGraphicFramePr>
        <p:xfrm>
          <a:off x="5460504" y="3156297"/>
          <a:ext cx="279400" cy="381000"/>
        </p:xfrm>
        <a:graphic>
          <a:graphicData uri="http://schemas.openxmlformats.org/presentationml/2006/ole">
            <mc:AlternateContent xmlns:mc="http://schemas.openxmlformats.org/markup-compatibility/2006">
              <mc:Choice xmlns:v="urn:schemas-microsoft-com:vml" Requires="v">
                <p:oleObj spid="_x0000_s1502" name="Equation" r:id="rId24" imgW="279400" imgH="381000" progId="Equation.3">
                  <p:embed/>
                </p:oleObj>
              </mc:Choice>
              <mc:Fallback>
                <p:oleObj name="Equation" r:id="rId24" imgW="279400" imgH="381000" progId="Equation.3">
                  <p:embed/>
                  <p:pic>
                    <p:nvPicPr>
                      <p:cNvPr id="38" name="Object 34"/>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5460504" y="3156297"/>
                        <a:ext cx="279400" cy="381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9" name="Object 35"/>
          <p:cNvGraphicFramePr>
            <a:graphicFrameLocks noChangeAspect="1"/>
          </p:cNvGraphicFramePr>
          <p:nvPr>
            <p:extLst>
              <p:ext uri="{D42A27DB-BD31-4B8C-83A1-F6EECF244321}">
                <p14:modId xmlns:p14="http://schemas.microsoft.com/office/powerpoint/2010/main" val="3787190596"/>
              </p:ext>
            </p:extLst>
          </p:nvPr>
        </p:nvGraphicFramePr>
        <p:xfrm>
          <a:off x="1574304" y="3080097"/>
          <a:ext cx="279400" cy="381000"/>
        </p:xfrm>
        <a:graphic>
          <a:graphicData uri="http://schemas.openxmlformats.org/presentationml/2006/ole">
            <mc:AlternateContent xmlns:mc="http://schemas.openxmlformats.org/markup-compatibility/2006">
              <mc:Choice xmlns:v="urn:schemas-microsoft-com:vml" Requires="v">
                <p:oleObj spid="_x0000_s1503" name="Equation" r:id="rId25" imgW="279400" imgH="381000" progId="Equation.3">
                  <p:embed/>
                </p:oleObj>
              </mc:Choice>
              <mc:Fallback>
                <p:oleObj name="Equation" r:id="rId25" imgW="279400" imgH="381000" progId="Equation.3">
                  <p:embed/>
                  <p:pic>
                    <p:nvPicPr>
                      <p:cNvPr id="39" name="Object 35"/>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574304" y="3080097"/>
                        <a:ext cx="279400" cy="381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0" name="Freeform 36"/>
          <p:cNvSpPr/>
          <p:nvPr/>
        </p:nvSpPr>
        <p:spPr bwMode="auto">
          <a:xfrm>
            <a:off x="5841504" y="1556097"/>
            <a:ext cx="660400" cy="850900"/>
          </a:xfrm>
          <a:custGeom>
            <a:avLst/>
            <a:gdLst>
              <a:gd name="T0" fmla="*/ 2147483646 w 416"/>
              <a:gd name="T1" fmla="*/ 2147483646 h 536"/>
              <a:gd name="T2" fmla="*/ 2147483646 w 416"/>
              <a:gd name="T3" fmla="*/ 2147483646 h 536"/>
              <a:gd name="T4" fmla="*/ 2147483646 w 416"/>
              <a:gd name="T5" fmla="*/ 2147483646 h 536"/>
              <a:gd name="T6" fmla="*/ 2147483646 w 416"/>
              <a:gd name="T7" fmla="*/ 2147483646 h 536"/>
              <a:gd name="T8" fmla="*/ 2147483646 w 416"/>
              <a:gd name="T9" fmla="*/ 2147483646 h 53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16" h="536">
                <a:moveTo>
                  <a:pt x="152" y="536"/>
                </a:moveTo>
                <a:cubicBezTo>
                  <a:pt x="76" y="412"/>
                  <a:pt x="0" y="288"/>
                  <a:pt x="8" y="200"/>
                </a:cubicBezTo>
                <a:cubicBezTo>
                  <a:pt x="16" y="112"/>
                  <a:pt x="136" y="16"/>
                  <a:pt x="200" y="8"/>
                </a:cubicBezTo>
                <a:cubicBezTo>
                  <a:pt x="264" y="0"/>
                  <a:pt x="368" y="72"/>
                  <a:pt x="392" y="152"/>
                </a:cubicBezTo>
                <a:cubicBezTo>
                  <a:pt x="416" y="232"/>
                  <a:pt x="380" y="360"/>
                  <a:pt x="344" y="488"/>
                </a:cubicBezTo>
              </a:path>
            </a:pathLst>
          </a:custGeom>
          <a:noFill/>
          <a:ln w="9525" cap="flat" cmpd="sng">
            <a:solidFill>
              <a:schemeClr val="tx1"/>
            </a:solidFill>
            <a:prstDash val="solid"/>
            <a:round/>
            <a:headEnd type="none" w="med" len="med"/>
            <a:tailEnd type="triangl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41" name="Object 37"/>
          <p:cNvGraphicFramePr>
            <a:graphicFrameLocks noChangeAspect="1"/>
          </p:cNvGraphicFramePr>
          <p:nvPr>
            <p:extLst>
              <p:ext uri="{D42A27DB-BD31-4B8C-83A1-F6EECF244321}">
                <p14:modId xmlns:p14="http://schemas.microsoft.com/office/powerpoint/2010/main" val="1053452741"/>
              </p:ext>
            </p:extLst>
          </p:nvPr>
        </p:nvGraphicFramePr>
        <p:xfrm>
          <a:off x="5854204" y="1111597"/>
          <a:ext cx="671513" cy="442913"/>
        </p:xfrm>
        <a:graphic>
          <a:graphicData uri="http://schemas.openxmlformats.org/presentationml/2006/ole">
            <mc:AlternateContent xmlns:mc="http://schemas.openxmlformats.org/markup-compatibility/2006">
              <mc:Choice xmlns:v="urn:schemas-microsoft-com:vml" Requires="v">
                <p:oleObj spid="_x0000_s1504" name="Equation" r:id="rId26" imgW="673100" imgH="444500" progId="Equation.3">
                  <p:embed/>
                </p:oleObj>
              </mc:Choice>
              <mc:Fallback>
                <p:oleObj name="Equation" r:id="rId26" imgW="673100" imgH="444500" progId="Equation.3">
                  <p:embed/>
                  <p:pic>
                    <p:nvPicPr>
                      <p:cNvPr id="41" name="Object 37"/>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5854204" y="1111597"/>
                        <a:ext cx="671513" cy="442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2" name="Line 38"/>
          <p:cNvSpPr>
            <a:spLocks noChangeShapeType="1"/>
          </p:cNvSpPr>
          <p:nvPr/>
        </p:nvSpPr>
        <p:spPr bwMode="auto">
          <a:xfrm flipV="1">
            <a:off x="5612904" y="2851497"/>
            <a:ext cx="533400" cy="762000"/>
          </a:xfrm>
          <a:prstGeom prst="line">
            <a:avLst/>
          </a:prstGeom>
          <a:noFill/>
          <a:ln w="9525">
            <a:solidFill>
              <a:schemeClr val="tx1"/>
            </a:solidFill>
            <a:rou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 name="Freeform 39"/>
          <p:cNvSpPr/>
          <p:nvPr/>
        </p:nvSpPr>
        <p:spPr bwMode="auto">
          <a:xfrm>
            <a:off x="4317504" y="2699097"/>
            <a:ext cx="1752600" cy="990600"/>
          </a:xfrm>
          <a:custGeom>
            <a:avLst/>
            <a:gdLst>
              <a:gd name="T0" fmla="*/ 0 w 1104"/>
              <a:gd name="T1" fmla="*/ 2147483646 h 624"/>
              <a:gd name="T2" fmla="*/ 2147483646 w 1104"/>
              <a:gd name="T3" fmla="*/ 2147483646 h 624"/>
              <a:gd name="T4" fmla="*/ 2147483646 w 1104"/>
              <a:gd name="T5" fmla="*/ 0 h 624"/>
              <a:gd name="T6" fmla="*/ 0 60000 65536"/>
              <a:gd name="T7" fmla="*/ 0 60000 65536"/>
              <a:gd name="T8" fmla="*/ 0 60000 65536"/>
            </a:gdLst>
            <a:ahLst/>
            <a:cxnLst>
              <a:cxn ang="T6">
                <a:pos x="T0" y="T1"/>
              </a:cxn>
              <a:cxn ang="T7">
                <a:pos x="T2" y="T3"/>
              </a:cxn>
              <a:cxn ang="T8">
                <a:pos x="T4" y="T5"/>
              </a:cxn>
            </a:cxnLst>
            <a:rect l="0" t="0" r="r" b="b"/>
            <a:pathLst>
              <a:path w="1104" h="624">
                <a:moveTo>
                  <a:pt x="0" y="624"/>
                </a:moveTo>
                <a:cubicBezTo>
                  <a:pt x="124" y="460"/>
                  <a:pt x="248" y="296"/>
                  <a:pt x="432" y="192"/>
                </a:cubicBezTo>
                <a:cubicBezTo>
                  <a:pt x="616" y="88"/>
                  <a:pt x="860" y="44"/>
                  <a:pt x="1104" y="0"/>
                </a:cubicBezTo>
              </a:path>
            </a:pathLst>
          </a:custGeom>
          <a:noFill/>
          <a:ln w="9525" cap="flat" cmpd="sng">
            <a:solidFill>
              <a:schemeClr val="tx1"/>
            </a:solidFill>
            <a:prstDash val="solid"/>
            <a:round/>
            <a:headEnd type="none" w="med" len="med"/>
            <a:tailEnd type="triangl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 name="Freeform 40"/>
          <p:cNvSpPr/>
          <p:nvPr/>
        </p:nvSpPr>
        <p:spPr bwMode="auto">
          <a:xfrm>
            <a:off x="3022104" y="2508597"/>
            <a:ext cx="2971800" cy="1181100"/>
          </a:xfrm>
          <a:custGeom>
            <a:avLst/>
            <a:gdLst>
              <a:gd name="T0" fmla="*/ 0 w 1872"/>
              <a:gd name="T1" fmla="*/ 2147483646 h 744"/>
              <a:gd name="T2" fmla="*/ 2147483646 w 1872"/>
              <a:gd name="T3" fmla="*/ 2147483646 h 744"/>
              <a:gd name="T4" fmla="*/ 2147483646 w 1872"/>
              <a:gd name="T5" fmla="*/ 2147483646 h 744"/>
              <a:gd name="T6" fmla="*/ 0 60000 65536"/>
              <a:gd name="T7" fmla="*/ 0 60000 65536"/>
              <a:gd name="T8" fmla="*/ 0 60000 65536"/>
            </a:gdLst>
            <a:ahLst/>
            <a:cxnLst>
              <a:cxn ang="T6">
                <a:pos x="T0" y="T1"/>
              </a:cxn>
              <a:cxn ang="T7">
                <a:pos x="T2" y="T3"/>
              </a:cxn>
              <a:cxn ang="T8">
                <a:pos x="T4" y="T5"/>
              </a:cxn>
            </a:cxnLst>
            <a:rect l="0" t="0" r="r" b="b"/>
            <a:pathLst>
              <a:path w="1872" h="744">
                <a:moveTo>
                  <a:pt x="0" y="744"/>
                </a:moveTo>
                <a:cubicBezTo>
                  <a:pt x="204" y="492"/>
                  <a:pt x="408" y="240"/>
                  <a:pt x="720" y="120"/>
                </a:cubicBezTo>
                <a:cubicBezTo>
                  <a:pt x="1032" y="0"/>
                  <a:pt x="1452" y="12"/>
                  <a:pt x="1872" y="24"/>
                </a:cubicBezTo>
              </a:path>
            </a:pathLst>
          </a:custGeom>
          <a:noFill/>
          <a:ln w="9525" cap="flat" cmpd="sng">
            <a:solidFill>
              <a:schemeClr val="tx1"/>
            </a:solidFill>
            <a:prstDash val="solid"/>
            <a:round/>
            <a:headEnd type="none" w="med" len="med"/>
            <a:tailEnd type="triangl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5" name="Freeform 41"/>
          <p:cNvSpPr/>
          <p:nvPr/>
        </p:nvSpPr>
        <p:spPr bwMode="auto">
          <a:xfrm>
            <a:off x="1726704" y="1886297"/>
            <a:ext cx="4343400" cy="1803400"/>
          </a:xfrm>
          <a:custGeom>
            <a:avLst/>
            <a:gdLst>
              <a:gd name="T0" fmla="*/ 0 w 2736"/>
              <a:gd name="T1" fmla="*/ 2147483646 h 1136"/>
              <a:gd name="T2" fmla="*/ 2147483646 w 2736"/>
              <a:gd name="T3" fmla="*/ 2147483646 h 1136"/>
              <a:gd name="T4" fmla="*/ 2147483646 w 2736"/>
              <a:gd name="T5" fmla="*/ 2147483646 h 1136"/>
              <a:gd name="T6" fmla="*/ 0 60000 65536"/>
              <a:gd name="T7" fmla="*/ 0 60000 65536"/>
              <a:gd name="T8" fmla="*/ 0 60000 65536"/>
            </a:gdLst>
            <a:ahLst/>
            <a:cxnLst>
              <a:cxn ang="T6">
                <a:pos x="T0" y="T1"/>
              </a:cxn>
              <a:cxn ang="T7">
                <a:pos x="T2" y="T3"/>
              </a:cxn>
              <a:cxn ang="T8">
                <a:pos x="T4" y="T5"/>
              </a:cxn>
            </a:cxnLst>
            <a:rect l="0" t="0" r="r" b="b"/>
            <a:pathLst>
              <a:path w="2736" h="1136">
                <a:moveTo>
                  <a:pt x="0" y="1136"/>
                </a:moveTo>
                <a:cubicBezTo>
                  <a:pt x="132" y="696"/>
                  <a:pt x="264" y="256"/>
                  <a:pt x="720" y="128"/>
                </a:cubicBezTo>
                <a:cubicBezTo>
                  <a:pt x="1176" y="0"/>
                  <a:pt x="1956" y="184"/>
                  <a:pt x="2736" y="368"/>
                </a:cubicBezTo>
              </a:path>
            </a:pathLst>
          </a:custGeom>
          <a:noFill/>
          <a:ln w="9525" cap="flat" cmpd="sng">
            <a:solidFill>
              <a:schemeClr val="tx1"/>
            </a:solidFill>
            <a:prstDash val="solid"/>
            <a:round/>
            <a:headEnd type="none" w="med" len="med"/>
            <a:tailEnd type="triangl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6" name="Group 42"/>
          <p:cNvGrpSpPr/>
          <p:nvPr/>
        </p:nvGrpSpPr>
        <p:grpSpPr bwMode="auto">
          <a:xfrm>
            <a:off x="6374904" y="2851497"/>
            <a:ext cx="900113" cy="609600"/>
            <a:chOff x="4224" y="1824"/>
            <a:chExt cx="567" cy="384"/>
          </a:xfrm>
        </p:grpSpPr>
        <p:graphicFrame>
          <p:nvGraphicFramePr>
            <p:cNvPr id="47" name="Object 43"/>
            <p:cNvGraphicFramePr>
              <a:graphicFrameLocks noChangeAspect="1"/>
            </p:cNvGraphicFramePr>
            <p:nvPr>
              <p:extLst>
                <p:ext uri="{D42A27DB-BD31-4B8C-83A1-F6EECF244321}">
                  <p14:modId xmlns:p14="http://schemas.microsoft.com/office/powerpoint/2010/main" val="2101791849"/>
                </p:ext>
              </p:extLst>
            </p:nvPr>
          </p:nvGraphicFramePr>
          <p:xfrm>
            <a:off x="4368" y="1824"/>
            <a:ext cx="423" cy="279"/>
          </p:xfrm>
          <a:graphic>
            <a:graphicData uri="http://schemas.openxmlformats.org/presentationml/2006/ole">
              <mc:AlternateContent xmlns:mc="http://schemas.openxmlformats.org/markup-compatibility/2006">
                <mc:Choice xmlns:v="urn:schemas-microsoft-com:vml" Requires="v">
                  <p:oleObj spid="_x0000_s1505" name="Equation" r:id="rId28" imgW="673100" imgH="444500" progId="Equation.3">
                    <p:embed/>
                  </p:oleObj>
                </mc:Choice>
                <mc:Fallback>
                  <p:oleObj name="Equation" r:id="rId28" imgW="673100" imgH="444500" progId="Equation.3">
                    <p:embed/>
                    <p:pic>
                      <p:nvPicPr>
                        <p:cNvPr id="47" name="Object 43"/>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4368" y="1824"/>
                          <a:ext cx="423" cy="27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8" name="Line 44"/>
            <p:cNvSpPr>
              <a:spLocks noChangeShapeType="1"/>
            </p:cNvSpPr>
            <p:nvPr/>
          </p:nvSpPr>
          <p:spPr bwMode="auto">
            <a:xfrm flipH="1" flipV="1">
              <a:off x="4224" y="1824"/>
              <a:ext cx="192" cy="384"/>
            </a:xfrm>
            <a:prstGeom prst="line">
              <a:avLst/>
            </a:prstGeom>
            <a:noFill/>
            <a:ln w="9525">
              <a:solidFill>
                <a:schemeClr val="tx1"/>
              </a:solidFill>
              <a:rou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9" name="文本框 48"/>
          <p:cNvSpPr txBox="1"/>
          <p:nvPr/>
        </p:nvSpPr>
        <p:spPr>
          <a:xfrm>
            <a:off x="7624589" y="2841905"/>
            <a:ext cx="1497794" cy="646331"/>
          </a:xfrm>
          <a:prstGeom prst="rect">
            <a:avLst/>
          </a:prstGeom>
          <a:noFill/>
        </p:spPr>
        <p:txBody>
          <a:bodyPr wrap="square" rtlCol="0">
            <a:spAutoFit/>
          </a:bodyPr>
          <a:lstStyle/>
          <a:p>
            <a:r>
              <a:rPr lang="zh-CN" altLang="en-US" dirty="0">
                <a:solidFill>
                  <a:srgbClr val="FF0000"/>
                </a:solidFill>
              </a:rPr>
              <a:t>双圆圈表示接受状态</a:t>
            </a:r>
          </a:p>
        </p:txBody>
      </p:sp>
      <p:cxnSp>
        <p:nvCxnSpPr>
          <p:cNvPr id="51" name="直接箭头连接符 50"/>
          <p:cNvCxnSpPr>
            <a:stCxn id="18" idx="7"/>
            <a:endCxn id="49" idx="1"/>
          </p:cNvCxnSpPr>
          <p:nvPr/>
        </p:nvCxnSpPr>
        <p:spPr>
          <a:xfrm flipV="1">
            <a:off x="7166552" y="3165071"/>
            <a:ext cx="458037" cy="418778"/>
          </a:xfrm>
          <a:prstGeom prst="straightConnector1">
            <a:avLst/>
          </a:prstGeom>
          <a:ln>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52" name="文本框 51"/>
          <p:cNvSpPr txBox="1"/>
          <p:nvPr/>
        </p:nvSpPr>
        <p:spPr>
          <a:xfrm>
            <a:off x="490958" y="2268666"/>
            <a:ext cx="1616745" cy="646331"/>
          </a:xfrm>
          <a:prstGeom prst="rect">
            <a:avLst/>
          </a:prstGeom>
          <a:noFill/>
        </p:spPr>
        <p:txBody>
          <a:bodyPr wrap="square" rtlCol="0">
            <a:spAutoFit/>
          </a:bodyPr>
          <a:lstStyle/>
          <a:p>
            <a:r>
              <a:rPr lang="zh-CN" altLang="en-US" dirty="0">
                <a:solidFill>
                  <a:srgbClr val="FF0000"/>
                </a:solidFill>
              </a:rPr>
              <a:t>字母表中的符号，即输入</a:t>
            </a:r>
          </a:p>
        </p:txBody>
      </p:sp>
      <p:cxnSp>
        <p:nvCxnSpPr>
          <p:cNvPr id="53" name="直接箭头连接符 52"/>
          <p:cNvCxnSpPr/>
          <p:nvPr/>
        </p:nvCxnSpPr>
        <p:spPr>
          <a:xfrm flipH="1" flipV="1">
            <a:off x="1131391" y="2876897"/>
            <a:ext cx="416257" cy="325177"/>
          </a:xfrm>
          <a:prstGeom prst="straightConnector1">
            <a:avLst/>
          </a:prstGeom>
          <a:ln>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5" name="直接箭头连接符 54"/>
          <p:cNvCxnSpPr>
            <a:cxnSpLocks/>
            <a:stCxn id="36" idx="1"/>
          </p:cNvCxnSpPr>
          <p:nvPr/>
        </p:nvCxnSpPr>
        <p:spPr>
          <a:xfrm flipH="1" flipV="1">
            <a:off x="1611150" y="2828609"/>
            <a:ext cx="1334754" cy="467388"/>
          </a:xfrm>
          <a:prstGeom prst="straightConnector1">
            <a:avLst/>
          </a:prstGeom>
          <a:ln>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58" name="文本框 57"/>
          <p:cNvSpPr txBox="1"/>
          <p:nvPr/>
        </p:nvSpPr>
        <p:spPr>
          <a:xfrm>
            <a:off x="128929" y="5128817"/>
            <a:ext cx="1593503" cy="923330"/>
          </a:xfrm>
          <a:prstGeom prst="rect">
            <a:avLst/>
          </a:prstGeom>
          <a:noFill/>
        </p:spPr>
        <p:txBody>
          <a:bodyPr wrap="square" rtlCol="0">
            <a:spAutoFit/>
          </a:bodyPr>
          <a:lstStyle/>
          <a:p>
            <a:r>
              <a:rPr lang="zh-CN" altLang="en-US" dirty="0">
                <a:solidFill>
                  <a:srgbClr val="FF0000"/>
                </a:solidFill>
              </a:rPr>
              <a:t>无出发点的箭头指向起始状态</a:t>
            </a:r>
          </a:p>
        </p:txBody>
      </p:sp>
      <p:cxnSp>
        <p:nvCxnSpPr>
          <p:cNvPr id="59" name="直接箭头连接符 58"/>
          <p:cNvCxnSpPr>
            <a:endCxn id="58" idx="0"/>
          </p:cNvCxnSpPr>
          <p:nvPr/>
        </p:nvCxnSpPr>
        <p:spPr>
          <a:xfrm flipH="1">
            <a:off x="925681" y="3892897"/>
            <a:ext cx="39024" cy="1235920"/>
          </a:xfrm>
          <a:prstGeom prst="straightConnector1">
            <a:avLst/>
          </a:prstGeom>
          <a:ln>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2" name="文本框 61"/>
          <p:cNvSpPr txBox="1"/>
          <p:nvPr/>
        </p:nvSpPr>
        <p:spPr>
          <a:xfrm>
            <a:off x="5811244" y="-26210"/>
            <a:ext cx="2710614" cy="461665"/>
          </a:xfrm>
          <a:prstGeom prst="rect">
            <a:avLst/>
          </a:prstGeom>
          <a:noFill/>
        </p:spPr>
        <p:txBody>
          <a:bodyPr wrap="none" rtlCol="0">
            <a:spAutoFit/>
          </a:bodyPr>
          <a:lstStyle/>
          <a:p>
            <a:pPr algn="ctr">
              <a:spcBef>
                <a:spcPct val="0"/>
              </a:spcBef>
            </a:pPr>
            <a:r>
              <a:rPr lang="zh-CN" altLang="en-US" sz="2400" dirty="0">
                <a:solidFill>
                  <a:srgbClr val="0070C0"/>
                </a:solidFill>
                <a:ea typeface="黑体" panose="02010609060101010101" pitchFamily="49" charset="-122"/>
                <a:cs typeface="+mj-cs"/>
              </a:rPr>
              <a:t>有限自动机（</a:t>
            </a:r>
            <a:r>
              <a:rPr lang="en-US" altLang="zh-CN" sz="2400" dirty="0">
                <a:solidFill>
                  <a:srgbClr val="0070C0"/>
                </a:solidFill>
                <a:ea typeface="黑体" panose="02010609060101010101" pitchFamily="49" charset="-122"/>
                <a:cs typeface="+mj-cs"/>
              </a:rPr>
              <a:t>FA</a:t>
            </a:r>
            <a:r>
              <a:rPr lang="zh-CN" altLang="en-US" sz="2400" dirty="0">
                <a:solidFill>
                  <a:srgbClr val="0070C0"/>
                </a:solidFill>
                <a:ea typeface="黑体" panose="02010609060101010101" pitchFamily="49" charset="-122"/>
                <a:cs typeface="+mj-cs"/>
              </a:rPr>
              <a:t>）</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0C913308-F349-4B6D-A68A-DD1791B4A57B}" type="slidenum">
              <a:rPr lang="zh-CN" altLang="en-US" smtClean="0"/>
              <a:t>11</a:t>
            </a:fld>
            <a:endParaRPr lang="zh-CN" altLang="en-US"/>
          </a:p>
        </p:txBody>
      </p:sp>
      <p:sp>
        <p:nvSpPr>
          <p:cNvPr id="7" name="文本框 6"/>
          <p:cNvSpPr txBox="1"/>
          <p:nvPr/>
        </p:nvSpPr>
        <p:spPr>
          <a:xfrm>
            <a:off x="102857" y="543883"/>
            <a:ext cx="1516815" cy="369332"/>
          </a:xfrm>
          <a:prstGeom prst="rect">
            <a:avLst/>
          </a:prstGeom>
          <a:gradFill flip="none" rotWithShape="1">
            <a:gsLst>
              <a:gs pos="0">
                <a:schemeClr val="accent1">
                  <a:lumMod val="40000"/>
                  <a:lumOff val="60000"/>
                </a:schemeClr>
              </a:gs>
              <a:gs pos="50000">
                <a:schemeClr val="accent1">
                  <a:lumMod val="20000"/>
                  <a:lumOff val="80000"/>
                </a:schemeClr>
              </a:gs>
              <a:gs pos="100000">
                <a:schemeClr val="bg1"/>
              </a:gs>
            </a:gsLst>
            <a:lin ang="0" scaled="1"/>
            <a:tileRect/>
          </a:gradFill>
          <a:effectLst>
            <a:outerShdw blurRad="50800" dist="38100" dir="2700000" algn="tl" rotWithShape="0">
              <a:prstClr val="black">
                <a:alpha val="40000"/>
              </a:prstClr>
            </a:outerShdw>
          </a:effectLst>
        </p:spPr>
        <p:txBody>
          <a:bodyPr wrap="square" rtlCol="0">
            <a:spAutoFit/>
          </a:bodyPr>
          <a:lstStyle/>
          <a:p>
            <a:pPr algn="ctr"/>
            <a:r>
              <a:rPr lang="zh-CN" altLang="en-US" b="1" dirty="0">
                <a:latin typeface="微软雅黑" panose="020B0503020204020204" pitchFamily="34" charset="-122"/>
                <a:ea typeface="微软雅黑" panose="020B0503020204020204" pitchFamily="34" charset="-122"/>
              </a:rPr>
              <a:t>例</a:t>
            </a:r>
            <a:r>
              <a:rPr lang="en-US" altLang="zh-CN" b="1" dirty="0">
                <a:latin typeface="微软雅黑" panose="020B0503020204020204" pitchFamily="34" charset="-122"/>
                <a:ea typeface="微软雅黑" panose="020B0503020204020204" pitchFamily="34" charset="-122"/>
              </a:rPr>
              <a:t>1</a:t>
            </a:r>
            <a:endParaRPr lang="zh-CN" altLang="en-US" b="1" dirty="0">
              <a:latin typeface="微软雅黑" panose="020B0503020204020204" pitchFamily="34" charset="-122"/>
              <a:ea typeface="微软雅黑" panose="020B0503020204020204" pitchFamily="34" charset="-122"/>
            </a:endParaRPr>
          </a:p>
        </p:txBody>
      </p:sp>
      <p:sp>
        <p:nvSpPr>
          <p:cNvPr id="54" name="Oval 3"/>
          <p:cNvSpPr>
            <a:spLocks noChangeArrowheads="1"/>
          </p:cNvSpPr>
          <p:nvPr/>
        </p:nvSpPr>
        <p:spPr bwMode="auto">
          <a:xfrm>
            <a:off x="2034208" y="3973513"/>
            <a:ext cx="533400" cy="533400"/>
          </a:xfrm>
          <a:prstGeom prst="ellipse">
            <a:avLst/>
          </a:prstGeom>
          <a:noFill/>
          <a:ln w="952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56" name="Oval 4"/>
          <p:cNvSpPr>
            <a:spLocks noChangeArrowheads="1"/>
          </p:cNvSpPr>
          <p:nvPr/>
        </p:nvSpPr>
        <p:spPr bwMode="auto">
          <a:xfrm>
            <a:off x="4625008" y="3973513"/>
            <a:ext cx="533400" cy="533400"/>
          </a:xfrm>
          <a:prstGeom prst="ellipse">
            <a:avLst/>
          </a:prstGeom>
          <a:noFill/>
          <a:ln w="952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57" name="Oval 5"/>
          <p:cNvSpPr>
            <a:spLocks noChangeArrowheads="1"/>
          </p:cNvSpPr>
          <p:nvPr/>
        </p:nvSpPr>
        <p:spPr bwMode="auto">
          <a:xfrm>
            <a:off x="5920408" y="3973513"/>
            <a:ext cx="533400" cy="533400"/>
          </a:xfrm>
          <a:prstGeom prst="ellipse">
            <a:avLst/>
          </a:prstGeom>
          <a:noFill/>
          <a:ln w="952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60" name="Oval 6"/>
          <p:cNvSpPr>
            <a:spLocks noChangeArrowheads="1"/>
          </p:cNvSpPr>
          <p:nvPr/>
        </p:nvSpPr>
        <p:spPr bwMode="auto">
          <a:xfrm>
            <a:off x="7292008" y="3973513"/>
            <a:ext cx="533400" cy="533400"/>
          </a:xfrm>
          <a:prstGeom prst="ellipse">
            <a:avLst/>
          </a:prstGeom>
          <a:noFill/>
          <a:ln w="952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61" name="Oval 7"/>
          <p:cNvSpPr>
            <a:spLocks noChangeArrowheads="1"/>
          </p:cNvSpPr>
          <p:nvPr/>
        </p:nvSpPr>
        <p:spPr bwMode="auto">
          <a:xfrm>
            <a:off x="7139608" y="3821113"/>
            <a:ext cx="838200" cy="838200"/>
          </a:xfrm>
          <a:prstGeom prst="ellipse">
            <a:avLst/>
          </a:prstGeom>
          <a:noFill/>
          <a:ln w="952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62" name="Line 8"/>
          <p:cNvSpPr>
            <a:spLocks noChangeShapeType="1"/>
          </p:cNvSpPr>
          <p:nvPr/>
        </p:nvSpPr>
        <p:spPr bwMode="auto">
          <a:xfrm>
            <a:off x="1424608" y="4278313"/>
            <a:ext cx="609600" cy="0"/>
          </a:xfrm>
          <a:prstGeom prst="line">
            <a:avLst/>
          </a:prstGeom>
          <a:noFill/>
          <a:ln w="9525">
            <a:solidFill>
              <a:schemeClr val="tx1"/>
            </a:solidFill>
            <a:rou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3" name="Line 9"/>
          <p:cNvSpPr>
            <a:spLocks noChangeShapeType="1"/>
          </p:cNvSpPr>
          <p:nvPr/>
        </p:nvSpPr>
        <p:spPr bwMode="auto">
          <a:xfrm>
            <a:off x="3863008" y="4278313"/>
            <a:ext cx="762000" cy="0"/>
          </a:xfrm>
          <a:prstGeom prst="line">
            <a:avLst/>
          </a:prstGeom>
          <a:noFill/>
          <a:ln w="9525">
            <a:solidFill>
              <a:schemeClr val="tx1"/>
            </a:solidFill>
            <a:rou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4" name="Line 10"/>
          <p:cNvSpPr>
            <a:spLocks noChangeShapeType="1"/>
          </p:cNvSpPr>
          <p:nvPr/>
        </p:nvSpPr>
        <p:spPr bwMode="auto">
          <a:xfrm>
            <a:off x="5158408" y="4278313"/>
            <a:ext cx="762000" cy="0"/>
          </a:xfrm>
          <a:prstGeom prst="line">
            <a:avLst/>
          </a:prstGeom>
          <a:noFill/>
          <a:ln w="9525">
            <a:solidFill>
              <a:schemeClr val="tx1"/>
            </a:solidFill>
            <a:rou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5" name="Line 11"/>
          <p:cNvSpPr>
            <a:spLocks noChangeShapeType="1"/>
          </p:cNvSpPr>
          <p:nvPr/>
        </p:nvSpPr>
        <p:spPr bwMode="auto">
          <a:xfrm>
            <a:off x="6453808" y="4278313"/>
            <a:ext cx="685800" cy="0"/>
          </a:xfrm>
          <a:prstGeom prst="line">
            <a:avLst/>
          </a:prstGeom>
          <a:noFill/>
          <a:ln w="9525">
            <a:solidFill>
              <a:schemeClr val="tx1"/>
            </a:solidFill>
            <a:rou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66" name="Object 12"/>
          <p:cNvGraphicFramePr>
            <a:graphicFrameLocks noChangeAspect="1"/>
          </p:cNvGraphicFramePr>
          <p:nvPr>
            <p:extLst>
              <p:ext uri="{D42A27DB-BD31-4B8C-83A1-F6EECF244321}">
                <p14:modId xmlns:p14="http://schemas.microsoft.com/office/powerpoint/2010/main" val="1119231258"/>
              </p:ext>
            </p:extLst>
          </p:nvPr>
        </p:nvGraphicFramePr>
        <p:xfrm>
          <a:off x="2110408" y="3973513"/>
          <a:ext cx="419100" cy="469900"/>
        </p:xfrm>
        <a:graphic>
          <a:graphicData uri="http://schemas.openxmlformats.org/presentationml/2006/ole">
            <mc:AlternateContent xmlns:mc="http://schemas.openxmlformats.org/markup-compatibility/2006">
              <mc:Choice xmlns:v="urn:schemas-microsoft-com:vml" Requires="v">
                <p:oleObj spid="_x0000_s2543" name="Equation" r:id="rId4" imgW="419100" imgH="469900" progId="Equation.3">
                  <p:embed/>
                </p:oleObj>
              </mc:Choice>
              <mc:Fallback>
                <p:oleObj name="Equation" r:id="rId4" imgW="419100" imgH="469900" progId="Equation.3">
                  <p:embed/>
                  <p:pic>
                    <p:nvPicPr>
                      <p:cNvPr id="66" name="Object 1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10408" y="3973513"/>
                        <a:ext cx="419100" cy="469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7" name="Oval 13"/>
          <p:cNvSpPr>
            <a:spLocks noChangeArrowheads="1"/>
          </p:cNvSpPr>
          <p:nvPr/>
        </p:nvSpPr>
        <p:spPr bwMode="auto">
          <a:xfrm>
            <a:off x="3329608" y="3973513"/>
            <a:ext cx="533400" cy="533400"/>
          </a:xfrm>
          <a:prstGeom prst="ellipse">
            <a:avLst/>
          </a:prstGeom>
          <a:noFill/>
          <a:ln w="952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aphicFrame>
        <p:nvGraphicFramePr>
          <p:cNvPr id="68" name="Object 14"/>
          <p:cNvGraphicFramePr>
            <a:graphicFrameLocks noChangeAspect="1"/>
          </p:cNvGraphicFramePr>
          <p:nvPr>
            <p:extLst>
              <p:ext uri="{D42A27DB-BD31-4B8C-83A1-F6EECF244321}">
                <p14:modId xmlns:p14="http://schemas.microsoft.com/office/powerpoint/2010/main" val="1186143382"/>
              </p:ext>
            </p:extLst>
          </p:nvPr>
        </p:nvGraphicFramePr>
        <p:xfrm>
          <a:off x="3443908" y="3973513"/>
          <a:ext cx="341313" cy="469900"/>
        </p:xfrm>
        <a:graphic>
          <a:graphicData uri="http://schemas.openxmlformats.org/presentationml/2006/ole">
            <mc:AlternateContent xmlns:mc="http://schemas.openxmlformats.org/markup-compatibility/2006">
              <mc:Choice xmlns:v="urn:schemas-microsoft-com:vml" Requires="v">
                <p:oleObj spid="_x0000_s2544" name="Equation" r:id="rId6" imgW="342900" imgH="469900" progId="Equation.3">
                  <p:embed/>
                </p:oleObj>
              </mc:Choice>
              <mc:Fallback>
                <p:oleObj name="Equation" r:id="rId6" imgW="342900" imgH="469900" progId="Equation.3">
                  <p:embed/>
                  <p:pic>
                    <p:nvPicPr>
                      <p:cNvPr id="68" name="Object 1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43908" y="3973513"/>
                        <a:ext cx="341313" cy="469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9" name="Object 15"/>
          <p:cNvGraphicFramePr>
            <a:graphicFrameLocks noChangeAspect="1"/>
          </p:cNvGraphicFramePr>
          <p:nvPr>
            <p:extLst>
              <p:ext uri="{D42A27DB-BD31-4B8C-83A1-F6EECF244321}">
                <p14:modId xmlns:p14="http://schemas.microsoft.com/office/powerpoint/2010/main" val="4135807639"/>
              </p:ext>
            </p:extLst>
          </p:nvPr>
        </p:nvGraphicFramePr>
        <p:xfrm>
          <a:off x="4713908" y="3973513"/>
          <a:ext cx="392113" cy="469900"/>
        </p:xfrm>
        <a:graphic>
          <a:graphicData uri="http://schemas.openxmlformats.org/presentationml/2006/ole">
            <mc:AlternateContent xmlns:mc="http://schemas.openxmlformats.org/markup-compatibility/2006">
              <mc:Choice xmlns:v="urn:schemas-microsoft-com:vml" Requires="v">
                <p:oleObj spid="_x0000_s2545" name="Equation" r:id="rId8" imgW="393700" imgH="469900" progId="Equation.3">
                  <p:embed/>
                </p:oleObj>
              </mc:Choice>
              <mc:Fallback>
                <p:oleObj name="Equation" r:id="rId8" imgW="393700" imgH="469900" progId="Equation.3">
                  <p:embed/>
                  <p:pic>
                    <p:nvPicPr>
                      <p:cNvPr id="69" name="Object 1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713908" y="3973513"/>
                        <a:ext cx="392113" cy="469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0" name="Object 16"/>
          <p:cNvGraphicFramePr>
            <a:graphicFrameLocks noChangeAspect="1"/>
          </p:cNvGraphicFramePr>
          <p:nvPr>
            <p:extLst>
              <p:ext uri="{D42A27DB-BD31-4B8C-83A1-F6EECF244321}">
                <p14:modId xmlns:p14="http://schemas.microsoft.com/office/powerpoint/2010/main" val="1787779166"/>
              </p:ext>
            </p:extLst>
          </p:nvPr>
        </p:nvGraphicFramePr>
        <p:xfrm>
          <a:off x="6009308" y="3973513"/>
          <a:ext cx="392113" cy="469900"/>
        </p:xfrm>
        <a:graphic>
          <a:graphicData uri="http://schemas.openxmlformats.org/presentationml/2006/ole">
            <mc:AlternateContent xmlns:mc="http://schemas.openxmlformats.org/markup-compatibility/2006">
              <mc:Choice xmlns:v="urn:schemas-microsoft-com:vml" Requires="v">
                <p:oleObj spid="_x0000_s2546" name="Equation" r:id="rId10" imgW="393700" imgH="469900" progId="Equation.3">
                  <p:embed/>
                </p:oleObj>
              </mc:Choice>
              <mc:Fallback>
                <p:oleObj name="Equation" r:id="rId10" imgW="393700" imgH="469900" progId="Equation.3">
                  <p:embed/>
                  <p:pic>
                    <p:nvPicPr>
                      <p:cNvPr id="70" name="Object 16"/>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009308" y="3973513"/>
                        <a:ext cx="392113" cy="469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1" name="Object 17"/>
          <p:cNvGraphicFramePr>
            <a:graphicFrameLocks noChangeAspect="1"/>
          </p:cNvGraphicFramePr>
          <p:nvPr>
            <p:extLst>
              <p:ext uri="{D42A27DB-BD31-4B8C-83A1-F6EECF244321}">
                <p14:modId xmlns:p14="http://schemas.microsoft.com/office/powerpoint/2010/main" val="3934256227"/>
              </p:ext>
            </p:extLst>
          </p:nvPr>
        </p:nvGraphicFramePr>
        <p:xfrm>
          <a:off x="7368208" y="3973513"/>
          <a:ext cx="419100" cy="469900"/>
        </p:xfrm>
        <a:graphic>
          <a:graphicData uri="http://schemas.openxmlformats.org/presentationml/2006/ole">
            <mc:AlternateContent xmlns:mc="http://schemas.openxmlformats.org/markup-compatibility/2006">
              <mc:Choice xmlns:v="urn:schemas-microsoft-com:vml" Requires="v">
                <p:oleObj spid="_x0000_s2547" name="Equation" r:id="rId12" imgW="419100" imgH="469900" progId="Equation.3">
                  <p:embed/>
                </p:oleObj>
              </mc:Choice>
              <mc:Fallback>
                <p:oleObj name="Equation" r:id="rId12" imgW="419100" imgH="469900" progId="Equation.3">
                  <p:embed/>
                  <p:pic>
                    <p:nvPicPr>
                      <p:cNvPr id="71" name="Object 17"/>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368208" y="3973513"/>
                        <a:ext cx="419100" cy="469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2" name="Line 18"/>
          <p:cNvSpPr>
            <a:spLocks noChangeShapeType="1"/>
          </p:cNvSpPr>
          <p:nvPr/>
        </p:nvSpPr>
        <p:spPr bwMode="auto">
          <a:xfrm>
            <a:off x="2567608" y="4278313"/>
            <a:ext cx="762000" cy="0"/>
          </a:xfrm>
          <a:prstGeom prst="line">
            <a:avLst/>
          </a:prstGeom>
          <a:noFill/>
          <a:ln w="9525">
            <a:solidFill>
              <a:schemeClr val="tx1"/>
            </a:solidFill>
            <a:rou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73" name="Object 19"/>
          <p:cNvGraphicFramePr>
            <a:graphicFrameLocks noChangeAspect="1"/>
          </p:cNvGraphicFramePr>
          <p:nvPr>
            <p:extLst>
              <p:ext uri="{D42A27DB-BD31-4B8C-83A1-F6EECF244321}">
                <p14:modId xmlns:p14="http://schemas.microsoft.com/office/powerpoint/2010/main" val="1669194935"/>
              </p:ext>
            </p:extLst>
          </p:nvPr>
        </p:nvGraphicFramePr>
        <p:xfrm>
          <a:off x="2796208" y="3973513"/>
          <a:ext cx="265113" cy="279400"/>
        </p:xfrm>
        <a:graphic>
          <a:graphicData uri="http://schemas.openxmlformats.org/presentationml/2006/ole">
            <mc:AlternateContent xmlns:mc="http://schemas.openxmlformats.org/markup-compatibility/2006">
              <mc:Choice xmlns:v="urn:schemas-microsoft-com:vml" Requires="v">
                <p:oleObj spid="_x0000_s2548" name="Equation" r:id="rId14" imgW="266700" imgH="279400" progId="Equation.3">
                  <p:embed/>
                </p:oleObj>
              </mc:Choice>
              <mc:Fallback>
                <p:oleObj name="Equation" r:id="rId14" imgW="266700" imgH="279400" progId="Equation.3">
                  <p:embed/>
                  <p:pic>
                    <p:nvPicPr>
                      <p:cNvPr id="73" name="Object 19"/>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796208" y="3973513"/>
                        <a:ext cx="265113" cy="279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4" name="Object 20"/>
          <p:cNvGraphicFramePr>
            <a:graphicFrameLocks noChangeAspect="1"/>
          </p:cNvGraphicFramePr>
          <p:nvPr>
            <p:extLst>
              <p:ext uri="{D42A27DB-BD31-4B8C-83A1-F6EECF244321}">
                <p14:modId xmlns:p14="http://schemas.microsoft.com/office/powerpoint/2010/main" val="3930242869"/>
              </p:ext>
            </p:extLst>
          </p:nvPr>
        </p:nvGraphicFramePr>
        <p:xfrm>
          <a:off x="4091608" y="3897313"/>
          <a:ext cx="279400" cy="381000"/>
        </p:xfrm>
        <a:graphic>
          <a:graphicData uri="http://schemas.openxmlformats.org/presentationml/2006/ole">
            <mc:AlternateContent xmlns:mc="http://schemas.openxmlformats.org/markup-compatibility/2006">
              <mc:Choice xmlns:v="urn:schemas-microsoft-com:vml" Requires="v">
                <p:oleObj spid="_x0000_s2549" name="Equation" r:id="rId16" imgW="279400" imgH="381000" progId="Equation.3">
                  <p:embed/>
                </p:oleObj>
              </mc:Choice>
              <mc:Fallback>
                <p:oleObj name="Equation" r:id="rId16" imgW="279400" imgH="381000" progId="Equation.3">
                  <p:embed/>
                  <p:pic>
                    <p:nvPicPr>
                      <p:cNvPr id="74" name="Object 20"/>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091608" y="3897313"/>
                        <a:ext cx="279400" cy="381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5" name="Object 21"/>
          <p:cNvGraphicFramePr>
            <a:graphicFrameLocks noChangeAspect="1"/>
          </p:cNvGraphicFramePr>
          <p:nvPr>
            <p:extLst>
              <p:ext uri="{D42A27DB-BD31-4B8C-83A1-F6EECF244321}">
                <p14:modId xmlns:p14="http://schemas.microsoft.com/office/powerpoint/2010/main" val="1960162434"/>
              </p:ext>
            </p:extLst>
          </p:nvPr>
        </p:nvGraphicFramePr>
        <p:xfrm>
          <a:off x="5387008" y="3897313"/>
          <a:ext cx="279400" cy="381000"/>
        </p:xfrm>
        <a:graphic>
          <a:graphicData uri="http://schemas.openxmlformats.org/presentationml/2006/ole">
            <mc:AlternateContent xmlns:mc="http://schemas.openxmlformats.org/markup-compatibility/2006">
              <mc:Choice xmlns:v="urn:schemas-microsoft-com:vml" Requires="v">
                <p:oleObj spid="_x0000_s2550" name="Equation" r:id="rId18" imgW="279400" imgH="381000" progId="Equation.3">
                  <p:embed/>
                </p:oleObj>
              </mc:Choice>
              <mc:Fallback>
                <p:oleObj name="Equation" r:id="rId18" imgW="279400" imgH="381000" progId="Equation.3">
                  <p:embed/>
                  <p:pic>
                    <p:nvPicPr>
                      <p:cNvPr id="75" name="Object 21"/>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5387008" y="3897313"/>
                        <a:ext cx="279400" cy="381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6" name="Object 22"/>
          <p:cNvGraphicFramePr>
            <a:graphicFrameLocks noChangeAspect="1"/>
          </p:cNvGraphicFramePr>
          <p:nvPr>
            <p:extLst>
              <p:ext uri="{D42A27DB-BD31-4B8C-83A1-F6EECF244321}">
                <p14:modId xmlns:p14="http://schemas.microsoft.com/office/powerpoint/2010/main" val="1183175307"/>
              </p:ext>
            </p:extLst>
          </p:nvPr>
        </p:nvGraphicFramePr>
        <p:xfrm>
          <a:off x="6682408" y="3973513"/>
          <a:ext cx="265113" cy="279400"/>
        </p:xfrm>
        <a:graphic>
          <a:graphicData uri="http://schemas.openxmlformats.org/presentationml/2006/ole">
            <mc:AlternateContent xmlns:mc="http://schemas.openxmlformats.org/markup-compatibility/2006">
              <mc:Choice xmlns:v="urn:schemas-microsoft-com:vml" Requires="v">
                <p:oleObj spid="_x0000_s2551" name="Equation" r:id="rId19" imgW="266700" imgH="279400" progId="Equation.3">
                  <p:embed/>
                </p:oleObj>
              </mc:Choice>
              <mc:Fallback>
                <p:oleObj name="Equation" r:id="rId19" imgW="266700" imgH="279400" progId="Equation.3">
                  <p:embed/>
                  <p:pic>
                    <p:nvPicPr>
                      <p:cNvPr id="76" name="Object 22"/>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682408" y="3973513"/>
                        <a:ext cx="265113" cy="279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7" name="Oval 23"/>
          <p:cNvSpPr>
            <a:spLocks noChangeArrowheads="1"/>
          </p:cNvSpPr>
          <p:nvPr/>
        </p:nvSpPr>
        <p:spPr bwMode="auto">
          <a:xfrm>
            <a:off x="6695108" y="2690813"/>
            <a:ext cx="533400" cy="533400"/>
          </a:xfrm>
          <a:prstGeom prst="ellipse">
            <a:avLst/>
          </a:prstGeom>
          <a:noFill/>
          <a:ln w="952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aphicFrame>
        <p:nvGraphicFramePr>
          <p:cNvPr id="78" name="Object 24"/>
          <p:cNvGraphicFramePr>
            <a:graphicFrameLocks noChangeAspect="1"/>
          </p:cNvGraphicFramePr>
          <p:nvPr>
            <p:extLst>
              <p:ext uri="{D42A27DB-BD31-4B8C-83A1-F6EECF244321}">
                <p14:modId xmlns:p14="http://schemas.microsoft.com/office/powerpoint/2010/main" val="31340871"/>
              </p:ext>
            </p:extLst>
          </p:nvPr>
        </p:nvGraphicFramePr>
        <p:xfrm>
          <a:off x="6771308" y="2690813"/>
          <a:ext cx="404813" cy="469900"/>
        </p:xfrm>
        <a:graphic>
          <a:graphicData uri="http://schemas.openxmlformats.org/presentationml/2006/ole">
            <mc:AlternateContent xmlns:mc="http://schemas.openxmlformats.org/markup-compatibility/2006">
              <mc:Choice xmlns:v="urn:schemas-microsoft-com:vml" Requires="v">
                <p:oleObj spid="_x0000_s2552" name="Equation" r:id="rId20" imgW="406400" imgH="469900" progId="Equation.3">
                  <p:embed/>
                </p:oleObj>
              </mc:Choice>
              <mc:Fallback>
                <p:oleObj name="Equation" r:id="rId20" imgW="406400" imgH="469900" progId="Equation.3">
                  <p:embed/>
                  <p:pic>
                    <p:nvPicPr>
                      <p:cNvPr id="78" name="Object 24"/>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6771308" y="2690813"/>
                        <a:ext cx="404813" cy="469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9" name="Object 25"/>
          <p:cNvGraphicFramePr>
            <a:graphicFrameLocks noChangeAspect="1"/>
          </p:cNvGraphicFramePr>
          <p:nvPr>
            <p:extLst>
              <p:ext uri="{D42A27DB-BD31-4B8C-83A1-F6EECF244321}">
                <p14:modId xmlns:p14="http://schemas.microsoft.com/office/powerpoint/2010/main" val="1043209121"/>
              </p:ext>
            </p:extLst>
          </p:nvPr>
        </p:nvGraphicFramePr>
        <p:xfrm>
          <a:off x="3634408" y="3516313"/>
          <a:ext cx="265113" cy="279400"/>
        </p:xfrm>
        <a:graphic>
          <a:graphicData uri="http://schemas.openxmlformats.org/presentationml/2006/ole">
            <mc:AlternateContent xmlns:mc="http://schemas.openxmlformats.org/markup-compatibility/2006">
              <mc:Choice xmlns:v="urn:schemas-microsoft-com:vml" Requires="v">
                <p:oleObj spid="_x0000_s2553" name="Equation" r:id="rId22" imgW="266700" imgH="279400" progId="Equation.3">
                  <p:embed/>
                </p:oleObj>
              </mc:Choice>
              <mc:Fallback>
                <p:oleObj name="Equation" r:id="rId22" imgW="266700" imgH="279400" progId="Equation.3">
                  <p:embed/>
                  <p:pic>
                    <p:nvPicPr>
                      <p:cNvPr id="79" name="Object 25"/>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634408" y="3516313"/>
                        <a:ext cx="265113" cy="279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0" name="Object 26"/>
          <p:cNvGraphicFramePr>
            <a:graphicFrameLocks noChangeAspect="1"/>
          </p:cNvGraphicFramePr>
          <p:nvPr>
            <p:extLst>
              <p:ext uri="{D42A27DB-BD31-4B8C-83A1-F6EECF244321}">
                <p14:modId xmlns:p14="http://schemas.microsoft.com/office/powerpoint/2010/main" val="2790830659"/>
              </p:ext>
            </p:extLst>
          </p:nvPr>
        </p:nvGraphicFramePr>
        <p:xfrm>
          <a:off x="4853608" y="3592513"/>
          <a:ext cx="265113" cy="279400"/>
        </p:xfrm>
        <a:graphic>
          <a:graphicData uri="http://schemas.openxmlformats.org/presentationml/2006/ole">
            <mc:AlternateContent xmlns:mc="http://schemas.openxmlformats.org/markup-compatibility/2006">
              <mc:Choice xmlns:v="urn:schemas-microsoft-com:vml" Requires="v">
                <p:oleObj spid="_x0000_s2554" name="Equation" r:id="rId23" imgW="266700" imgH="279400" progId="Equation.3">
                  <p:embed/>
                </p:oleObj>
              </mc:Choice>
              <mc:Fallback>
                <p:oleObj name="Equation" r:id="rId23" imgW="266700" imgH="279400" progId="Equation.3">
                  <p:embed/>
                  <p:pic>
                    <p:nvPicPr>
                      <p:cNvPr id="80" name="Object 26"/>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853608" y="3592513"/>
                        <a:ext cx="265113" cy="279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1" name="Object 27"/>
          <p:cNvGraphicFramePr>
            <a:graphicFrameLocks noChangeAspect="1"/>
          </p:cNvGraphicFramePr>
          <p:nvPr>
            <p:extLst>
              <p:ext uri="{D42A27DB-BD31-4B8C-83A1-F6EECF244321}">
                <p14:modId xmlns:p14="http://schemas.microsoft.com/office/powerpoint/2010/main" val="2494897600"/>
              </p:ext>
            </p:extLst>
          </p:nvPr>
        </p:nvGraphicFramePr>
        <p:xfrm>
          <a:off x="6149008" y="3516313"/>
          <a:ext cx="279400" cy="381000"/>
        </p:xfrm>
        <a:graphic>
          <a:graphicData uri="http://schemas.openxmlformats.org/presentationml/2006/ole">
            <mc:AlternateContent xmlns:mc="http://schemas.openxmlformats.org/markup-compatibility/2006">
              <mc:Choice xmlns:v="urn:schemas-microsoft-com:vml" Requires="v">
                <p:oleObj spid="_x0000_s2555" name="Equation" r:id="rId24" imgW="279400" imgH="381000" progId="Equation.3">
                  <p:embed/>
                </p:oleObj>
              </mc:Choice>
              <mc:Fallback>
                <p:oleObj name="Equation" r:id="rId24" imgW="279400" imgH="381000" progId="Equation.3">
                  <p:embed/>
                  <p:pic>
                    <p:nvPicPr>
                      <p:cNvPr id="81" name="Object 27"/>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149008" y="3516313"/>
                        <a:ext cx="279400" cy="381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2" name="Object 28"/>
          <p:cNvGraphicFramePr>
            <a:graphicFrameLocks noChangeAspect="1"/>
          </p:cNvGraphicFramePr>
          <p:nvPr>
            <p:extLst>
              <p:ext uri="{D42A27DB-BD31-4B8C-83A1-F6EECF244321}">
                <p14:modId xmlns:p14="http://schemas.microsoft.com/office/powerpoint/2010/main" val="3201369071"/>
              </p:ext>
            </p:extLst>
          </p:nvPr>
        </p:nvGraphicFramePr>
        <p:xfrm>
          <a:off x="2262808" y="3440113"/>
          <a:ext cx="279400" cy="381000"/>
        </p:xfrm>
        <a:graphic>
          <a:graphicData uri="http://schemas.openxmlformats.org/presentationml/2006/ole">
            <mc:AlternateContent xmlns:mc="http://schemas.openxmlformats.org/markup-compatibility/2006">
              <mc:Choice xmlns:v="urn:schemas-microsoft-com:vml" Requires="v">
                <p:oleObj spid="_x0000_s2556" name="Equation" r:id="rId25" imgW="279400" imgH="381000" progId="Equation.3">
                  <p:embed/>
                </p:oleObj>
              </mc:Choice>
              <mc:Fallback>
                <p:oleObj name="Equation" r:id="rId25" imgW="279400" imgH="381000" progId="Equation.3">
                  <p:embed/>
                  <p:pic>
                    <p:nvPicPr>
                      <p:cNvPr id="82" name="Object 28"/>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262808" y="3440113"/>
                        <a:ext cx="279400" cy="381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3" name="Freeform 29"/>
          <p:cNvSpPr/>
          <p:nvPr/>
        </p:nvSpPr>
        <p:spPr bwMode="auto">
          <a:xfrm>
            <a:off x="6530008" y="1916113"/>
            <a:ext cx="660400" cy="850900"/>
          </a:xfrm>
          <a:custGeom>
            <a:avLst/>
            <a:gdLst>
              <a:gd name="T0" fmla="*/ 2147483646 w 416"/>
              <a:gd name="T1" fmla="*/ 2147483646 h 536"/>
              <a:gd name="T2" fmla="*/ 2147483646 w 416"/>
              <a:gd name="T3" fmla="*/ 2147483646 h 536"/>
              <a:gd name="T4" fmla="*/ 2147483646 w 416"/>
              <a:gd name="T5" fmla="*/ 2147483646 h 536"/>
              <a:gd name="T6" fmla="*/ 2147483646 w 416"/>
              <a:gd name="T7" fmla="*/ 2147483646 h 536"/>
              <a:gd name="T8" fmla="*/ 2147483646 w 416"/>
              <a:gd name="T9" fmla="*/ 2147483646 h 53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16" h="536">
                <a:moveTo>
                  <a:pt x="152" y="536"/>
                </a:moveTo>
                <a:cubicBezTo>
                  <a:pt x="76" y="412"/>
                  <a:pt x="0" y="288"/>
                  <a:pt x="8" y="200"/>
                </a:cubicBezTo>
                <a:cubicBezTo>
                  <a:pt x="16" y="112"/>
                  <a:pt x="136" y="16"/>
                  <a:pt x="200" y="8"/>
                </a:cubicBezTo>
                <a:cubicBezTo>
                  <a:pt x="264" y="0"/>
                  <a:pt x="368" y="72"/>
                  <a:pt x="392" y="152"/>
                </a:cubicBezTo>
                <a:cubicBezTo>
                  <a:pt x="416" y="232"/>
                  <a:pt x="380" y="360"/>
                  <a:pt x="344" y="488"/>
                </a:cubicBezTo>
              </a:path>
            </a:pathLst>
          </a:custGeom>
          <a:noFill/>
          <a:ln w="9525" cap="flat" cmpd="sng">
            <a:solidFill>
              <a:schemeClr val="tx1"/>
            </a:solidFill>
            <a:prstDash val="solid"/>
            <a:round/>
            <a:headEnd type="none" w="med" len="med"/>
            <a:tailEnd type="triangl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84" name="Object 30"/>
          <p:cNvGraphicFramePr>
            <a:graphicFrameLocks noChangeAspect="1"/>
          </p:cNvGraphicFramePr>
          <p:nvPr>
            <p:extLst>
              <p:ext uri="{D42A27DB-BD31-4B8C-83A1-F6EECF244321}">
                <p14:modId xmlns:p14="http://schemas.microsoft.com/office/powerpoint/2010/main" val="1040583371"/>
              </p:ext>
            </p:extLst>
          </p:nvPr>
        </p:nvGraphicFramePr>
        <p:xfrm>
          <a:off x="6542708" y="1471613"/>
          <a:ext cx="671513" cy="442913"/>
        </p:xfrm>
        <a:graphic>
          <a:graphicData uri="http://schemas.openxmlformats.org/presentationml/2006/ole">
            <mc:AlternateContent xmlns:mc="http://schemas.openxmlformats.org/markup-compatibility/2006">
              <mc:Choice xmlns:v="urn:schemas-microsoft-com:vml" Requires="v">
                <p:oleObj spid="_x0000_s2557" name="Equation" r:id="rId26" imgW="673100" imgH="444500" progId="Equation.3">
                  <p:embed/>
                </p:oleObj>
              </mc:Choice>
              <mc:Fallback>
                <p:oleObj name="Equation" r:id="rId26" imgW="673100" imgH="444500" progId="Equation.3">
                  <p:embed/>
                  <p:pic>
                    <p:nvPicPr>
                      <p:cNvPr id="84" name="Object 30"/>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6542708" y="1471613"/>
                        <a:ext cx="671513" cy="442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5" name="Line 31"/>
          <p:cNvSpPr>
            <a:spLocks noChangeShapeType="1"/>
          </p:cNvSpPr>
          <p:nvPr/>
        </p:nvSpPr>
        <p:spPr bwMode="auto">
          <a:xfrm flipV="1">
            <a:off x="6301408" y="3211513"/>
            <a:ext cx="533400" cy="762000"/>
          </a:xfrm>
          <a:prstGeom prst="line">
            <a:avLst/>
          </a:prstGeom>
          <a:noFill/>
          <a:ln w="9525">
            <a:solidFill>
              <a:schemeClr val="tx1"/>
            </a:solidFill>
            <a:rou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6" name="Freeform 32"/>
          <p:cNvSpPr/>
          <p:nvPr/>
        </p:nvSpPr>
        <p:spPr bwMode="auto">
          <a:xfrm>
            <a:off x="5006008" y="3059113"/>
            <a:ext cx="1752600" cy="990600"/>
          </a:xfrm>
          <a:custGeom>
            <a:avLst/>
            <a:gdLst>
              <a:gd name="T0" fmla="*/ 0 w 1104"/>
              <a:gd name="T1" fmla="*/ 2147483646 h 624"/>
              <a:gd name="T2" fmla="*/ 2147483646 w 1104"/>
              <a:gd name="T3" fmla="*/ 2147483646 h 624"/>
              <a:gd name="T4" fmla="*/ 2147483646 w 1104"/>
              <a:gd name="T5" fmla="*/ 0 h 624"/>
              <a:gd name="T6" fmla="*/ 0 60000 65536"/>
              <a:gd name="T7" fmla="*/ 0 60000 65536"/>
              <a:gd name="T8" fmla="*/ 0 60000 65536"/>
            </a:gdLst>
            <a:ahLst/>
            <a:cxnLst>
              <a:cxn ang="T6">
                <a:pos x="T0" y="T1"/>
              </a:cxn>
              <a:cxn ang="T7">
                <a:pos x="T2" y="T3"/>
              </a:cxn>
              <a:cxn ang="T8">
                <a:pos x="T4" y="T5"/>
              </a:cxn>
            </a:cxnLst>
            <a:rect l="0" t="0" r="r" b="b"/>
            <a:pathLst>
              <a:path w="1104" h="624">
                <a:moveTo>
                  <a:pt x="0" y="624"/>
                </a:moveTo>
                <a:cubicBezTo>
                  <a:pt x="124" y="460"/>
                  <a:pt x="248" y="296"/>
                  <a:pt x="432" y="192"/>
                </a:cubicBezTo>
                <a:cubicBezTo>
                  <a:pt x="616" y="88"/>
                  <a:pt x="860" y="44"/>
                  <a:pt x="1104" y="0"/>
                </a:cubicBezTo>
              </a:path>
            </a:pathLst>
          </a:custGeom>
          <a:noFill/>
          <a:ln w="9525" cap="flat" cmpd="sng">
            <a:solidFill>
              <a:schemeClr val="tx1"/>
            </a:solidFill>
            <a:prstDash val="solid"/>
            <a:round/>
            <a:headEnd type="none" w="med" len="med"/>
            <a:tailEnd type="triangl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7" name="Freeform 33"/>
          <p:cNvSpPr/>
          <p:nvPr/>
        </p:nvSpPr>
        <p:spPr bwMode="auto">
          <a:xfrm>
            <a:off x="3710608" y="2868613"/>
            <a:ext cx="2971800" cy="1181100"/>
          </a:xfrm>
          <a:custGeom>
            <a:avLst/>
            <a:gdLst>
              <a:gd name="T0" fmla="*/ 0 w 1872"/>
              <a:gd name="T1" fmla="*/ 2147483646 h 744"/>
              <a:gd name="T2" fmla="*/ 2147483646 w 1872"/>
              <a:gd name="T3" fmla="*/ 2147483646 h 744"/>
              <a:gd name="T4" fmla="*/ 2147483646 w 1872"/>
              <a:gd name="T5" fmla="*/ 2147483646 h 744"/>
              <a:gd name="T6" fmla="*/ 0 60000 65536"/>
              <a:gd name="T7" fmla="*/ 0 60000 65536"/>
              <a:gd name="T8" fmla="*/ 0 60000 65536"/>
            </a:gdLst>
            <a:ahLst/>
            <a:cxnLst>
              <a:cxn ang="T6">
                <a:pos x="T0" y="T1"/>
              </a:cxn>
              <a:cxn ang="T7">
                <a:pos x="T2" y="T3"/>
              </a:cxn>
              <a:cxn ang="T8">
                <a:pos x="T4" y="T5"/>
              </a:cxn>
            </a:cxnLst>
            <a:rect l="0" t="0" r="r" b="b"/>
            <a:pathLst>
              <a:path w="1872" h="744">
                <a:moveTo>
                  <a:pt x="0" y="744"/>
                </a:moveTo>
                <a:cubicBezTo>
                  <a:pt x="204" y="492"/>
                  <a:pt x="408" y="240"/>
                  <a:pt x="720" y="120"/>
                </a:cubicBezTo>
                <a:cubicBezTo>
                  <a:pt x="1032" y="0"/>
                  <a:pt x="1452" y="12"/>
                  <a:pt x="1872" y="24"/>
                </a:cubicBezTo>
              </a:path>
            </a:pathLst>
          </a:custGeom>
          <a:noFill/>
          <a:ln w="9525" cap="flat" cmpd="sng">
            <a:solidFill>
              <a:schemeClr val="tx1"/>
            </a:solidFill>
            <a:prstDash val="solid"/>
            <a:round/>
            <a:headEnd type="none" w="med" len="med"/>
            <a:tailEnd type="triangl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8" name="Freeform 34"/>
          <p:cNvSpPr/>
          <p:nvPr/>
        </p:nvSpPr>
        <p:spPr bwMode="auto">
          <a:xfrm>
            <a:off x="2415208" y="2246313"/>
            <a:ext cx="4343400" cy="1803400"/>
          </a:xfrm>
          <a:custGeom>
            <a:avLst/>
            <a:gdLst>
              <a:gd name="T0" fmla="*/ 0 w 2736"/>
              <a:gd name="T1" fmla="*/ 2147483646 h 1136"/>
              <a:gd name="T2" fmla="*/ 2147483646 w 2736"/>
              <a:gd name="T3" fmla="*/ 2147483646 h 1136"/>
              <a:gd name="T4" fmla="*/ 2147483646 w 2736"/>
              <a:gd name="T5" fmla="*/ 2147483646 h 1136"/>
              <a:gd name="T6" fmla="*/ 0 60000 65536"/>
              <a:gd name="T7" fmla="*/ 0 60000 65536"/>
              <a:gd name="T8" fmla="*/ 0 60000 65536"/>
            </a:gdLst>
            <a:ahLst/>
            <a:cxnLst>
              <a:cxn ang="T6">
                <a:pos x="T0" y="T1"/>
              </a:cxn>
              <a:cxn ang="T7">
                <a:pos x="T2" y="T3"/>
              </a:cxn>
              <a:cxn ang="T8">
                <a:pos x="T4" y="T5"/>
              </a:cxn>
            </a:cxnLst>
            <a:rect l="0" t="0" r="r" b="b"/>
            <a:pathLst>
              <a:path w="2736" h="1136">
                <a:moveTo>
                  <a:pt x="0" y="1136"/>
                </a:moveTo>
                <a:cubicBezTo>
                  <a:pt x="132" y="696"/>
                  <a:pt x="264" y="256"/>
                  <a:pt x="720" y="128"/>
                </a:cubicBezTo>
                <a:cubicBezTo>
                  <a:pt x="1176" y="0"/>
                  <a:pt x="1956" y="184"/>
                  <a:pt x="2736" y="368"/>
                </a:cubicBezTo>
              </a:path>
            </a:pathLst>
          </a:custGeom>
          <a:noFill/>
          <a:ln w="9525" cap="flat" cmpd="sng">
            <a:solidFill>
              <a:schemeClr val="tx1"/>
            </a:solidFill>
            <a:prstDash val="solid"/>
            <a:round/>
            <a:headEnd type="none" w="med" len="med"/>
            <a:tailEnd type="triangl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89" name="Group 35"/>
          <p:cNvGrpSpPr/>
          <p:nvPr/>
        </p:nvGrpSpPr>
        <p:grpSpPr bwMode="auto">
          <a:xfrm>
            <a:off x="7063408" y="3211513"/>
            <a:ext cx="900113" cy="609600"/>
            <a:chOff x="4224" y="1824"/>
            <a:chExt cx="567" cy="384"/>
          </a:xfrm>
        </p:grpSpPr>
        <p:graphicFrame>
          <p:nvGraphicFramePr>
            <p:cNvPr id="90" name="Object 36"/>
            <p:cNvGraphicFramePr>
              <a:graphicFrameLocks noChangeAspect="1"/>
            </p:cNvGraphicFramePr>
            <p:nvPr>
              <p:extLst>
                <p:ext uri="{D42A27DB-BD31-4B8C-83A1-F6EECF244321}">
                  <p14:modId xmlns:p14="http://schemas.microsoft.com/office/powerpoint/2010/main" val="1448906776"/>
                </p:ext>
              </p:extLst>
            </p:nvPr>
          </p:nvGraphicFramePr>
          <p:xfrm>
            <a:off x="4368" y="1824"/>
            <a:ext cx="423" cy="279"/>
          </p:xfrm>
          <a:graphic>
            <a:graphicData uri="http://schemas.openxmlformats.org/presentationml/2006/ole">
              <mc:AlternateContent xmlns:mc="http://schemas.openxmlformats.org/markup-compatibility/2006">
                <mc:Choice xmlns:v="urn:schemas-microsoft-com:vml" Requires="v">
                  <p:oleObj spid="_x0000_s2558" name="Equation" r:id="rId28" imgW="673100" imgH="444500" progId="Equation.3">
                    <p:embed/>
                  </p:oleObj>
                </mc:Choice>
                <mc:Fallback>
                  <p:oleObj name="Equation" r:id="rId28" imgW="673100" imgH="444500" progId="Equation.3">
                    <p:embed/>
                    <p:pic>
                      <p:nvPicPr>
                        <p:cNvPr id="90" name="Object 36"/>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4368" y="1824"/>
                          <a:ext cx="423" cy="27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1" name="Line 37"/>
            <p:cNvSpPr>
              <a:spLocks noChangeShapeType="1"/>
            </p:cNvSpPr>
            <p:nvPr/>
          </p:nvSpPr>
          <p:spPr bwMode="auto">
            <a:xfrm flipH="1" flipV="1">
              <a:off x="4224" y="1824"/>
              <a:ext cx="192" cy="384"/>
            </a:xfrm>
            <a:prstGeom prst="line">
              <a:avLst/>
            </a:prstGeom>
            <a:noFill/>
            <a:ln w="9525">
              <a:solidFill>
                <a:schemeClr val="tx1"/>
              </a:solidFill>
              <a:rou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aphicFrame>
        <p:nvGraphicFramePr>
          <p:cNvPr id="92" name="Object 38"/>
          <p:cNvGraphicFramePr>
            <a:graphicFrameLocks noChangeAspect="1"/>
          </p:cNvGraphicFramePr>
          <p:nvPr>
            <p:extLst>
              <p:ext uri="{D42A27DB-BD31-4B8C-83A1-F6EECF244321}">
                <p14:modId xmlns:p14="http://schemas.microsoft.com/office/powerpoint/2010/main" val="4077195763"/>
              </p:ext>
            </p:extLst>
          </p:nvPr>
        </p:nvGraphicFramePr>
        <p:xfrm>
          <a:off x="2702546" y="1012826"/>
          <a:ext cx="2743200" cy="879475"/>
        </p:xfrm>
        <a:graphic>
          <a:graphicData uri="http://schemas.openxmlformats.org/presentationml/2006/ole">
            <mc:AlternateContent xmlns:mc="http://schemas.openxmlformats.org/markup-compatibility/2006">
              <mc:Choice xmlns:v="urn:schemas-microsoft-com:vml" Requires="v">
                <p:oleObj spid="_x0000_s2559" name="Equation" r:id="rId29" imgW="673100" imgH="215900" progId="Equation.3">
                  <p:embed/>
                </p:oleObj>
              </mc:Choice>
              <mc:Fallback>
                <p:oleObj name="Equation" r:id="rId29" imgW="673100" imgH="215900" progId="Equation.3">
                  <p:embed/>
                  <p:pic>
                    <p:nvPicPr>
                      <p:cNvPr id="92" name="Object 38"/>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2702546" y="1012826"/>
                        <a:ext cx="2743200" cy="879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4" name="Text Box 40"/>
          <p:cNvSpPr txBox="1">
            <a:spLocks noChangeArrowheads="1"/>
          </p:cNvSpPr>
          <p:nvPr/>
        </p:nvSpPr>
        <p:spPr bwMode="auto">
          <a:xfrm>
            <a:off x="684833" y="1157288"/>
            <a:ext cx="1908175" cy="579438"/>
          </a:xfrm>
          <a:prstGeom prst="rect">
            <a:avLst/>
          </a:prstGeom>
          <a:noFill/>
          <a:ln>
            <a:noFill/>
          </a:ln>
          <a:effectLst/>
          <a:extLst>
            <a:ext uri="{909E8E84-426E-40DD-AFC4-6F175D3DCCD1}">
              <a14:hiddenFill xmlns:a14="http://schemas.microsoft.com/office/drawing/2010/main">
                <a:solidFill>
                  <a:schemeClr val="accent2">
                    <a:alpha val="50195"/>
                  </a:schemeClr>
                </a:solidFill>
              </a14:hiddenFill>
            </a:ext>
            <a:ext uri="{91240B29-F687-4F45-9708-019B960494DF}">
              <a14:hiddenLine xmlns:a14="http://schemas.microsoft.com/office/drawing/2010/main" w="952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spcBef>
                <a:spcPct val="20000"/>
              </a:spcBef>
            </a:pPr>
            <a:r>
              <a:rPr kumimoji="0" lang="en-US" altLang="zh-CN" sz="3200" b="0">
                <a:solidFill>
                  <a:schemeClr val="accent2"/>
                </a:solidFill>
                <a:latin typeface="Comic Sans MS" panose="030F0702030302020204" pitchFamily="66" charset="0"/>
              </a:rPr>
              <a:t>Alphabet</a:t>
            </a:r>
          </a:p>
        </p:txBody>
      </p:sp>
      <p:sp>
        <p:nvSpPr>
          <p:cNvPr id="95" name="Oval 41"/>
          <p:cNvSpPr>
            <a:spLocks noChangeArrowheads="1"/>
          </p:cNvSpPr>
          <p:nvPr/>
        </p:nvSpPr>
        <p:spPr bwMode="auto">
          <a:xfrm>
            <a:off x="2720008" y="3744913"/>
            <a:ext cx="457200" cy="762000"/>
          </a:xfrm>
          <a:prstGeom prst="ellipse">
            <a:avLst/>
          </a:prstGeom>
          <a:noFill/>
          <a:ln w="9525">
            <a:solidFill>
              <a:srgbClr val="FF0000"/>
            </a:solidFill>
            <a:prstDash val="dash"/>
            <a:round/>
            <a:tailEnd type="none" w="lg" len="lg"/>
          </a:ln>
          <a:effectLst/>
          <a:extLst>
            <a:ext uri="{909E8E84-426E-40DD-AFC4-6F175D3DCCD1}">
              <a14:hiddenFill xmlns:a14="http://schemas.microsoft.com/office/drawing/2010/main">
                <a:solidFill>
                  <a:schemeClr val="accent2">
                    <a:alpha val="50195"/>
                  </a:scheme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96" name="Oval 42"/>
          <p:cNvSpPr>
            <a:spLocks noChangeArrowheads="1"/>
          </p:cNvSpPr>
          <p:nvPr/>
        </p:nvSpPr>
        <p:spPr bwMode="auto">
          <a:xfrm>
            <a:off x="2034208" y="3287713"/>
            <a:ext cx="685800" cy="685800"/>
          </a:xfrm>
          <a:prstGeom prst="ellipse">
            <a:avLst/>
          </a:prstGeom>
          <a:noFill/>
          <a:ln w="9525">
            <a:solidFill>
              <a:srgbClr val="FF0000"/>
            </a:solidFill>
            <a:prstDash val="dash"/>
            <a:round/>
            <a:tailEnd type="none" w="lg" len="lg"/>
          </a:ln>
          <a:effectLst/>
          <a:extLst>
            <a:ext uri="{909E8E84-426E-40DD-AFC4-6F175D3DCCD1}">
              <a14:hiddenFill xmlns:a14="http://schemas.microsoft.com/office/drawing/2010/main">
                <a:solidFill>
                  <a:schemeClr val="accent2">
                    <a:alpha val="50195"/>
                  </a:scheme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97" name="文本框 96"/>
          <p:cNvSpPr txBox="1"/>
          <p:nvPr/>
        </p:nvSpPr>
        <p:spPr>
          <a:xfrm>
            <a:off x="5228894" y="6364"/>
            <a:ext cx="3856761" cy="461665"/>
          </a:xfrm>
          <a:prstGeom prst="rect">
            <a:avLst/>
          </a:prstGeom>
          <a:noFill/>
        </p:spPr>
        <p:txBody>
          <a:bodyPr wrap="none" rtlCol="0">
            <a:spAutoFit/>
          </a:bodyPr>
          <a:lstStyle/>
          <a:p>
            <a:pPr algn="ctr">
              <a:spcBef>
                <a:spcPct val="0"/>
              </a:spcBef>
            </a:pPr>
            <a:r>
              <a:rPr lang="zh-CN" altLang="en-US" sz="2400" dirty="0">
                <a:solidFill>
                  <a:srgbClr val="0070C0"/>
                </a:solidFill>
                <a:ea typeface="黑体" panose="02010609060101010101" pitchFamily="49" charset="-122"/>
                <a:cs typeface="+mj-cs"/>
              </a:rPr>
              <a:t>确定性有限自动机（</a:t>
            </a:r>
            <a:r>
              <a:rPr lang="en-US" altLang="zh-CN" sz="2400" dirty="0">
                <a:solidFill>
                  <a:srgbClr val="0070C0"/>
                </a:solidFill>
                <a:ea typeface="黑体" panose="02010609060101010101" pitchFamily="49" charset="-122"/>
                <a:cs typeface="+mj-cs"/>
              </a:rPr>
              <a:t>DFA</a:t>
            </a:r>
            <a:r>
              <a:rPr lang="zh-CN" altLang="en-US" sz="2400" dirty="0">
                <a:solidFill>
                  <a:srgbClr val="0070C0"/>
                </a:solidFill>
                <a:ea typeface="黑体" panose="02010609060101010101" pitchFamily="49" charset="-122"/>
                <a:cs typeface="+mj-cs"/>
              </a:rPr>
              <a:t>）</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0C913308-F349-4B6D-A68A-DD1791B4A57B}" type="slidenum">
              <a:rPr lang="zh-CN" altLang="en-US" smtClean="0"/>
              <a:t>12</a:t>
            </a:fld>
            <a:endParaRPr lang="zh-CN" altLang="en-US"/>
          </a:p>
        </p:txBody>
      </p:sp>
      <p:sp>
        <p:nvSpPr>
          <p:cNvPr id="6" name="文本框 5"/>
          <p:cNvSpPr txBox="1"/>
          <p:nvPr/>
        </p:nvSpPr>
        <p:spPr>
          <a:xfrm>
            <a:off x="5228894" y="6364"/>
            <a:ext cx="3856761" cy="461665"/>
          </a:xfrm>
          <a:prstGeom prst="rect">
            <a:avLst/>
          </a:prstGeom>
          <a:noFill/>
        </p:spPr>
        <p:txBody>
          <a:bodyPr wrap="none" rtlCol="0">
            <a:spAutoFit/>
          </a:bodyPr>
          <a:lstStyle/>
          <a:p>
            <a:pPr algn="ctr">
              <a:spcBef>
                <a:spcPct val="0"/>
              </a:spcBef>
            </a:pPr>
            <a:r>
              <a:rPr lang="zh-CN" altLang="en-US" sz="2400" dirty="0">
                <a:solidFill>
                  <a:srgbClr val="0070C0"/>
                </a:solidFill>
                <a:ea typeface="黑体" panose="02010609060101010101" pitchFamily="49" charset="-122"/>
                <a:cs typeface="+mj-cs"/>
              </a:rPr>
              <a:t>确定性有限自动机（</a:t>
            </a:r>
            <a:r>
              <a:rPr lang="en-US" altLang="zh-CN" sz="2400" dirty="0">
                <a:solidFill>
                  <a:srgbClr val="0070C0"/>
                </a:solidFill>
                <a:ea typeface="黑体" panose="02010609060101010101" pitchFamily="49" charset="-122"/>
                <a:cs typeface="+mj-cs"/>
              </a:rPr>
              <a:t>DFA</a:t>
            </a:r>
            <a:r>
              <a:rPr lang="zh-CN" altLang="en-US" sz="2400" dirty="0">
                <a:solidFill>
                  <a:srgbClr val="0070C0"/>
                </a:solidFill>
                <a:ea typeface="黑体" panose="02010609060101010101" pitchFamily="49" charset="-122"/>
                <a:cs typeface="+mj-cs"/>
              </a:rPr>
              <a:t>）</a:t>
            </a:r>
          </a:p>
        </p:txBody>
      </p:sp>
      <p:sp>
        <p:nvSpPr>
          <p:cNvPr id="88" name="Rectangle 35"/>
          <p:cNvSpPr>
            <a:spLocks noChangeArrowheads="1"/>
          </p:cNvSpPr>
          <p:nvPr/>
        </p:nvSpPr>
        <p:spPr bwMode="auto">
          <a:xfrm>
            <a:off x="930833" y="1900290"/>
            <a:ext cx="7696200" cy="533400"/>
          </a:xfrm>
          <a:prstGeom prst="rect">
            <a:avLst/>
          </a:prstGeom>
          <a:noFill/>
          <a:ln w="9525">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89" name="Text Box 36"/>
          <p:cNvSpPr txBox="1">
            <a:spLocks noChangeArrowheads="1"/>
          </p:cNvSpPr>
          <p:nvPr/>
        </p:nvSpPr>
        <p:spPr bwMode="auto">
          <a:xfrm>
            <a:off x="1007033" y="2586090"/>
            <a:ext cx="2574925"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spcBef>
                <a:spcPct val="20000"/>
              </a:spcBef>
            </a:pPr>
            <a:r>
              <a:rPr kumimoji="0" lang="en-US" altLang="zh-CN" sz="3200" b="0" dirty="0">
                <a:solidFill>
                  <a:schemeClr val="accent2"/>
                </a:solidFill>
                <a:latin typeface="Comic Sans MS" panose="030F0702030302020204" pitchFamily="66" charset="0"/>
              </a:rPr>
              <a:t>Input String</a:t>
            </a:r>
          </a:p>
        </p:txBody>
      </p:sp>
      <p:sp>
        <p:nvSpPr>
          <p:cNvPr id="90" name="Line 37"/>
          <p:cNvSpPr>
            <a:spLocks noChangeShapeType="1"/>
          </p:cNvSpPr>
          <p:nvPr/>
        </p:nvSpPr>
        <p:spPr bwMode="auto">
          <a:xfrm>
            <a:off x="1464233" y="1900290"/>
            <a:ext cx="0" cy="53340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1" name="Line 38"/>
          <p:cNvSpPr>
            <a:spLocks noChangeShapeType="1"/>
          </p:cNvSpPr>
          <p:nvPr/>
        </p:nvSpPr>
        <p:spPr bwMode="auto">
          <a:xfrm>
            <a:off x="1997633" y="1900290"/>
            <a:ext cx="0" cy="53340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 name="Line 39"/>
          <p:cNvSpPr>
            <a:spLocks noChangeShapeType="1"/>
          </p:cNvSpPr>
          <p:nvPr/>
        </p:nvSpPr>
        <p:spPr bwMode="auto">
          <a:xfrm>
            <a:off x="2531033" y="1900290"/>
            <a:ext cx="0" cy="53340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3" name="Line 40"/>
          <p:cNvSpPr>
            <a:spLocks noChangeShapeType="1"/>
          </p:cNvSpPr>
          <p:nvPr/>
        </p:nvSpPr>
        <p:spPr bwMode="auto">
          <a:xfrm>
            <a:off x="3064433" y="1900290"/>
            <a:ext cx="0" cy="53340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94" name="Object 41"/>
          <p:cNvGraphicFramePr>
            <a:graphicFrameLocks noChangeAspect="1"/>
          </p:cNvGraphicFramePr>
          <p:nvPr>
            <p:extLst>
              <p:ext uri="{D42A27DB-BD31-4B8C-83A1-F6EECF244321}">
                <p14:modId xmlns:p14="http://schemas.microsoft.com/office/powerpoint/2010/main" val="1728274499"/>
              </p:ext>
            </p:extLst>
          </p:nvPr>
        </p:nvGraphicFramePr>
        <p:xfrm>
          <a:off x="1083233" y="2052690"/>
          <a:ext cx="265113" cy="279400"/>
        </p:xfrm>
        <a:graphic>
          <a:graphicData uri="http://schemas.openxmlformats.org/presentationml/2006/ole">
            <mc:AlternateContent xmlns:mc="http://schemas.openxmlformats.org/markup-compatibility/2006">
              <mc:Choice xmlns:v="urn:schemas-microsoft-com:vml" Requires="v">
                <p:oleObj spid="_x0000_s3915" name="Equation" r:id="rId4" imgW="266700" imgH="279400" progId="Equation.3">
                  <p:embed/>
                </p:oleObj>
              </mc:Choice>
              <mc:Fallback>
                <p:oleObj name="Equation" r:id="rId4" imgW="266700" imgH="279400" progId="Equation.3">
                  <p:embed/>
                  <p:pic>
                    <p:nvPicPr>
                      <p:cNvPr id="94" name="Object 4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3233" y="2052690"/>
                        <a:ext cx="265113" cy="279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5" name="Object 42"/>
          <p:cNvGraphicFramePr>
            <a:graphicFrameLocks noChangeAspect="1"/>
          </p:cNvGraphicFramePr>
          <p:nvPr>
            <p:extLst>
              <p:ext uri="{D42A27DB-BD31-4B8C-83A1-F6EECF244321}">
                <p14:modId xmlns:p14="http://schemas.microsoft.com/office/powerpoint/2010/main" val="998340639"/>
              </p:ext>
            </p:extLst>
          </p:nvPr>
        </p:nvGraphicFramePr>
        <p:xfrm>
          <a:off x="1616633" y="1976490"/>
          <a:ext cx="279400" cy="381000"/>
        </p:xfrm>
        <a:graphic>
          <a:graphicData uri="http://schemas.openxmlformats.org/presentationml/2006/ole">
            <mc:AlternateContent xmlns:mc="http://schemas.openxmlformats.org/markup-compatibility/2006">
              <mc:Choice xmlns:v="urn:schemas-microsoft-com:vml" Requires="v">
                <p:oleObj spid="_x0000_s3916" name="Equation" r:id="rId6" imgW="279400" imgH="381000" progId="Equation.3">
                  <p:embed/>
                </p:oleObj>
              </mc:Choice>
              <mc:Fallback>
                <p:oleObj name="Equation" r:id="rId6" imgW="279400" imgH="381000" progId="Equation.3">
                  <p:embed/>
                  <p:pic>
                    <p:nvPicPr>
                      <p:cNvPr id="95" name="Object 4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16633" y="1976490"/>
                        <a:ext cx="279400" cy="381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6" name="Object 43"/>
          <p:cNvGraphicFramePr>
            <a:graphicFrameLocks noChangeAspect="1"/>
          </p:cNvGraphicFramePr>
          <p:nvPr>
            <p:extLst>
              <p:ext uri="{D42A27DB-BD31-4B8C-83A1-F6EECF244321}">
                <p14:modId xmlns:p14="http://schemas.microsoft.com/office/powerpoint/2010/main" val="1520631041"/>
              </p:ext>
            </p:extLst>
          </p:nvPr>
        </p:nvGraphicFramePr>
        <p:xfrm>
          <a:off x="2150033" y="1976490"/>
          <a:ext cx="279400" cy="381000"/>
        </p:xfrm>
        <a:graphic>
          <a:graphicData uri="http://schemas.openxmlformats.org/presentationml/2006/ole">
            <mc:AlternateContent xmlns:mc="http://schemas.openxmlformats.org/markup-compatibility/2006">
              <mc:Choice xmlns:v="urn:schemas-microsoft-com:vml" Requires="v">
                <p:oleObj spid="_x0000_s3917" name="Equation" r:id="rId8" imgW="279400" imgH="381000" progId="Equation.3">
                  <p:embed/>
                </p:oleObj>
              </mc:Choice>
              <mc:Fallback>
                <p:oleObj name="Equation" r:id="rId8" imgW="279400" imgH="381000" progId="Equation.3">
                  <p:embed/>
                  <p:pic>
                    <p:nvPicPr>
                      <p:cNvPr id="96" name="Object 4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50033" y="1976490"/>
                        <a:ext cx="279400" cy="381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7" name="Object 44"/>
          <p:cNvGraphicFramePr>
            <a:graphicFrameLocks noChangeAspect="1"/>
          </p:cNvGraphicFramePr>
          <p:nvPr>
            <p:extLst>
              <p:ext uri="{D42A27DB-BD31-4B8C-83A1-F6EECF244321}">
                <p14:modId xmlns:p14="http://schemas.microsoft.com/office/powerpoint/2010/main" val="1057883438"/>
              </p:ext>
            </p:extLst>
          </p:nvPr>
        </p:nvGraphicFramePr>
        <p:xfrm>
          <a:off x="2683433" y="2052690"/>
          <a:ext cx="265113" cy="279400"/>
        </p:xfrm>
        <a:graphic>
          <a:graphicData uri="http://schemas.openxmlformats.org/presentationml/2006/ole">
            <mc:AlternateContent xmlns:mc="http://schemas.openxmlformats.org/markup-compatibility/2006">
              <mc:Choice xmlns:v="urn:schemas-microsoft-com:vml" Requires="v">
                <p:oleObj spid="_x0000_s3918" name="Equation" r:id="rId9" imgW="266700" imgH="279400" progId="Equation.3">
                  <p:embed/>
                </p:oleObj>
              </mc:Choice>
              <mc:Fallback>
                <p:oleObj name="Equation" r:id="rId9" imgW="266700" imgH="279400" progId="Equation.3">
                  <p:embed/>
                  <p:pic>
                    <p:nvPicPr>
                      <p:cNvPr id="97" name="Object 4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83433" y="2052690"/>
                        <a:ext cx="265113" cy="279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9" name="Line 46"/>
          <p:cNvSpPr>
            <a:spLocks noChangeShapeType="1"/>
          </p:cNvSpPr>
          <p:nvPr/>
        </p:nvSpPr>
        <p:spPr bwMode="auto">
          <a:xfrm>
            <a:off x="856221" y="1436740"/>
            <a:ext cx="0" cy="457200"/>
          </a:xfrm>
          <a:prstGeom prst="line">
            <a:avLst/>
          </a:prstGeom>
          <a:noFill/>
          <a:ln w="38100">
            <a:solidFill>
              <a:schemeClr val="tx1"/>
            </a:solidFill>
            <a:rou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5" name="组合 4"/>
          <p:cNvGrpSpPr/>
          <p:nvPr/>
        </p:nvGrpSpPr>
        <p:grpSpPr>
          <a:xfrm>
            <a:off x="2384010" y="5027636"/>
            <a:ext cx="1295400" cy="533400"/>
            <a:chOff x="2384010" y="5027636"/>
            <a:chExt cx="1295400" cy="533400"/>
          </a:xfrm>
        </p:grpSpPr>
        <p:sp>
          <p:nvSpPr>
            <p:cNvPr id="66" name="Oval 13"/>
            <p:cNvSpPr>
              <a:spLocks noChangeArrowheads="1"/>
            </p:cNvSpPr>
            <p:nvPr/>
          </p:nvSpPr>
          <p:spPr bwMode="auto">
            <a:xfrm>
              <a:off x="3146010" y="5027636"/>
              <a:ext cx="533400" cy="533400"/>
            </a:xfrm>
            <a:prstGeom prst="ellipse">
              <a:avLst/>
            </a:prstGeom>
            <a:noFill/>
            <a:ln w="952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aphicFrame>
          <p:nvGraphicFramePr>
            <p:cNvPr id="67" name="Object 14"/>
            <p:cNvGraphicFramePr>
              <a:graphicFrameLocks noChangeAspect="1"/>
            </p:cNvGraphicFramePr>
            <p:nvPr>
              <p:extLst>
                <p:ext uri="{D42A27DB-BD31-4B8C-83A1-F6EECF244321}">
                  <p14:modId xmlns:p14="http://schemas.microsoft.com/office/powerpoint/2010/main" val="1109221397"/>
                </p:ext>
              </p:extLst>
            </p:nvPr>
          </p:nvGraphicFramePr>
          <p:xfrm>
            <a:off x="3260310" y="5027636"/>
            <a:ext cx="341313" cy="469900"/>
          </p:xfrm>
          <a:graphic>
            <a:graphicData uri="http://schemas.openxmlformats.org/presentationml/2006/ole">
              <mc:AlternateContent xmlns:mc="http://schemas.openxmlformats.org/markup-compatibility/2006">
                <mc:Choice xmlns:v="urn:schemas-microsoft-com:vml" Requires="v">
                  <p:oleObj spid="_x0000_s3919" name="Equation" r:id="rId10" imgW="342900" imgH="469900" progId="Equation.3">
                    <p:embed/>
                  </p:oleObj>
                </mc:Choice>
                <mc:Fallback>
                  <p:oleObj name="Equation" r:id="rId10" imgW="342900" imgH="469900" progId="Equation.3">
                    <p:embed/>
                    <p:pic>
                      <p:nvPicPr>
                        <p:cNvPr id="67" name="Object 14"/>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260310" y="5027636"/>
                          <a:ext cx="341313" cy="469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1" name="Line 18"/>
            <p:cNvSpPr>
              <a:spLocks noChangeShapeType="1"/>
            </p:cNvSpPr>
            <p:nvPr/>
          </p:nvSpPr>
          <p:spPr bwMode="auto">
            <a:xfrm>
              <a:off x="2384010" y="5332436"/>
              <a:ext cx="762000" cy="0"/>
            </a:xfrm>
            <a:prstGeom prst="line">
              <a:avLst/>
            </a:prstGeom>
            <a:noFill/>
            <a:ln w="9525">
              <a:solidFill>
                <a:schemeClr val="tx1"/>
              </a:solidFill>
              <a:rou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72" name="Object 19"/>
            <p:cNvGraphicFramePr>
              <a:graphicFrameLocks noChangeAspect="1"/>
            </p:cNvGraphicFramePr>
            <p:nvPr>
              <p:extLst>
                <p:ext uri="{D42A27DB-BD31-4B8C-83A1-F6EECF244321}">
                  <p14:modId xmlns:p14="http://schemas.microsoft.com/office/powerpoint/2010/main" val="1261379680"/>
                </p:ext>
              </p:extLst>
            </p:nvPr>
          </p:nvGraphicFramePr>
          <p:xfrm>
            <a:off x="2612610" y="5027636"/>
            <a:ext cx="265113" cy="279400"/>
          </p:xfrm>
          <a:graphic>
            <a:graphicData uri="http://schemas.openxmlformats.org/presentationml/2006/ole">
              <mc:AlternateContent xmlns:mc="http://schemas.openxmlformats.org/markup-compatibility/2006">
                <mc:Choice xmlns:v="urn:schemas-microsoft-com:vml" Requires="v">
                  <p:oleObj spid="_x0000_s3920" name="Equation" r:id="rId12" imgW="266700" imgH="279400" progId="Equation.3">
                    <p:embed/>
                  </p:oleObj>
                </mc:Choice>
                <mc:Fallback>
                  <p:oleObj name="Equation" r:id="rId12" imgW="266700" imgH="279400" progId="Equation.3">
                    <p:embed/>
                    <p:pic>
                      <p:nvPicPr>
                        <p:cNvPr id="72" name="Object 1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12610" y="5027636"/>
                          <a:ext cx="265113" cy="279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7" name="组合 6"/>
          <p:cNvGrpSpPr/>
          <p:nvPr/>
        </p:nvGrpSpPr>
        <p:grpSpPr>
          <a:xfrm>
            <a:off x="3679410" y="4951436"/>
            <a:ext cx="1295400" cy="609600"/>
            <a:chOff x="3679410" y="4951436"/>
            <a:chExt cx="1295400" cy="609600"/>
          </a:xfrm>
        </p:grpSpPr>
        <p:sp>
          <p:nvSpPr>
            <p:cNvPr id="56" name="Oval 5"/>
            <p:cNvSpPr>
              <a:spLocks noChangeArrowheads="1"/>
            </p:cNvSpPr>
            <p:nvPr/>
          </p:nvSpPr>
          <p:spPr bwMode="auto">
            <a:xfrm>
              <a:off x="4441410" y="5027636"/>
              <a:ext cx="533400" cy="533400"/>
            </a:xfrm>
            <a:prstGeom prst="ellipse">
              <a:avLst/>
            </a:prstGeom>
            <a:noFill/>
            <a:ln w="952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63" name="Line 10"/>
            <p:cNvSpPr>
              <a:spLocks noChangeShapeType="1"/>
            </p:cNvSpPr>
            <p:nvPr/>
          </p:nvSpPr>
          <p:spPr bwMode="auto">
            <a:xfrm>
              <a:off x="3679410" y="5332436"/>
              <a:ext cx="762000" cy="0"/>
            </a:xfrm>
            <a:prstGeom prst="line">
              <a:avLst/>
            </a:prstGeom>
            <a:noFill/>
            <a:ln w="9525">
              <a:solidFill>
                <a:schemeClr val="tx1"/>
              </a:solidFill>
              <a:rou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68" name="Object 15"/>
            <p:cNvGraphicFramePr>
              <a:graphicFrameLocks noChangeAspect="1"/>
            </p:cNvGraphicFramePr>
            <p:nvPr>
              <p:extLst>
                <p:ext uri="{D42A27DB-BD31-4B8C-83A1-F6EECF244321}">
                  <p14:modId xmlns:p14="http://schemas.microsoft.com/office/powerpoint/2010/main" val="1820419119"/>
                </p:ext>
              </p:extLst>
            </p:nvPr>
          </p:nvGraphicFramePr>
          <p:xfrm>
            <a:off x="4530310" y="5027636"/>
            <a:ext cx="392113" cy="469900"/>
          </p:xfrm>
          <a:graphic>
            <a:graphicData uri="http://schemas.openxmlformats.org/presentationml/2006/ole">
              <mc:AlternateContent xmlns:mc="http://schemas.openxmlformats.org/markup-compatibility/2006">
                <mc:Choice xmlns:v="urn:schemas-microsoft-com:vml" Requires="v">
                  <p:oleObj spid="_x0000_s3921" name="Equation" r:id="rId13" imgW="393700" imgH="469900" progId="Equation.3">
                    <p:embed/>
                  </p:oleObj>
                </mc:Choice>
                <mc:Fallback>
                  <p:oleObj name="Equation" r:id="rId13" imgW="393700" imgH="469900" progId="Equation.3">
                    <p:embed/>
                    <p:pic>
                      <p:nvPicPr>
                        <p:cNvPr id="68" name="Object 15"/>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530310" y="5027636"/>
                          <a:ext cx="392113" cy="469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3" name="Object 20"/>
            <p:cNvGraphicFramePr>
              <a:graphicFrameLocks noChangeAspect="1"/>
            </p:cNvGraphicFramePr>
            <p:nvPr>
              <p:extLst>
                <p:ext uri="{D42A27DB-BD31-4B8C-83A1-F6EECF244321}">
                  <p14:modId xmlns:p14="http://schemas.microsoft.com/office/powerpoint/2010/main" val="1464736365"/>
                </p:ext>
              </p:extLst>
            </p:nvPr>
          </p:nvGraphicFramePr>
          <p:xfrm>
            <a:off x="3908010" y="4951436"/>
            <a:ext cx="279400" cy="381000"/>
          </p:xfrm>
          <a:graphic>
            <a:graphicData uri="http://schemas.openxmlformats.org/presentationml/2006/ole">
              <mc:AlternateContent xmlns:mc="http://schemas.openxmlformats.org/markup-compatibility/2006">
                <mc:Choice xmlns:v="urn:schemas-microsoft-com:vml" Requires="v">
                  <p:oleObj spid="_x0000_s3922" name="Equation" r:id="rId15" imgW="279400" imgH="381000" progId="Equation.3">
                    <p:embed/>
                  </p:oleObj>
                </mc:Choice>
                <mc:Fallback>
                  <p:oleObj name="Equation" r:id="rId15" imgW="279400" imgH="381000" progId="Equation.3">
                    <p:embed/>
                    <p:pic>
                      <p:nvPicPr>
                        <p:cNvPr id="73" name="Object 2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08010" y="4951436"/>
                          <a:ext cx="279400" cy="381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8" name="组合 7"/>
          <p:cNvGrpSpPr/>
          <p:nvPr/>
        </p:nvGrpSpPr>
        <p:grpSpPr>
          <a:xfrm>
            <a:off x="4974810" y="4951436"/>
            <a:ext cx="1295400" cy="609600"/>
            <a:chOff x="4974810" y="4951436"/>
            <a:chExt cx="1295400" cy="609600"/>
          </a:xfrm>
        </p:grpSpPr>
        <p:sp>
          <p:nvSpPr>
            <p:cNvPr id="57" name="Oval 6"/>
            <p:cNvSpPr>
              <a:spLocks noChangeArrowheads="1"/>
            </p:cNvSpPr>
            <p:nvPr/>
          </p:nvSpPr>
          <p:spPr bwMode="auto">
            <a:xfrm>
              <a:off x="5736810" y="5027636"/>
              <a:ext cx="533400" cy="533400"/>
            </a:xfrm>
            <a:prstGeom prst="ellipse">
              <a:avLst/>
            </a:prstGeom>
            <a:noFill/>
            <a:ln w="952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64" name="Line 11"/>
            <p:cNvSpPr>
              <a:spLocks noChangeShapeType="1"/>
            </p:cNvSpPr>
            <p:nvPr/>
          </p:nvSpPr>
          <p:spPr bwMode="auto">
            <a:xfrm>
              <a:off x="4974810" y="5332436"/>
              <a:ext cx="762000" cy="0"/>
            </a:xfrm>
            <a:prstGeom prst="line">
              <a:avLst/>
            </a:prstGeom>
            <a:noFill/>
            <a:ln w="9525">
              <a:solidFill>
                <a:schemeClr val="tx1"/>
              </a:solidFill>
              <a:rou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69" name="Object 16"/>
            <p:cNvGraphicFramePr>
              <a:graphicFrameLocks noChangeAspect="1"/>
            </p:cNvGraphicFramePr>
            <p:nvPr>
              <p:extLst>
                <p:ext uri="{D42A27DB-BD31-4B8C-83A1-F6EECF244321}">
                  <p14:modId xmlns:p14="http://schemas.microsoft.com/office/powerpoint/2010/main" val="3305076373"/>
                </p:ext>
              </p:extLst>
            </p:nvPr>
          </p:nvGraphicFramePr>
          <p:xfrm>
            <a:off x="5825710" y="5027636"/>
            <a:ext cx="392113" cy="469900"/>
          </p:xfrm>
          <a:graphic>
            <a:graphicData uri="http://schemas.openxmlformats.org/presentationml/2006/ole">
              <mc:AlternateContent xmlns:mc="http://schemas.openxmlformats.org/markup-compatibility/2006">
                <mc:Choice xmlns:v="urn:schemas-microsoft-com:vml" Requires="v">
                  <p:oleObj spid="_x0000_s3923" name="Equation" r:id="rId16" imgW="393700" imgH="469900" progId="Equation.3">
                    <p:embed/>
                  </p:oleObj>
                </mc:Choice>
                <mc:Fallback>
                  <p:oleObj name="Equation" r:id="rId16" imgW="393700" imgH="469900" progId="Equation.3">
                    <p:embed/>
                    <p:pic>
                      <p:nvPicPr>
                        <p:cNvPr id="69" name="Object 16"/>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5825710" y="5027636"/>
                          <a:ext cx="392113" cy="469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4" name="Object 21"/>
            <p:cNvGraphicFramePr>
              <a:graphicFrameLocks noChangeAspect="1"/>
            </p:cNvGraphicFramePr>
            <p:nvPr>
              <p:extLst>
                <p:ext uri="{D42A27DB-BD31-4B8C-83A1-F6EECF244321}">
                  <p14:modId xmlns:p14="http://schemas.microsoft.com/office/powerpoint/2010/main" val="2188306781"/>
                </p:ext>
              </p:extLst>
            </p:nvPr>
          </p:nvGraphicFramePr>
          <p:xfrm>
            <a:off x="5203410" y="4951436"/>
            <a:ext cx="279400" cy="381000"/>
          </p:xfrm>
          <a:graphic>
            <a:graphicData uri="http://schemas.openxmlformats.org/presentationml/2006/ole">
              <mc:AlternateContent xmlns:mc="http://schemas.openxmlformats.org/markup-compatibility/2006">
                <mc:Choice xmlns:v="urn:schemas-microsoft-com:vml" Requires="v">
                  <p:oleObj spid="_x0000_s3924" name="Equation" r:id="rId18" imgW="279400" imgH="381000" progId="Equation.3">
                    <p:embed/>
                  </p:oleObj>
                </mc:Choice>
                <mc:Fallback>
                  <p:oleObj name="Equation" r:id="rId18" imgW="279400" imgH="381000" progId="Equation.3">
                    <p:embed/>
                    <p:pic>
                      <p:nvPicPr>
                        <p:cNvPr id="74" name="Object 2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203410" y="4951436"/>
                          <a:ext cx="279400" cy="381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9" name="组合 8"/>
          <p:cNvGrpSpPr/>
          <p:nvPr/>
        </p:nvGrpSpPr>
        <p:grpSpPr>
          <a:xfrm>
            <a:off x="6270210" y="4875236"/>
            <a:ext cx="1524000" cy="838200"/>
            <a:chOff x="6270210" y="4875236"/>
            <a:chExt cx="1524000" cy="838200"/>
          </a:xfrm>
        </p:grpSpPr>
        <p:sp>
          <p:nvSpPr>
            <p:cNvPr id="60" name="Oval 7"/>
            <p:cNvSpPr>
              <a:spLocks noChangeArrowheads="1"/>
            </p:cNvSpPr>
            <p:nvPr/>
          </p:nvSpPr>
          <p:spPr bwMode="auto">
            <a:xfrm>
              <a:off x="7108410" y="5027636"/>
              <a:ext cx="533400" cy="533400"/>
            </a:xfrm>
            <a:prstGeom prst="ellipse">
              <a:avLst/>
            </a:prstGeom>
            <a:noFill/>
            <a:ln w="952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61" name="Oval 8"/>
            <p:cNvSpPr>
              <a:spLocks noChangeArrowheads="1"/>
            </p:cNvSpPr>
            <p:nvPr/>
          </p:nvSpPr>
          <p:spPr bwMode="auto">
            <a:xfrm>
              <a:off x="6956010" y="4875236"/>
              <a:ext cx="838200" cy="838200"/>
            </a:xfrm>
            <a:prstGeom prst="ellipse">
              <a:avLst/>
            </a:prstGeom>
            <a:noFill/>
            <a:ln w="952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65" name="Line 12"/>
            <p:cNvSpPr>
              <a:spLocks noChangeShapeType="1"/>
            </p:cNvSpPr>
            <p:nvPr/>
          </p:nvSpPr>
          <p:spPr bwMode="auto">
            <a:xfrm>
              <a:off x="6270210" y="5332436"/>
              <a:ext cx="685800" cy="0"/>
            </a:xfrm>
            <a:prstGeom prst="line">
              <a:avLst/>
            </a:prstGeom>
            <a:noFill/>
            <a:ln w="9525">
              <a:solidFill>
                <a:schemeClr val="tx1"/>
              </a:solidFill>
              <a:rou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70" name="Object 17"/>
            <p:cNvGraphicFramePr>
              <a:graphicFrameLocks noChangeAspect="1"/>
            </p:cNvGraphicFramePr>
            <p:nvPr>
              <p:extLst>
                <p:ext uri="{D42A27DB-BD31-4B8C-83A1-F6EECF244321}">
                  <p14:modId xmlns:p14="http://schemas.microsoft.com/office/powerpoint/2010/main" val="2878479000"/>
                </p:ext>
              </p:extLst>
            </p:nvPr>
          </p:nvGraphicFramePr>
          <p:xfrm>
            <a:off x="7184610" y="5027636"/>
            <a:ext cx="419100" cy="469900"/>
          </p:xfrm>
          <a:graphic>
            <a:graphicData uri="http://schemas.openxmlformats.org/presentationml/2006/ole">
              <mc:AlternateContent xmlns:mc="http://schemas.openxmlformats.org/markup-compatibility/2006">
                <mc:Choice xmlns:v="urn:schemas-microsoft-com:vml" Requires="v">
                  <p:oleObj spid="_x0000_s3925" name="Equation" r:id="rId19" imgW="419100" imgH="469900" progId="Equation.3">
                    <p:embed/>
                  </p:oleObj>
                </mc:Choice>
                <mc:Fallback>
                  <p:oleObj name="Equation" r:id="rId19" imgW="419100" imgH="469900" progId="Equation.3">
                    <p:embed/>
                    <p:pic>
                      <p:nvPicPr>
                        <p:cNvPr id="70" name="Object 17"/>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184610" y="5027636"/>
                          <a:ext cx="419100" cy="469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5" name="Object 22"/>
            <p:cNvGraphicFramePr>
              <a:graphicFrameLocks noChangeAspect="1"/>
            </p:cNvGraphicFramePr>
            <p:nvPr>
              <p:extLst>
                <p:ext uri="{D42A27DB-BD31-4B8C-83A1-F6EECF244321}">
                  <p14:modId xmlns:p14="http://schemas.microsoft.com/office/powerpoint/2010/main" val="541980329"/>
                </p:ext>
              </p:extLst>
            </p:nvPr>
          </p:nvGraphicFramePr>
          <p:xfrm>
            <a:off x="6498810" y="5027636"/>
            <a:ext cx="265113" cy="279400"/>
          </p:xfrm>
          <a:graphic>
            <a:graphicData uri="http://schemas.openxmlformats.org/presentationml/2006/ole">
              <mc:AlternateContent xmlns:mc="http://schemas.openxmlformats.org/markup-compatibility/2006">
                <mc:Choice xmlns:v="urn:schemas-microsoft-com:vml" Requires="v">
                  <p:oleObj spid="_x0000_s3926" name="Equation" r:id="rId21" imgW="266700" imgH="279400" progId="Equation.3">
                    <p:embed/>
                  </p:oleObj>
                </mc:Choice>
                <mc:Fallback>
                  <p:oleObj name="Equation" r:id="rId21" imgW="266700" imgH="279400" progId="Equation.3">
                    <p:embed/>
                    <p:pic>
                      <p:nvPicPr>
                        <p:cNvPr id="75" name="Object 2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98810" y="5027636"/>
                          <a:ext cx="265113" cy="279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76" name="Oval 23"/>
          <p:cNvSpPr>
            <a:spLocks noChangeArrowheads="1"/>
          </p:cNvSpPr>
          <p:nvPr/>
        </p:nvSpPr>
        <p:spPr bwMode="auto">
          <a:xfrm>
            <a:off x="6511510" y="3744936"/>
            <a:ext cx="533400" cy="533400"/>
          </a:xfrm>
          <a:prstGeom prst="ellipse">
            <a:avLst/>
          </a:prstGeom>
          <a:noFill/>
          <a:ln w="952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aphicFrame>
        <p:nvGraphicFramePr>
          <p:cNvPr id="77" name="Object 24"/>
          <p:cNvGraphicFramePr>
            <a:graphicFrameLocks noChangeAspect="1"/>
          </p:cNvGraphicFramePr>
          <p:nvPr>
            <p:extLst>
              <p:ext uri="{D42A27DB-BD31-4B8C-83A1-F6EECF244321}">
                <p14:modId xmlns:p14="http://schemas.microsoft.com/office/powerpoint/2010/main" val="3329389676"/>
              </p:ext>
            </p:extLst>
          </p:nvPr>
        </p:nvGraphicFramePr>
        <p:xfrm>
          <a:off x="6587710" y="3744936"/>
          <a:ext cx="404813" cy="469900"/>
        </p:xfrm>
        <a:graphic>
          <a:graphicData uri="http://schemas.openxmlformats.org/presentationml/2006/ole">
            <mc:AlternateContent xmlns:mc="http://schemas.openxmlformats.org/markup-compatibility/2006">
              <mc:Choice xmlns:v="urn:schemas-microsoft-com:vml" Requires="v">
                <p:oleObj spid="_x0000_s3927" name="Equation" r:id="rId22" imgW="406400" imgH="469900" progId="Equation.3">
                  <p:embed/>
                </p:oleObj>
              </mc:Choice>
              <mc:Fallback>
                <p:oleObj name="Equation" r:id="rId22" imgW="406400" imgH="469900" progId="Equation.3">
                  <p:embed/>
                  <p:pic>
                    <p:nvPicPr>
                      <p:cNvPr id="77" name="Object 24"/>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6587710" y="3744936"/>
                        <a:ext cx="404813" cy="469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8" name="Object 25"/>
          <p:cNvGraphicFramePr>
            <a:graphicFrameLocks noChangeAspect="1"/>
          </p:cNvGraphicFramePr>
          <p:nvPr>
            <p:extLst>
              <p:ext uri="{D42A27DB-BD31-4B8C-83A1-F6EECF244321}">
                <p14:modId xmlns:p14="http://schemas.microsoft.com/office/powerpoint/2010/main" val="3916553579"/>
              </p:ext>
            </p:extLst>
          </p:nvPr>
        </p:nvGraphicFramePr>
        <p:xfrm>
          <a:off x="3450810" y="4570436"/>
          <a:ext cx="265113" cy="279400"/>
        </p:xfrm>
        <a:graphic>
          <a:graphicData uri="http://schemas.openxmlformats.org/presentationml/2006/ole">
            <mc:AlternateContent xmlns:mc="http://schemas.openxmlformats.org/markup-compatibility/2006">
              <mc:Choice xmlns:v="urn:schemas-microsoft-com:vml" Requires="v">
                <p:oleObj spid="_x0000_s3928" name="Equation" r:id="rId24" imgW="266700" imgH="279400" progId="Equation.3">
                  <p:embed/>
                </p:oleObj>
              </mc:Choice>
              <mc:Fallback>
                <p:oleObj name="Equation" r:id="rId24" imgW="266700" imgH="279400" progId="Equation.3">
                  <p:embed/>
                  <p:pic>
                    <p:nvPicPr>
                      <p:cNvPr id="78" name="Object 2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50810" y="4570436"/>
                        <a:ext cx="265113" cy="279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9" name="Object 26"/>
          <p:cNvGraphicFramePr>
            <a:graphicFrameLocks noChangeAspect="1"/>
          </p:cNvGraphicFramePr>
          <p:nvPr>
            <p:extLst>
              <p:ext uri="{D42A27DB-BD31-4B8C-83A1-F6EECF244321}">
                <p14:modId xmlns:p14="http://schemas.microsoft.com/office/powerpoint/2010/main" val="1004864625"/>
              </p:ext>
            </p:extLst>
          </p:nvPr>
        </p:nvGraphicFramePr>
        <p:xfrm>
          <a:off x="4670010" y="4646636"/>
          <a:ext cx="265113" cy="279400"/>
        </p:xfrm>
        <a:graphic>
          <a:graphicData uri="http://schemas.openxmlformats.org/presentationml/2006/ole">
            <mc:AlternateContent xmlns:mc="http://schemas.openxmlformats.org/markup-compatibility/2006">
              <mc:Choice xmlns:v="urn:schemas-microsoft-com:vml" Requires="v">
                <p:oleObj spid="_x0000_s3929" name="Equation" r:id="rId25" imgW="266700" imgH="279400" progId="Equation.3">
                  <p:embed/>
                </p:oleObj>
              </mc:Choice>
              <mc:Fallback>
                <p:oleObj name="Equation" r:id="rId25" imgW="266700" imgH="279400" progId="Equation.3">
                  <p:embed/>
                  <p:pic>
                    <p:nvPicPr>
                      <p:cNvPr id="79" name="Object 2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70010" y="4646636"/>
                        <a:ext cx="265113" cy="279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0" name="Object 27"/>
          <p:cNvGraphicFramePr>
            <a:graphicFrameLocks noChangeAspect="1"/>
          </p:cNvGraphicFramePr>
          <p:nvPr>
            <p:extLst>
              <p:ext uri="{D42A27DB-BD31-4B8C-83A1-F6EECF244321}">
                <p14:modId xmlns:p14="http://schemas.microsoft.com/office/powerpoint/2010/main" val="979277698"/>
              </p:ext>
            </p:extLst>
          </p:nvPr>
        </p:nvGraphicFramePr>
        <p:xfrm>
          <a:off x="5965410" y="4570436"/>
          <a:ext cx="279400" cy="381000"/>
        </p:xfrm>
        <a:graphic>
          <a:graphicData uri="http://schemas.openxmlformats.org/presentationml/2006/ole">
            <mc:AlternateContent xmlns:mc="http://schemas.openxmlformats.org/markup-compatibility/2006">
              <mc:Choice xmlns:v="urn:schemas-microsoft-com:vml" Requires="v">
                <p:oleObj spid="_x0000_s3930" name="Equation" r:id="rId26" imgW="279400" imgH="381000" progId="Equation.3">
                  <p:embed/>
                </p:oleObj>
              </mc:Choice>
              <mc:Fallback>
                <p:oleObj name="Equation" r:id="rId26" imgW="279400" imgH="381000" progId="Equation.3">
                  <p:embed/>
                  <p:pic>
                    <p:nvPicPr>
                      <p:cNvPr id="80" name="Object 2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965410" y="4570436"/>
                        <a:ext cx="279400" cy="381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1" name="Object 28"/>
          <p:cNvGraphicFramePr>
            <a:graphicFrameLocks noChangeAspect="1"/>
          </p:cNvGraphicFramePr>
          <p:nvPr>
            <p:extLst>
              <p:ext uri="{D42A27DB-BD31-4B8C-83A1-F6EECF244321}">
                <p14:modId xmlns:p14="http://schemas.microsoft.com/office/powerpoint/2010/main" val="398539836"/>
              </p:ext>
            </p:extLst>
          </p:nvPr>
        </p:nvGraphicFramePr>
        <p:xfrm>
          <a:off x="2079210" y="4494236"/>
          <a:ext cx="279400" cy="381000"/>
        </p:xfrm>
        <a:graphic>
          <a:graphicData uri="http://schemas.openxmlformats.org/presentationml/2006/ole">
            <mc:AlternateContent xmlns:mc="http://schemas.openxmlformats.org/markup-compatibility/2006">
              <mc:Choice xmlns:v="urn:schemas-microsoft-com:vml" Requires="v">
                <p:oleObj spid="_x0000_s3931" name="Equation" r:id="rId27" imgW="279400" imgH="381000" progId="Equation.3">
                  <p:embed/>
                </p:oleObj>
              </mc:Choice>
              <mc:Fallback>
                <p:oleObj name="Equation" r:id="rId27" imgW="279400" imgH="381000" progId="Equation.3">
                  <p:embed/>
                  <p:pic>
                    <p:nvPicPr>
                      <p:cNvPr id="81" name="Object 2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79210" y="4494236"/>
                        <a:ext cx="279400" cy="381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2" name="Freeform 29"/>
          <p:cNvSpPr/>
          <p:nvPr/>
        </p:nvSpPr>
        <p:spPr bwMode="auto">
          <a:xfrm>
            <a:off x="6346410" y="2970236"/>
            <a:ext cx="660400" cy="850900"/>
          </a:xfrm>
          <a:custGeom>
            <a:avLst/>
            <a:gdLst>
              <a:gd name="T0" fmla="*/ 2147483646 w 416"/>
              <a:gd name="T1" fmla="*/ 2147483646 h 536"/>
              <a:gd name="T2" fmla="*/ 2147483646 w 416"/>
              <a:gd name="T3" fmla="*/ 2147483646 h 536"/>
              <a:gd name="T4" fmla="*/ 2147483646 w 416"/>
              <a:gd name="T5" fmla="*/ 2147483646 h 536"/>
              <a:gd name="T6" fmla="*/ 2147483646 w 416"/>
              <a:gd name="T7" fmla="*/ 2147483646 h 536"/>
              <a:gd name="T8" fmla="*/ 2147483646 w 416"/>
              <a:gd name="T9" fmla="*/ 2147483646 h 53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16" h="536">
                <a:moveTo>
                  <a:pt x="152" y="536"/>
                </a:moveTo>
                <a:cubicBezTo>
                  <a:pt x="76" y="412"/>
                  <a:pt x="0" y="288"/>
                  <a:pt x="8" y="200"/>
                </a:cubicBezTo>
                <a:cubicBezTo>
                  <a:pt x="16" y="112"/>
                  <a:pt x="136" y="16"/>
                  <a:pt x="200" y="8"/>
                </a:cubicBezTo>
                <a:cubicBezTo>
                  <a:pt x="264" y="0"/>
                  <a:pt x="368" y="72"/>
                  <a:pt x="392" y="152"/>
                </a:cubicBezTo>
                <a:cubicBezTo>
                  <a:pt x="416" y="232"/>
                  <a:pt x="380" y="360"/>
                  <a:pt x="344" y="488"/>
                </a:cubicBezTo>
              </a:path>
            </a:pathLst>
          </a:custGeom>
          <a:noFill/>
          <a:ln w="9525" cap="flat" cmpd="sng">
            <a:solidFill>
              <a:schemeClr val="tx1"/>
            </a:solidFill>
            <a:prstDash val="solid"/>
            <a:round/>
            <a:headEnd type="none" w="med" len="med"/>
            <a:tailEnd type="triangl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83" name="Object 30"/>
          <p:cNvGraphicFramePr>
            <a:graphicFrameLocks noChangeAspect="1"/>
          </p:cNvGraphicFramePr>
          <p:nvPr>
            <p:extLst>
              <p:ext uri="{D42A27DB-BD31-4B8C-83A1-F6EECF244321}">
                <p14:modId xmlns:p14="http://schemas.microsoft.com/office/powerpoint/2010/main" val="1945838828"/>
              </p:ext>
            </p:extLst>
          </p:nvPr>
        </p:nvGraphicFramePr>
        <p:xfrm>
          <a:off x="6359110" y="2525736"/>
          <a:ext cx="671513" cy="442913"/>
        </p:xfrm>
        <a:graphic>
          <a:graphicData uri="http://schemas.openxmlformats.org/presentationml/2006/ole">
            <mc:AlternateContent xmlns:mc="http://schemas.openxmlformats.org/markup-compatibility/2006">
              <mc:Choice xmlns:v="urn:schemas-microsoft-com:vml" Requires="v">
                <p:oleObj spid="_x0000_s3932" name="Equation" r:id="rId28" imgW="673100" imgH="444500" progId="Equation.3">
                  <p:embed/>
                </p:oleObj>
              </mc:Choice>
              <mc:Fallback>
                <p:oleObj name="Equation" r:id="rId28" imgW="673100" imgH="444500" progId="Equation.3">
                  <p:embed/>
                  <p:pic>
                    <p:nvPicPr>
                      <p:cNvPr id="83" name="Object 30"/>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6359110" y="2525736"/>
                        <a:ext cx="671513" cy="442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4" name="Line 31"/>
          <p:cNvSpPr>
            <a:spLocks noChangeShapeType="1"/>
          </p:cNvSpPr>
          <p:nvPr/>
        </p:nvSpPr>
        <p:spPr bwMode="auto">
          <a:xfrm flipV="1">
            <a:off x="6117810" y="4265636"/>
            <a:ext cx="533400" cy="762000"/>
          </a:xfrm>
          <a:prstGeom prst="line">
            <a:avLst/>
          </a:prstGeom>
          <a:noFill/>
          <a:ln w="9525">
            <a:solidFill>
              <a:schemeClr val="tx1"/>
            </a:solidFill>
            <a:rou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5" name="Freeform 32"/>
          <p:cNvSpPr/>
          <p:nvPr/>
        </p:nvSpPr>
        <p:spPr bwMode="auto">
          <a:xfrm>
            <a:off x="4822410" y="4113236"/>
            <a:ext cx="1752600" cy="990600"/>
          </a:xfrm>
          <a:custGeom>
            <a:avLst/>
            <a:gdLst>
              <a:gd name="T0" fmla="*/ 0 w 1104"/>
              <a:gd name="T1" fmla="*/ 2147483646 h 624"/>
              <a:gd name="T2" fmla="*/ 2147483646 w 1104"/>
              <a:gd name="T3" fmla="*/ 2147483646 h 624"/>
              <a:gd name="T4" fmla="*/ 2147483646 w 1104"/>
              <a:gd name="T5" fmla="*/ 0 h 624"/>
              <a:gd name="T6" fmla="*/ 0 60000 65536"/>
              <a:gd name="T7" fmla="*/ 0 60000 65536"/>
              <a:gd name="T8" fmla="*/ 0 60000 65536"/>
            </a:gdLst>
            <a:ahLst/>
            <a:cxnLst>
              <a:cxn ang="T6">
                <a:pos x="T0" y="T1"/>
              </a:cxn>
              <a:cxn ang="T7">
                <a:pos x="T2" y="T3"/>
              </a:cxn>
              <a:cxn ang="T8">
                <a:pos x="T4" y="T5"/>
              </a:cxn>
            </a:cxnLst>
            <a:rect l="0" t="0" r="r" b="b"/>
            <a:pathLst>
              <a:path w="1104" h="624">
                <a:moveTo>
                  <a:pt x="0" y="624"/>
                </a:moveTo>
                <a:cubicBezTo>
                  <a:pt x="124" y="460"/>
                  <a:pt x="248" y="296"/>
                  <a:pt x="432" y="192"/>
                </a:cubicBezTo>
                <a:cubicBezTo>
                  <a:pt x="616" y="88"/>
                  <a:pt x="860" y="44"/>
                  <a:pt x="1104" y="0"/>
                </a:cubicBezTo>
              </a:path>
            </a:pathLst>
          </a:custGeom>
          <a:noFill/>
          <a:ln w="9525" cap="flat" cmpd="sng">
            <a:solidFill>
              <a:schemeClr val="tx1"/>
            </a:solidFill>
            <a:prstDash val="solid"/>
            <a:round/>
            <a:headEnd type="none" w="med" len="med"/>
            <a:tailEnd type="triangl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6" name="Freeform 33"/>
          <p:cNvSpPr/>
          <p:nvPr/>
        </p:nvSpPr>
        <p:spPr bwMode="auto">
          <a:xfrm>
            <a:off x="3527010" y="3922736"/>
            <a:ext cx="2971800" cy="1181100"/>
          </a:xfrm>
          <a:custGeom>
            <a:avLst/>
            <a:gdLst>
              <a:gd name="T0" fmla="*/ 0 w 1872"/>
              <a:gd name="T1" fmla="*/ 2147483646 h 744"/>
              <a:gd name="T2" fmla="*/ 2147483646 w 1872"/>
              <a:gd name="T3" fmla="*/ 2147483646 h 744"/>
              <a:gd name="T4" fmla="*/ 2147483646 w 1872"/>
              <a:gd name="T5" fmla="*/ 2147483646 h 744"/>
              <a:gd name="T6" fmla="*/ 0 60000 65536"/>
              <a:gd name="T7" fmla="*/ 0 60000 65536"/>
              <a:gd name="T8" fmla="*/ 0 60000 65536"/>
            </a:gdLst>
            <a:ahLst/>
            <a:cxnLst>
              <a:cxn ang="T6">
                <a:pos x="T0" y="T1"/>
              </a:cxn>
              <a:cxn ang="T7">
                <a:pos x="T2" y="T3"/>
              </a:cxn>
              <a:cxn ang="T8">
                <a:pos x="T4" y="T5"/>
              </a:cxn>
            </a:cxnLst>
            <a:rect l="0" t="0" r="r" b="b"/>
            <a:pathLst>
              <a:path w="1872" h="744">
                <a:moveTo>
                  <a:pt x="0" y="744"/>
                </a:moveTo>
                <a:cubicBezTo>
                  <a:pt x="204" y="492"/>
                  <a:pt x="408" y="240"/>
                  <a:pt x="720" y="120"/>
                </a:cubicBezTo>
                <a:cubicBezTo>
                  <a:pt x="1032" y="0"/>
                  <a:pt x="1452" y="12"/>
                  <a:pt x="1872" y="24"/>
                </a:cubicBezTo>
              </a:path>
            </a:pathLst>
          </a:custGeom>
          <a:noFill/>
          <a:ln w="9525" cap="flat" cmpd="sng">
            <a:solidFill>
              <a:schemeClr val="tx1"/>
            </a:solidFill>
            <a:prstDash val="solid"/>
            <a:round/>
            <a:headEnd type="none" w="med" len="med"/>
            <a:tailEnd type="triangl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7" name="Freeform 34"/>
          <p:cNvSpPr/>
          <p:nvPr/>
        </p:nvSpPr>
        <p:spPr bwMode="auto">
          <a:xfrm>
            <a:off x="2231610" y="3300436"/>
            <a:ext cx="4343400" cy="1803400"/>
          </a:xfrm>
          <a:custGeom>
            <a:avLst/>
            <a:gdLst>
              <a:gd name="T0" fmla="*/ 0 w 2736"/>
              <a:gd name="T1" fmla="*/ 2147483646 h 1136"/>
              <a:gd name="T2" fmla="*/ 2147483646 w 2736"/>
              <a:gd name="T3" fmla="*/ 2147483646 h 1136"/>
              <a:gd name="T4" fmla="*/ 2147483646 w 2736"/>
              <a:gd name="T5" fmla="*/ 2147483646 h 1136"/>
              <a:gd name="T6" fmla="*/ 0 60000 65536"/>
              <a:gd name="T7" fmla="*/ 0 60000 65536"/>
              <a:gd name="T8" fmla="*/ 0 60000 65536"/>
            </a:gdLst>
            <a:ahLst/>
            <a:cxnLst>
              <a:cxn ang="T6">
                <a:pos x="T0" y="T1"/>
              </a:cxn>
              <a:cxn ang="T7">
                <a:pos x="T2" y="T3"/>
              </a:cxn>
              <a:cxn ang="T8">
                <a:pos x="T4" y="T5"/>
              </a:cxn>
            </a:cxnLst>
            <a:rect l="0" t="0" r="r" b="b"/>
            <a:pathLst>
              <a:path w="2736" h="1136">
                <a:moveTo>
                  <a:pt x="0" y="1136"/>
                </a:moveTo>
                <a:cubicBezTo>
                  <a:pt x="132" y="696"/>
                  <a:pt x="264" y="256"/>
                  <a:pt x="720" y="128"/>
                </a:cubicBezTo>
                <a:cubicBezTo>
                  <a:pt x="1176" y="0"/>
                  <a:pt x="1956" y="184"/>
                  <a:pt x="2736" y="368"/>
                </a:cubicBezTo>
              </a:path>
            </a:pathLst>
          </a:custGeom>
          <a:noFill/>
          <a:ln w="9525" cap="flat" cmpd="sng">
            <a:solidFill>
              <a:schemeClr val="tx1"/>
            </a:solidFill>
            <a:prstDash val="solid"/>
            <a:round/>
            <a:headEnd type="none" w="med" len="med"/>
            <a:tailEnd type="triangl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8" name="Line 45"/>
          <p:cNvSpPr>
            <a:spLocks noChangeShapeType="1"/>
          </p:cNvSpPr>
          <p:nvPr/>
        </p:nvSpPr>
        <p:spPr bwMode="auto">
          <a:xfrm>
            <a:off x="1774410" y="5713436"/>
            <a:ext cx="762000" cy="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00" name="Group 47"/>
          <p:cNvGrpSpPr/>
          <p:nvPr/>
        </p:nvGrpSpPr>
        <p:grpSpPr bwMode="auto">
          <a:xfrm>
            <a:off x="6879810" y="4265636"/>
            <a:ext cx="900113" cy="609600"/>
            <a:chOff x="4224" y="1824"/>
            <a:chExt cx="567" cy="384"/>
          </a:xfrm>
        </p:grpSpPr>
        <p:graphicFrame>
          <p:nvGraphicFramePr>
            <p:cNvPr id="101" name="Object 48"/>
            <p:cNvGraphicFramePr>
              <a:graphicFrameLocks noChangeAspect="1"/>
            </p:cNvGraphicFramePr>
            <p:nvPr>
              <p:extLst>
                <p:ext uri="{D42A27DB-BD31-4B8C-83A1-F6EECF244321}">
                  <p14:modId xmlns:p14="http://schemas.microsoft.com/office/powerpoint/2010/main" val="1294564782"/>
                </p:ext>
              </p:extLst>
            </p:nvPr>
          </p:nvGraphicFramePr>
          <p:xfrm>
            <a:off x="4368" y="1824"/>
            <a:ext cx="423" cy="279"/>
          </p:xfrm>
          <a:graphic>
            <a:graphicData uri="http://schemas.openxmlformats.org/presentationml/2006/ole">
              <mc:AlternateContent xmlns:mc="http://schemas.openxmlformats.org/markup-compatibility/2006">
                <mc:Choice xmlns:v="urn:schemas-microsoft-com:vml" Requires="v">
                  <p:oleObj spid="_x0000_s3933" name="Equation" r:id="rId30" imgW="673100" imgH="444500" progId="Equation.3">
                    <p:embed/>
                  </p:oleObj>
                </mc:Choice>
                <mc:Fallback>
                  <p:oleObj name="Equation" r:id="rId30" imgW="673100" imgH="444500" progId="Equation.3">
                    <p:embed/>
                    <p:pic>
                      <p:nvPicPr>
                        <p:cNvPr id="101" name="Object 48"/>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4368" y="1824"/>
                          <a:ext cx="423" cy="27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2" name="Line 49"/>
            <p:cNvSpPr>
              <a:spLocks noChangeShapeType="1"/>
            </p:cNvSpPr>
            <p:nvPr/>
          </p:nvSpPr>
          <p:spPr bwMode="auto">
            <a:xfrm flipH="1" flipV="1">
              <a:off x="4224" y="1824"/>
              <a:ext cx="192" cy="384"/>
            </a:xfrm>
            <a:prstGeom prst="line">
              <a:avLst/>
            </a:prstGeom>
            <a:noFill/>
            <a:ln w="9525">
              <a:solidFill>
                <a:schemeClr val="tx1"/>
              </a:solidFill>
              <a:rou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 name="组合 3"/>
          <p:cNvGrpSpPr/>
          <p:nvPr/>
        </p:nvGrpSpPr>
        <p:grpSpPr>
          <a:xfrm>
            <a:off x="1241010" y="5027636"/>
            <a:ext cx="1135063" cy="533400"/>
            <a:chOff x="1241010" y="5027636"/>
            <a:chExt cx="1135063" cy="533400"/>
          </a:xfrm>
        </p:grpSpPr>
        <p:sp>
          <p:nvSpPr>
            <p:cNvPr id="54" name="Oval 4"/>
            <p:cNvSpPr>
              <a:spLocks noChangeArrowheads="1"/>
            </p:cNvSpPr>
            <p:nvPr/>
          </p:nvSpPr>
          <p:spPr bwMode="auto">
            <a:xfrm>
              <a:off x="1845848" y="5030811"/>
              <a:ext cx="530225" cy="530225"/>
            </a:xfrm>
            <a:prstGeom prst="ellipse">
              <a:avLst/>
            </a:prstGeom>
            <a:solidFill>
              <a:srgbClr val="FF0000">
                <a:alpha val="50195"/>
              </a:srgbClr>
            </a:solidFill>
            <a:ln w="38100">
              <a:solidFill>
                <a:srgbClr val="FF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62" name="Line 9"/>
            <p:cNvSpPr>
              <a:spLocks noChangeShapeType="1"/>
            </p:cNvSpPr>
            <p:nvPr/>
          </p:nvSpPr>
          <p:spPr bwMode="auto">
            <a:xfrm>
              <a:off x="1241010" y="5332436"/>
              <a:ext cx="609600" cy="0"/>
            </a:xfrm>
            <a:prstGeom prst="line">
              <a:avLst/>
            </a:prstGeom>
            <a:noFill/>
            <a:ln w="38100">
              <a:solidFill>
                <a:srgbClr val="FF0000"/>
              </a:solidFill>
              <a:rou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103" name="Object 50"/>
            <p:cNvGraphicFramePr>
              <a:graphicFrameLocks noChangeAspect="1"/>
            </p:cNvGraphicFramePr>
            <p:nvPr>
              <p:extLst>
                <p:ext uri="{D42A27DB-BD31-4B8C-83A1-F6EECF244321}">
                  <p14:modId xmlns:p14="http://schemas.microsoft.com/office/powerpoint/2010/main" val="3806048596"/>
                </p:ext>
              </p:extLst>
            </p:nvPr>
          </p:nvGraphicFramePr>
          <p:xfrm>
            <a:off x="1926810" y="5027636"/>
            <a:ext cx="419100" cy="469900"/>
          </p:xfrm>
          <a:graphic>
            <a:graphicData uri="http://schemas.openxmlformats.org/presentationml/2006/ole">
              <mc:AlternateContent xmlns:mc="http://schemas.openxmlformats.org/markup-compatibility/2006">
                <mc:Choice xmlns:v="urn:schemas-microsoft-com:vml" Requires="v">
                  <p:oleObj spid="_x0000_s3934" name="Equation" r:id="rId31" imgW="419100" imgH="469900" progId="Equation.3">
                    <p:embed/>
                  </p:oleObj>
                </mc:Choice>
                <mc:Fallback>
                  <p:oleObj name="Equation" r:id="rId31" imgW="419100" imgH="469900" progId="Equation.3">
                    <p:embed/>
                    <p:pic>
                      <p:nvPicPr>
                        <p:cNvPr id="103" name="Object 50"/>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1926810" y="5027636"/>
                          <a:ext cx="419100" cy="469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104" name="Text Box 52"/>
          <p:cNvSpPr txBox="1">
            <a:spLocks noChangeArrowheads="1"/>
          </p:cNvSpPr>
          <p:nvPr/>
        </p:nvSpPr>
        <p:spPr bwMode="auto">
          <a:xfrm>
            <a:off x="3293033" y="1443090"/>
            <a:ext cx="22860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spcBef>
                <a:spcPct val="20000"/>
              </a:spcBef>
            </a:pPr>
            <a:r>
              <a:rPr kumimoji="0" lang="en-US" altLang="zh-CN" sz="3200" b="0" dirty="0">
                <a:solidFill>
                  <a:srgbClr val="FF0000"/>
                </a:solidFill>
                <a:latin typeface="Comic Sans MS" panose="030F0702030302020204" pitchFamily="66" charset="0"/>
              </a:rPr>
              <a:t>Input Tape</a:t>
            </a:r>
          </a:p>
        </p:txBody>
      </p:sp>
      <p:sp>
        <p:nvSpPr>
          <p:cNvPr id="105" name="Text Box 53"/>
          <p:cNvSpPr txBox="1">
            <a:spLocks noChangeArrowheads="1"/>
          </p:cNvSpPr>
          <p:nvPr/>
        </p:nvSpPr>
        <p:spPr bwMode="auto">
          <a:xfrm>
            <a:off x="381558" y="782690"/>
            <a:ext cx="1087438" cy="579438"/>
          </a:xfrm>
          <a:prstGeom prst="rect">
            <a:avLst/>
          </a:prstGeom>
          <a:noFill/>
          <a:ln>
            <a:noFill/>
          </a:ln>
          <a:effectLst/>
        </p:spPr>
        <p:txBody>
          <a:bodyPr wrap="none">
            <a:spAutoFit/>
          </a:bodyP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spcBef>
                <a:spcPct val="20000"/>
              </a:spcBef>
            </a:pPr>
            <a:r>
              <a:rPr kumimoji="0" lang="en-US" altLang="zh-CN" sz="3200" b="0" dirty="0">
                <a:solidFill>
                  <a:srgbClr val="FF0000"/>
                </a:solidFill>
                <a:latin typeface="Comic Sans MS" panose="030F0702030302020204" pitchFamily="66" charset="0"/>
              </a:rPr>
              <a:t>head</a:t>
            </a:r>
          </a:p>
        </p:txBody>
      </p:sp>
      <p:sp>
        <p:nvSpPr>
          <p:cNvPr id="108" name="文本框 107"/>
          <p:cNvSpPr txBox="1"/>
          <p:nvPr/>
        </p:nvSpPr>
        <p:spPr>
          <a:xfrm>
            <a:off x="102857" y="543883"/>
            <a:ext cx="1516815" cy="369332"/>
          </a:xfrm>
          <a:prstGeom prst="rect">
            <a:avLst/>
          </a:prstGeom>
          <a:gradFill flip="none" rotWithShape="1">
            <a:gsLst>
              <a:gs pos="0">
                <a:schemeClr val="accent1">
                  <a:lumMod val="40000"/>
                  <a:lumOff val="60000"/>
                </a:schemeClr>
              </a:gs>
              <a:gs pos="50000">
                <a:schemeClr val="accent1">
                  <a:lumMod val="20000"/>
                  <a:lumOff val="80000"/>
                </a:schemeClr>
              </a:gs>
              <a:gs pos="100000">
                <a:schemeClr val="bg1"/>
              </a:gs>
            </a:gsLst>
            <a:lin ang="0" scaled="1"/>
            <a:tileRect/>
          </a:gradFill>
          <a:effectLst>
            <a:outerShdw blurRad="50800" dist="38100" dir="2700000" algn="tl" rotWithShape="0">
              <a:prstClr val="black">
                <a:alpha val="40000"/>
              </a:prstClr>
            </a:outerShdw>
          </a:effectLst>
        </p:spPr>
        <p:txBody>
          <a:bodyPr wrap="square" rtlCol="0">
            <a:spAutoFit/>
          </a:bodyPr>
          <a:lstStyle/>
          <a:p>
            <a:pPr algn="ctr"/>
            <a:r>
              <a:rPr lang="zh-CN" altLang="en-US" b="1" dirty="0">
                <a:latin typeface="微软雅黑" panose="020B0503020204020204" pitchFamily="34" charset="-122"/>
                <a:ea typeface="微软雅黑" panose="020B0503020204020204" pitchFamily="34" charset="-122"/>
              </a:rPr>
              <a:t>例</a:t>
            </a:r>
            <a:r>
              <a:rPr lang="en-US" altLang="zh-CN" b="1" dirty="0">
                <a:latin typeface="微软雅黑" panose="020B0503020204020204" pitchFamily="34" charset="-122"/>
                <a:ea typeface="微软雅黑" panose="020B0503020204020204" pitchFamily="34" charset="-122"/>
              </a:rPr>
              <a:t>1</a:t>
            </a:r>
            <a:endParaRPr lang="zh-CN" altLang="en-US" b="1" dirty="0">
              <a:latin typeface="微软雅黑" panose="020B0503020204020204" pitchFamily="34" charset="-122"/>
              <a:ea typeface="微软雅黑" panose="020B0503020204020204" pitchFamily="34" charset="-122"/>
            </a:endParaRPr>
          </a:p>
        </p:txBody>
      </p:sp>
      <p:grpSp>
        <p:nvGrpSpPr>
          <p:cNvPr id="58" name="组合 57"/>
          <p:cNvGrpSpPr/>
          <p:nvPr/>
        </p:nvGrpSpPr>
        <p:grpSpPr>
          <a:xfrm>
            <a:off x="1231952" y="5018261"/>
            <a:ext cx="1143000" cy="533400"/>
            <a:chOff x="838200" y="4876800"/>
            <a:chExt cx="1143000" cy="533400"/>
          </a:xfrm>
        </p:grpSpPr>
        <p:sp>
          <p:nvSpPr>
            <p:cNvPr id="59" name="Oval 4"/>
            <p:cNvSpPr>
              <a:spLocks noChangeArrowheads="1"/>
            </p:cNvSpPr>
            <p:nvPr/>
          </p:nvSpPr>
          <p:spPr bwMode="auto">
            <a:xfrm>
              <a:off x="1447800" y="4876800"/>
              <a:ext cx="533400" cy="533400"/>
            </a:xfrm>
            <a:prstGeom prst="ellipse">
              <a:avLst/>
            </a:prstGeom>
            <a:noFill/>
            <a:ln w="952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09" name="Line 9"/>
            <p:cNvSpPr>
              <a:spLocks noChangeShapeType="1"/>
            </p:cNvSpPr>
            <p:nvPr/>
          </p:nvSpPr>
          <p:spPr bwMode="auto">
            <a:xfrm>
              <a:off x="838200" y="5181600"/>
              <a:ext cx="609600" cy="0"/>
            </a:xfrm>
            <a:prstGeom prst="line">
              <a:avLst/>
            </a:prstGeom>
            <a:noFill/>
            <a:ln w="9525">
              <a:solidFill>
                <a:schemeClr val="tx1"/>
              </a:solidFill>
              <a:rou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110" name="Object 13"/>
            <p:cNvGraphicFramePr>
              <a:graphicFrameLocks noChangeAspect="1"/>
            </p:cNvGraphicFramePr>
            <p:nvPr>
              <p:extLst>
                <p:ext uri="{D42A27DB-BD31-4B8C-83A1-F6EECF244321}">
                  <p14:modId xmlns:p14="http://schemas.microsoft.com/office/powerpoint/2010/main" val="3576223420"/>
                </p:ext>
              </p:extLst>
            </p:nvPr>
          </p:nvGraphicFramePr>
          <p:xfrm>
            <a:off x="1524000" y="4876800"/>
            <a:ext cx="419100" cy="469900"/>
          </p:xfrm>
          <a:graphic>
            <a:graphicData uri="http://schemas.openxmlformats.org/presentationml/2006/ole">
              <mc:AlternateContent xmlns:mc="http://schemas.openxmlformats.org/markup-compatibility/2006">
                <mc:Choice xmlns:v="urn:schemas-microsoft-com:vml" Requires="v">
                  <p:oleObj spid="_x0000_s3935" name="Equation" r:id="rId33" imgW="419100" imgH="469900" progId="Equation.3">
                    <p:embed/>
                  </p:oleObj>
                </mc:Choice>
                <mc:Fallback>
                  <p:oleObj name="Equation" r:id="rId33" imgW="419100" imgH="469900" progId="Equation.3">
                    <p:embed/>
                    <p:pic>
                      <p:nvPicPr>
                        <p:cNvPr id="110" name="Object 13"/>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1524000" y="4876800"/>
                          <a:ext cx="419100" cy="469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111" name="组合 110"/>
          <p:cNvGrpSpPr/>
          <p:nvPr/>
        </p:nvGrpSpPr>
        <p:grpSpPr>
          <a:xfrm>
            <a:off x="2400816" y="5027141"/>
            <a:ext cx="1295400" cy="533400"/>
            <a:chOff x="1981200" y="4876800"/>
            <a:chExt cx="1295400" cy="533400"/>
          </a:xfrm>
        </p:grpSpPr>
        <p:sp>
          <p:nvSpPr>
            <p:cNvPr id="112" name="Oval 14"/>
            <p:cNvSpPr>
              <a:spLocks noChangeArrowheads="1"/>
            </p:cNvSpPr>
            <p:nvPr/>
          </p:nvSpPr>
          <p:spPr bwMode="auto">
            <a:xfrm>
              <a:off x="2743200" y="4876800"/>
              <a:ext cx="533400" cy="533400"/>
            </a:xfrm>
            <a:prstGeom prst="ellipse">
              <a:avLst/>
            </a:prstGeom>
            <a:solidFill>
              <a:srgbClr val="FF0000">
                <a:alpha val="50195"/>
              </a:srgbClr>
            </a:solidFill>
            <a:ln w="38100">
              <a:solidFill>
                <a:srgbClr val="FF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aphicFrame>
          <p:nvGraphicFramePr>
            <p:cNvPr id="113" name="Object 15"/>
            <p:cNvGraphicFramePr>
              <a:graphicFrameLocks noChangeAspect="1"/>
            </p:cNvGraphicFramePr>
            <p:nvPr>
              <p:extLst>
                <p:ext uri="{D42A27DB-BD31-4B8C-83A1-F6EECF244321}">
                  <p14:modId xmlns:p14="http://schemas.microsoft.com/office/powerpoint/2010/main" val="35593279"/>
                </p:ext>
              </p:extLst>
            </p:nvPr>
          </p:nvGraphicFramePr>
          <p:xfrm>
            <a:off x="2857500" y="4876800"/>
            <a:ext cx="341313" cy="469900"/>
          </p:xfrm>
          <a:graphic>
            <a:graphicData uri="http://schemas.openxmlformats.org/presentationml/2006/ole">
              <mc:AlternateContent xmlns:mc="http://schemas.openxmlformats.org/markup-compatibility/2006">
                <mc:Choice xmlns:v="urn:schemas-microsoft-com:vml" Requires="v">
                  <p:oleObj spid="_x0000_s3936" name="Equation" r:id="rId34" imgW="342900" imgH="469900" progId="Equation.3">
                    <p:embed/>
                  </p:oleObj>
                </mc:Choice>
                <mc:Fallback>
                  <p:oleObj name="Equation" r:id="rId34" imgW="342900" imgH="469900" progId="Equation.3">
                    <p:embed/>
                    <p:pic>
                      <p:nvPicPr>
                        <p:cNvPr id="113" name="Object 1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857500" y="4876800"/>
                          <a:ext cx="341313" cy="469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4" name="Line 19"/>
            <p:cNvSpPr>
              <a:spLocks noChangeShapeType="1"/>
            </p:cNvSpPr>
            <p:nvPr/>
          </p:nvSpPr>
          <p:spPr bwMode="auto">
            <a:xfrm>
              <a:off x="1981200" y="5181600"/>
              <a:ext cx="762000" cy="0"/>
            </a:xfrm>
            <a:prstGeom prst="line">
              <a:avLst/>
            </a:prstGeom>
            <a:noFill/>
            <a:ln w="38100">
              <a:solidFill>
                <a:srgbClr val="FF0000"/>
              </a:solidFill>
              <a:rou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115" name="Object 20"/>
            <p:cNvGraphicFramePr>
              <a:graphicFrameLocks noChangeAspect="1"/>
            </p:cNvGraphicFramePr>
            <p:nvPr>
              <p:extLst>
                <p:ext uri="{D42A27DB-BD31-4B8C-83A1-F6EECF244321}">
                  <p14:modId xmlns:p14="http://schemas.microsoft.com/office/powerpoint/2010/main" val="1890670449"/>
                </p:ext>
              </p:extLst>
            </p:nvPr>
          </p:nvGraphicFramePr>
          <p:xfrm>
            <a:off x="2209800" y="4876800"/>
            <a:ext cx="265113" cy="279400"/>
          </p:xfrm>
          <a:graphic>
            <a:graphicData uri="http://schemas.openxmlformats.org/presentationml/2006/ole">
              <mc:AlternateContent xmlns:mc="http://schemas.openxmlformats.org/markup-compatibility/2006">
                <mc:Choice xmlns:v="urn:schemas-microsoft-com:vml" Requires="v">
                  <p:oleObj spid="_x0000_s3937" name="Equation" r:id="rId35" imgW="266700" imgH="279400" progId="Equation.3">
                    <p:embed/>
                  </p:oleObj>
                </mc:Choice>
                <mc:Fallback>
                  <p:oleObj name="Equation" r:id="rId35" imgW="266700" imgH="279400" progId="Equation.3">
                    <p:embed/>
                    <p:pic>
                      <p:nvPicPr>
                        <p:cNvPr id="115" name="Object 2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09800" y="4876800"/>
                          <a:ext cx="265113" cy="279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116" name="组合 115"/>
          <p:cNvGrpSpPr/>
          <p:nvPr/>
        </p:nvGrpSpPr>
        <p:grpSpPr>
          <a:xfrm>
            <a:off x="4974810" y="4957291"/>
            <a:ext cx="1295400" cy="609600"/>
            <a:chOff x="4572000" y="4800600"/>
            <a:chExt cx="1295400" cy="609600"/>
          </a:xfrm>
        </p:grpSpPr>
        <p:sp>
          <p:nvSpPr>
            <p:cNvPr id="117" name="Oval 6"/>
            <p:cNvSpPr>
              <a:spLocks noChangeArrowheads="1"/>
            </p:cNvSpPr>
            <p:nvPr/>
          </p:nvSpPr>
          <p:spPr bwMode="auto">
            <a:xfrm>
              <a:off x="5334000" y="4876800"/>
              <a:ext cx="533400" cy="533400"/>
            </a:xfrm>
            <a:prstGeom prst="ellipse">
              <a:avLst/>
            </a:prstGeom>
            <a:solidFill>
              <a:srgbClr val="FF0000">
                <a:alpha val="50195"/>
              </a:srgbClr>
            </a:solidFill>
            <a:ln w="38100">
              <a:solidFill>
                <a:srgbClr val="FF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18" name="Line 11"/>
            <p:cNvSpPr>
              <a:spLocks noChangeShapeType="1"/>
            </p:cNvSpPr>
            <p:nvPr/>
          </p:nvSpPr>
          <p:spPr bwMode="auto">
            <a:xfrm>
              <a:off x="4572000" y="5181600"/>
              <a:ext cx="762000" cy="0"/>
            </a:xfrm>
            <a:prstGeom prst="line">
              <a:avLst/>
            </a:prstGeom>
            <a:noFill/>
            <a:ln w="38100">
              <a:solidFill>
                <a:srgbClr val="FF0000"/>
              </a:solidFill>
              <a:rou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119" name="Object 17"/>
            <p:cNvGraphicFramePr>
              <a:graphicFrameLocks noChangeAspect="1"/>
            </p:cNvGraphicFramePr>
            <p:nvPr>
              <p:extLst>
                <p:ext uri="{D42A27DB-BD31-4B8C-83A1-F6EECF244321}">
                  <p14:modId xmlns:p14="http://schemas.microsoft.com/office/powerpoint/2010/main" val="2992878053"/>
                </p:ext>
              </p:extLst>
            </p:nvPr>
          </p:nvGraphicFramePr>
          <p:xfrm>
            <a:off x="5422900" y="4876800"/>
            <a:ext cx="392113" cy="469900"/>
          </p:xfrm>
          <a:graphic>
            <a:graphicData uri="http://schemas.openxmlformats.org/presentationml/2006/ole">
              <mc:AlternateContent xmlns:mc="http://schemas.openxmlformats.org/markup-compatibility/2006">
                <mc:Choice xmlns:v="urn:schemas-microsoft-com:vml" Requires="v">
                  <p:oleObj spid="_x0000_s3938" name="Equation" r:id="rId36" imgW="393700" imgH="469900" progId="Equation.3">
                    <p:embed/>
                  </p:oleObj>
                </mc:Choice>
                <mc:Fallback>
                  <p:oleObj name="Equation" r:id="rId36" imgW="393700" imgH="469900" progId="Equation.3">
                    <p:embed/>
                    <p:pic>
                      <p:nvPicPr>
                        <p:cNvPr id="119" name="Object 17"/>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5422900" y="4876800"/>
                          <a:ext cx="392113" cy="469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0" name="Object 22"/>
            <p:cNvGraphicFramePr>
              <a:graphicFrameLocks noChangeAspect="1"/>
            </p:cNvGraphicFramePr>
            <p:nvPr>
              <p:extLst>
                <p:ext uri="{D42A27DB-BD31-4B8C-83A1-F6EECF244321}">
                  <p14:modId xmlns:p14="http://schemas.microsoft.com/office/powerpoint/2010/main" val="240238801"/>
                </p:ext>
              </p:extLst>
            </p:nvPr>
          </p:nvGraphicFramePr>
          <p:xfrm>
            <a:off x="4800600" y="4800600"/>
            <a:ext cx="279400" cy="381000"/>
          </p:xfrm>
          <a:graphic>
            <a:graphicData uri="http://schemas.openxmlformats.org/presentationml/2006/ole">
              <mc:AlternateContent xmlns:mc="http://schemas.openxmlformats.org/markup-compatibility/2006">
                <mc:Choice xmlns:v="urn:schemas-microsoft-com:vml" Requires="v">
                  <p:oleObj spid="_x0000_s3939" name="Equation" r:id="rId37" imgW="279400" imgH="381000" progId="Equation.3">
                    <p:embed/>
                  </p:oleObj>
                </mc:Choice>
                <mc:Fallback>
                  <p:oleObj name="Equation" r:id="rId37" imgW="279400" imgH="381000" progId="Equation.3">
                    <p:embed/>
                    <p:pic>
                      <p:nvPicPr>
                        <p:cNvPr id="120" name="Object 2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00600" y="4800600"/>
                          <a:ext cx="279400" cy="381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126" name="组合 125"/>
          <p:cNvGrpSpPr/>
          <p:nvPr/>
        </p:nvGrpSpPr>
        <p:grpSpPr>
          <a:xfrm>
            <a:off x="3696216" y="4951436"/>
            <a:ext cx="1295400" cy="609600"/>
            <a:chOff x="3276600" y="4800600"/>
            <a:chExt cx="1295400" cy="609600"/>
          </a:xfrm>
        </p:grpSpPr>
        <p:sp>
          <p:nvSpPr>
            <p:cNvPr id="127" name="Oval 5"/>
            <p:cNvSpPr>
              <a:spLocks noChangeArrowheads="1"/>
            </p:cNvSpPr>
            <p:nvPr/>
          </p:nvSpPr>
          <p:spPr bwMode="auto">
            <a:xfrm>
              <a:off x="4038600" y="4876800"/>
              <a:ext cx="533400" cy="533400"/>
            </a:xfrm>
            <a:prstGeom prst="ellipse">
              <a:avLst/>
            </a:prstGeom>
            <a:solidFill>
              <a:srgbClr val="FF0000">
                <a:alpha val="50195"/>
              </a:srgbClr>
            </a:solidFill>
            <a:ln w="38100">
              <a:solidFill>
                <a:srgbClr val="FF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28" name="Line 10"/>
            <p:cNvSpPr>
              <a:spLocks noChangeShapeType="1"/>
            </p:cNvSpPr>
            <p:nvPr/>
          </p:nvSpPr>
          <p:spPr bwMode="auto">
            <a:xfrm>
              <a:off x="3276600" y="5181600"/>
              <a:ext cx="762000" cy="0"/>
            </a:xfrm>
            <a:prstGeom prst="line">
              <a:avLst/>
            </a:prstGeom>
            <a:noFill/>
            <a:ln w="38100">
              <a:solidFill>
                <a:srgbClr val="FF0000"/>
              </a:solidFill>
              <a:rou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129" name="Object 16"/>
            <p:cNvGraphicFramePr>
              <a:graphicFrameLocks noChangeAspect="1"/>
            </p:cNvGraphicFramePr>
            <p:nvPr>
              <p:extLst>
                <p:ext uri="{D42A27DB-BD31-4B8C-83A1-F6EECF244321}">
                  <p14:modId xmlns:p14="http://schemas.microsoft.com/office/powerpoint/2010/main" val="23944064"/>
                </p:ext>
              </p:extLst>
            </p:nvPr>
          </p:nvGraphicFramePr>
          <p:xfrm>
            <a:off x="4127500" y="4876800"/>
            <a:ext cx="392113" cy="469900"/>
          </p:xfrm>
          <a:graphic>
            <a:graphicData uri="http://schemas.openxmlformats.org/presentationml/2006/ole">
              <mc:AlternateContent xmlns:mc="http://schemas.openxmlformats.org/markup-compatibility/2006">
                <mc:Choice xmlns:v="urn:schemas-microsoft-com:vml" Requires="v">
                  <p:oleObj spid="_x0000_s3940" name="Equation" r:id="rId38" imgW="393700" imgH="469900" progId="Equation.3">
                    <p:embed/>
                  </p:oleObj>
                </mc:Choice>
                <mc:Fallback>
                  <p:oleObj name="Equation" r:id="rId38" imgW="393700" imgH="469900" progId="Equation.3">
                    <p:embed/>
                    <p:pic>
                      <p:nvPicPr>
                        <p:cNvPr id="129" name="Object 16"/>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127500" y="4876800"/>
                          <a:ext cx="392113" cy="469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0" name="Object 21"/>
            <p:cNvGraphicFramePr>
              <a:graphicFrameLocks noChangeAspect="1"/>
            </p:cNvGraphicFramePr>
            <p:nvPr>
              <p:extLst>
                <p:ext uri="{D42A27DB-BD31-4B8C-83A1-F6EECF244321}">
                  <p14:modId xmlns:p14="http://schemas.microsoft.com/office/powerpoint/2010/main" val="1240238265"/>
                </p:ext>
              </p:extLst>
            </p:nvPr>
          </p:nvGraphicFramePr>
          <p:xfrm>
            <a:off x="3505200" y="4800600"/>
            <a:ext cx="279400" cy="381000"/>
          </p:xfrm>
          <a:graphic>
            <a:graphicData uri="http://schemas.openxmlformats.org/presentationml/2006/ole">
              <mc:AlternateContent xmlns:mc="http://schemas.openxmlformats.org/markup-compatibility/2006">
                <mc:Choice xmlns:v="urn:schemas-microsoft-com:vml" Requires="v">
                  <p:oleObj spid="_x0000_s3941" name="Equation" r:id="rId39" imgW="279400" imgH="381000" progId="Equation.3">
                    <p:embed/>
                  </p:oleObj>
                </mc:Choice>
                <mc:Fallback>
                  <p:oleObj name="Equation" r:id="rId39" imgW="279400" imgH="381000" progId="Equation.3">
                    <p:embed/>
                    <p:pic>
                      <p:nvPicPr>
                        <p:cNvPr id="130" name="Object 2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05200" y="4800600"/>
                          <a:ext cx="279400" cy="381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131" name="组合 130"/>
          <p:cNvGrpSpPr/>
          <p:nvPr/>
        </p:nvGrpSpPr>
        <p:grpSpPr>
          <a:xfrm>
            <a:off x="6268623" y="4875236"/>
            <a:ext cx="1524000" cy="838200"/>
            <a:chOff x="5867400" y="5466928"/>
            <a:chExt cx="1524000" cy="838200"/>
          </a:xfrm>
        </p:grpSpPr>
        <p:sp>
          <p:nvSpPr>
            <p:cNvPr id="132" name="Oval 5"/>
            <p:cNvSpPr>
              <a:spLocks noChangeArrowheads="1"/>
            </p:cNvSpPr>
            <p:nvPr/>
          </p:nvSpPr>
          <p:spPr bwMode="auto">
            <a:xfrm>
              <a:off x="6705600" y="5619328"/>
              <a:ext cx="533400" cy="533400"/>
            </a:xfrm>
            <a:prstGeom prst="ellipse">
              <a:avLst/>
            </a:prstGeom>
            <a:solidFill>
              <a:srgbClr val="FF0000">
                <a:alpha val="50195"/>
              </a:srgbClr>
            </a:solidFill>
            <a:ln w="38100">
              <a:solidFill>
                <a:srgbClr val="FF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33" name="Oval 6"/>
            <p:cNvSpPr>
              <a:spLocks noChangeArrowheads="1"/>
            </p:cNvSpPr>
            <p:nvPr/>
          </p:nvSpPr>
          <p:spPr bwMode="auto">
            <a:xfrm>
              <a:off x="6553200" y="5466928"/>
              <a:ext cx="838200" cy="838200"/>
            </a:xfrm>
            <a:prstGeom prst="ellipse">
              <a:avLst/>
            </a:prstGeom>
            <a:noFill/>
            <a:ln w="38100">
              <a:solidFill>
                <a:srgbClr val="FF00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34" name="Line 10"/>
            <p:cNvSpPr>
              <a:spLocks noChangeShapeType="1"/>
            </p:cNvSpPr>
            <p:nvPr/>
          </p:nvSpPr>
          <p:spPr bwMode="auto">
            <a:xfrm>
              <a:off x="5867400" y="5924128"/>
              <a:ext cx="685800" cy="0"/>
            </a:xfrm>
            <a:prstGeom prst="line">
              <a:avLst/>
            </a:prstGeom>
            <a:noFill/>
            <a:ln w="28575">
              <a:solidFill>
                <a:srgbClr val="FF0000"/>
              </a:solidFill>
              <a:rou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135" name="Object 16"/>
            <p:cNvGraphicFramePr>
              <a:graphicFrameLocks noChangeAspect="1"/>
            </p:cNvGraphicFramePr>
            <p:nvPr>
              <p:extLst>
                <p:ext uri="{D42A27DB-BD31-4B8C-83A1-F6EECF244321}">
                  <p14:modId xmlns:p14="http://schemas.microsoft.com/office/powerpoint/2010/main" val="3015039492"/>
                </p:ext>
              </p:extLst>
            </p:nvPr>
          </p:nvGraphicFramePr>
          <p:xfrm>
            <a:off x="6781800" y="5619328"/>
            <a:ext cx="419100" cy="469900"/>
          </p:xfrm>
          <a:graphic>
            <a:graphicData uri="http://schemas.openxmlformats.org/presentationml/2006/ole">
              <mc:AlternateContent xmlns:mc="http://schemas.openxmlformats.org/markup-compatibility/2006">
                <mc:Choice xmlns:v="urn:schemas-microsoft-com:vml" Requires="v">
                  <p:oleObj spid="_x0000_s3942" name="Equation" r:id="rId40" imgW="419100" imgH="469900" progId="Equation.3">
                    <p:embed/>
                  </p:oleObj>
                </mc:Choice>
                <mc:Fallback>
                  <p:oleObj name="Equation" r:id="rId40" imgW="419100" imgH="469900" progId="Equation.3">
                    <p:embed/>
                    <p:pic>
                      <p:nvPicPr>
                        <p:cNvPr id="135" name="Object 16"/>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6781800" y="5619328"/>
                          <a:ext cx="419100" cy="469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6" name="Object 21"/>
            <p:cNvGraphicFramePr>
              <a:graphicFrameLocks noChangeAspect="1"/>
            </p:cNvGraphicFramePr>
            <p:nvPr>
              <p:extLst>
                <p:ext uri="{D42A27DB-BD31-4B8C-83A1-F6EECF244321}">
                  <p14:modId xmlns:p14="http://schemas.microsoft.com/office/powerpoint/2010/main" val="884183252"/>
                </p:ext>
              </p:extLst>
            </p:nvPr>
          </p:nvGraphicFramePr>
          <p:xfrm>
            <a:off x="6096000" y="5619328"/>
            <a:ext cx="265113" cy="279400"/>
          </p:xfrm>
          <a:graphic>
            <a:graphicData uri="http://schemas.openxmlformats.org/presentationml/2006/ole">
              <mc:AlternateContent xmlns:mc="http://schemas.openxmlformats.org/markup-compatibility/2006">
                <mc:Choice xmlns:v="urn:schemas-microsoft-com:vml" Requires="v">
                  <p:oleObj spid="_x0000_s3943" name="Equation" r:id="rId41" imgW="266700" imgH="279400" progId="Equation.3">
                    <p:embed/>
                  </p:oleObj>
                </mc:Choice>
                <mc:Fallback>
                  <p:oleObj name="Equation" r:id="rId41" imgW="266700" imgH="279400" progId="Equation.3">
                    <p:embed/>
                    <p:pic>
                      <p:nvPicPr>
                        <p:cNvPr id="136" name="Object 2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0" y="5619328"/>
                          <a:ext cx="265113" cy="279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137" name="文本框 136"/>
          <p:cNvSpPr txBox="1"/>
          <p:nvPr/>
        </p:nvSpPr>
        <p:spPr>
          <a:xfrm>
            <a:off x="7843423" y="4386391"/>
            <a:ext cx="1090460" cy="510778"/>
          </a:xfrm>
          <a:prstGeom prst="wedgeRoundRectCallout">
            <a:avLst>
              <a:gd name="adj1" fmla="val -54317"/>
              <a:gd name="adj2" fmla="val 98216"/>
              <a:gd name="adj3" fmla="val 16667"/>
            </a:avLst>
          </a:prstGeom>
          <a:solidFill>
            <a:srgbClr val="FFFF00"/>
          </a:solidFill>
          <a:ln>
            <a:solidFill>
              <a:schemeClr val="tx1"/>
            </a:solidFill>
          </a:ln>
        </p:spPr>
        <p:txBody>
          <a:bodyPr wrap="square" rtlCol="0">
            <a:spAutoFit/>
          </a:bodyPr>
          <a:lstStyle/>
          <a:p>
            <a:pPr algn="ctr"/>
            <a:r>
              <a:rPr lang="en-US" altLang="zh-CN" sz="2400" b="1" dirty="0" err="1"/>
              <a:t>accpet</a:t>
            </a:r>
            <a:endParaRPr lang="zh-CN" altLang="en-US" sz="2400" b="1" dirty="0"/>
          </a:p>
        </p:txBody>
      </p:sp>
      <p:sp>
        <p:nvSpPr>
          <p:cNvPr id="11" name="标题 10"/>
          <p:cNvSpPr>
            <a:spLocks noGrp="1"/>
          </p:cNvSpPr>
          <p:nvPr>
            <p:ph type="title"/>
          </p:nvPr>
        </p:nvSpPr>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58"/>
                                        </p:tgtEl>
                                        <p:attrNameLst>
                                          <p:attrName>style.visibility</p:attrName>
                                        </p:attrNameLst>
                                      </p:cBhvr>
                                      <p:to>
                                        <p:strVal val="visible"/>
                                      </p:to>
                                    </p:set>
                                  </p:childTnLst>
                                </p:cTn>
                              </p:par>
                              <p:par>
                                <p:cTn id="9" presetID="1" presetClass="exit" presetSubtype="0" fill="hold" nodeType="withEffect">
                                  <p:stCondLst>
                                    <p:cond delay="0"/>
                                  </p:stCondLst>
                                  <p:childTnLst>
                                    <p:set>
                                      <p:cBhvr>
                                        <p:cTn id="10" dur="1" fill="hold">
                                          <p:stCondLst>
                                            <p:cond delay="0"/>
                                          </p:stCondLst>
                                        </p:cTn>
                                        <p:tgtEl>
                                          <p:spTgt spid="5"/>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111"/>
                                        </p:tgtEl>
                                        <p:attrNameLst>
                                          <p:attrName>style.visibility</p:attrName>
                                        </p:attrNameLst>
                                      </p:cBhvr>
                                      <p:to>
                                        <p:strVal val="visible"/>
                                      </p:to>
                                    </p:set>
                                  </p:childTnLst>
                                </p:cTn>
                              </p:par>
                              <p:par>
                                <p:cTn id="13" presetID="63" presetClass="path" presetSubtype="0" accel="50000" decel="50000" fill="hold" grpId="0" nodeType="withEffect">
                                  <p:stCondLst>
                                    <p:cond delay="0"/>
                                  </p:stCondLst>
                                  <p:childTnLst>
                                    <p:animMotion origin="layout" path="M -3.88889E-6 -1.85185E-6 L 0.14132 -1.85185E-6 " pathEditMode="relative" rAng="0" ptsTypes="AA">
                                      <p:cBhvr>
                                        <p:cTn id="14" dur="750" fill="hold"/>
                                        <p:tgtEl>
                                          <p:spTgt spid="98"/>
                                        </p:tgtEl>
                                        <p:attrNameLst>
                                          <p:attrName>ppt_x</p:attrName>
                                          <p:attrName>ppt_y</p:attrName>
                                        </p:attrNameLst>
                                      </p:cBhvr>
                                      <p:rCtr x="7066" y="0"/>
                                    </p:animMotion>
                                  </p:childTnLst>
                                </p:cTn>
                              </p:par>
                              <p:par>
                                <p:cTn id="15" presetID="63" presetClass="path" presetSubtype="0" accel="50000" decel="50000" fill="hold" grpId="0" nodeType="withEffect">
                                  <p:stCondLst>
                                    <p:cond delay="0"/>
                                  </p:stCondLst>
                                  <p:childTnLst>
                                    <p:animMotion origin="layout" path="M 3.61111E-6 -4.07407E-6 L 0.04218 -4.07407E-6 " pathEditMode="relative" rAng="0" ptsTypes="AA">
                                      <p:cBhvr>
                                        <p:cTn id="16" dur="750" fill="hold"/>
                                        <p:tgtEl>
                                          <p:spTgt spid="99"/>
                                        </p:tgtEl>
                                        <p:attrNameLst>
                                          <p:attrName>ppt_x</p:attrName>
                                          <p:attrName>ppt_y</p:attrName>
                                        </p:attrNameLst>
                                      </p:cBhvr>
                                      <p:rCtr x="2101" y="0"/>
                                    </p:animMotion>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xit" presetSubtype="0" fill="hold" nodeType="withEffect">
                                  <p:stCondLst>
                                    <p:cond delay="0"/>
                                  </p:stCondLst>
                                  <p:childTnLst>
                                    <p:set>
                                      <p:cBhvr>
                                        <p:cTn id="22" dur="1" fill="hold">
                                          <p:stCondLst>
                                            <p:cond delay="0"/>
                                          </p:stCondLst>
                                        </p:cTn>
                                        <p:tgtEl>
                                          <p:spTgt spid="7"/>
                                        </p:tgtEl>
                                        <p:attrNameLst>
                                          <p:attrName>style.visibility</p:attrName>
                                        </p:attrNameLst>
                                      </p:cBhvr>
                                      <p:to>
                                        <p:strVal val="hidden"/>
                                      </p:to>
                                    </p:set>
                                  </p:childTnLst>
                                </p:cTn>
                              </p:par>
                              <p:par>
                                <p:cTn id="23" presetID="1" presetClass="exit" presetSubtype="0" fill="hold" nodeType="withEffect">
                                  <p:stCondLst>
                                    <p:cond delay="0"/>
                                  </p:stCondLst>
                                  <p:childTnLst>
                                    <p:set>
                                      <p:cBhvr>
                                        <p:cTn id="24" dur="1" fill="hold">
                                          <p:stCondLst>
                                            <p:cond delay="0"/>
                                          </p:stCondLst>
                                        </p:cTn>
                                        <p:tgtEl>
                                          <p:spTgt spid="111"/>
                                        </p:tgtEl>
                                        <p:attrNameLst>
                                          <p:attrName>style.visibility</p:attrName>
                                        </p:attrNameLst>
                                      </p:cBhvr>
                                      <p:to>
                                        <p:strVal val="hidden"/>
                                      </p:to>
                                    </p:set>
                                  </p:childTnLst>
                                </p:cTn>
                              </p:par>
                              <p:par>
                                <p:cTn id="25" presetID="1" presetClass="entr" presetSubtype="0" fill="hold" nodeType="withEffect">
                                  <p:stCondLst>
                                    <p:cond delay="0"/>
                                  </p:stCondLst>
                                  <p:childTnLst>
                                    <p:set>
                                      <p:cBhvr>
                                        <p:cTn id="26" dur="1" fill="hold">
                                          <p:stCondLst>
                                            <p:cond delay="0"/>
                                          </p:stCondLst>
                                        </p:cTn>
                                        <p:tgtEl>
                                          <p:spTgt spid="126"/>
                                        </p:tgtEl>
                                        <p:attrNameLst>
                                          <p:attrName>style.visibility</p:attrName>
                                        </p:attrNameLst>
                                      </p:cBhvr>
                                      <p:to>
                                        <p:strVal val="visible"/>
                                      </p:to>
                                    </p:set>
                                  </p:childTnLst>
                                </p:cTn>
                              </p:par>
                              <p:par>
                                <p:cTn id="27" presetID="63" presetClass="path" presetSubtype="0" accel="50000" decel="50000" fill="hold" grpId="1" nodeType="withEffect">
                                  <p:stCondLst>
                                    <p:cond delay="0"/>
                                  </p:stCondLst>
                                  <p:childTnLst>
                                    <p:animMotion origin="layout" path="M 0.14132 -1.85185E-6 L 0.28004 -1.85185E-6 " pathEditMode="relative" rAng="0" ptsTypes="AA">
                                      <p:cBhvr>
                                        <p:cTn id="28" dur="750" fill="hold"/>
                                        <p:tgtEl>
                                          <p:spTgt spid="98"/>
                                        </p:tgtEl>
                                        <p:attrNameLst>
                                          <p:attrName>ppt_x</p:attrName>
                                          <p:attrName>ppt_y</p:attrName>
                                        </p:attrNameLst>
                                      </p:cBhvr>
                                      <p:rCtr x="6910" y="0"/>
                                    </p:animMotion>
                                  </p:childTnLst>
                                </p:cTn>
                              </p:par>
                              <p:par>
                                <p:cTn id="29" presetID="63" presetClass="path" presetSubtype="0" accel="50000" decel="50000" fill="hold" grpId="1" nodeType="withEffect">
                                  <p:stCondLst>
                                    <p:cond delay="0"/>
                                  </p:stCondLst>
                                  <p:childTnLst>
                                    <p:animMotion origin="layout" path="M 0.04219 -4.07407E-6 L 0.10052 -4.07407E-6 " pathEditMode="relative" rAng="0" ptsTypes="AA">
                                      <p:cBhvr>
                                        <p:cTn id="30" dur="750" fill="hold"/>
                                        <p:tgtEl>
                                          <p:spTgt spid="99"/>
                                        </p:tgtEl>
                                        <p:attrNameLst>
                                          <p:attrName>ppt_x</p:attrName>
                                          <p:attrName>ppt_y</p:attrName>
                                        </p:attrNameLst>
                                      </p:cBhvr>
                                      <p:rCtr x="2969" y="0"/>
                                    </p:animMotion>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gtEl>
                                        <p:attrNameLst>
                                          <p:attrName>style.visibility</p:attrName>
                                        </p:attrNameLst>
                                      </p:cBhvr>
                                      <p:to>
                                        <p:strVal val="visible"/>
                                      </p:to>
                                    </p:set>
                                  </p:childTnLst>
                                </p:cTn>
                              </p:par>
                              <p:par>
                                <p:cTn id="35" presetID="1" presetClass="exit" presetSubtype="0" fill="hold" nodeType="withEffect">
                                  <p:stCondLst>
                                    <p:cond delay="0"/>
                                  </p:stCondLst>
                                  <p:childTnLst>
                                    <p:set>
                                      <p:cBhvr>
                                        <p:cTn id="36" dur="1" fill="hold">
                                          <p:stCondLst>
                                            <p:cond delay="0"/>
                                          </p:stCondLst>
                                        </p:cTn>
                                        <p:tgtEl>
                                          <p:spTgt spid="8"/>
                                        </p:tgtEl>
                                        <p:attrNameLst>
                                          <p:attrName>style.visibility</p:attrName>
                                        </p:attrNameLst>
                                      </p:cBhvr>
                                      <p:to>
                                        <p:strVal val="hidden"/>
                                      </p:to>
                                    </p:set>
                                  </p:childTnLst>
                                </p:cTn>
                              </p:par>
                              <p:par>
                                <p:cTn id="37" presetID="1" presetClass="exit" presetSubtype="0" fill="hold" nodeType="withEffect">
                                  <p:stCondLst>
                                    <p:cond delay="0"/>
                                  </p:stCondLst>
                                  <p:childTnLst>
                                    <p:set>
                                      <p:cBhvr>
                                        <p:cTn id="38" dur="1" fill="hold">
                                          <p:stCondLst>
                                            <p:cond delay="0"/>
                                          </p:stCondLst>
                                        </p:cTn>
                                        <p:tgtEl>
                                          <p:spTgt spid="126"/>
                                        </p:tgtEl>
                                        <p:attrNameLst>
                                          <p:attrName>style.visibility</p:attrName>
                                        </p:attrNameLst>
                                      </p:cBhvr>
                                      <p:to>
                                        <p:strVal val="hidden"/>
                                      </p:to>
                                    </p:set>
                                  </p:childTnLst>
                                </p:cTn>
                              </p:par>
                              <p:par>
                                <p:cTn id="39" presetID="1" presetClass="entr" presetSubtype="0" fill="hold" nodeType="withEffect">
                                  <p:stCondLst>
                                    <p:cond delay="0"/>
                                  </p:stCondLst>
                                  <p:childTnLst>
                                    <p:set>
                                      <p:cBhvr>
                                        <p:cTn id="40" dur="1" fill="hold">
                                          <p:stCondLst>
                                            <p:cond delay="0"/>
                                          </p:stCondLst>
                                        </p:cTn>
                                        <p:tgtEl>
                                          <p:spTgt spid="116"/>
                                        </p:tgtEl>
                                        <p:attrNameLst>
                                          <p:attrName>style.visibility</p:attrName>
                                        </p:attrNameLst>
                                      </p:cBhvr>
                                      <p:to>
                                        <p:strVal val="visible"/>
                                      </p:to>
                                    </p:set>
                                  </p:childTnLst>
                                </p:cTn>
                              </p:par>
                              <p:par>
                                <p:cTn id="41" presetID="63" presetClass="path" presetSubtype="0" accel="50000" decel="50000" fill="hold" grpId="2" nodeType="withEffect">
                                  <p:stCondLst>
                                    <p:cond delay="0"/>
                                  </p:stCondLst>
                                  <p:childTnLst>
                                    <p:animMotion origin="layout" path="M 0.28003 -1.85185E-6 L 0.41667 -1.85185E-6 " pathEditMode="relative" rAng="0" ptsTypes="AA">
                                      <p:cBhvr>
                                        <p:cTn id="42" dur="750" fill="hold"/>
                                        <p:tgtEl>
                                          <p:spTgt spid="98"/>
                                        </p:tgtEl>
                                        <p:attrNameLst>
                                          <p:attrName>ppt_x</p:attrName>
                                          <p:attrName>ppt_y</p:attrName>
                                        </p:attrNameLst>
                                      </p:cBhvr>
                                      <p:rCtr x="7083" y="0"/>
                                    </p:animMotion>
                                  </p:childTnLst>
                                </p:cTn>
                              </p:par>
                              <p:par>
                                <p:cTn id="43" presetID="63" presetClass="path" presetSubtype="0" accel="50000" decel="50000" fill="hold" grpId="2" nodeType="withEffect">
                                  <p:stCondLst>
                                    <p:cond delay="0"/>
                                  </p:stCondLst>
                                  <p:childTnLst>
                                    <p:animMotion origin="layout" path="M 0.10052 -4.07407E-6 L 0.16198 -4.07407E-6 " pathEditMode="relative" rAng="0" ptsTypes="AA">
                                      <p:cBhvr>
                                        <p:cTn id="44" dur="750" fill="hold"/>
                                        <p:tgtEl>
                                          <p:spTgt spid="99"/>
                                        </p:tgtEl>
                                        <p:attrNameLst>
                                          <p:attrName>ppt_x</p:attrName>
                                          <p:attrName>ppt_y</p:attrName>
                                        </p:attrNameLst>
                                      </p:cBhvr>
                                      <p:rCtr x="3073" y="0"/>
                                    </p:animMotion>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8"/>
                                        </p:tgtEl>
                                        <p:attrNameLst>
                                          <p:attrName>style.visibility</p:attrName>
                                        </p:attrNameLst>
                                      </p:cBhvr>
                                      <p:to>
                                        <p:strVal val="visible"/>
                                      </p:to>
                                    </p:set>
                                  </p:childTnLst>
                                </p:cTn>
                              </p:par>
                              <p:par>
                                <p:cTn id="49" presetID="1" presetClass="exit" presetSubtype="0" fill="hold" nodeType="withEffect">
                                  <p:stCondLst>
                                    <p:cond delay="0"/>
                                  </p:stCondLst>
                                  <p:childTnLst>
                                    <p:set>
                                      <p:cBhvr>
                                        <p:cTn id="50" dur="1" fill="hold">
                                          <p:stCondLst>
                                            <p:cond delay="0"/>
                                          </p:stCondLst>
                                        </p:cTn>
                                        <p:tgtEl>
                                          <p:spTgt spid="9"/>
                                        </p:tgtEl>
                                        <p:attrNameLst>
                                          <p:attrName>style.visibility</p:attrName>
                                        </p:attrNameLst>
                                      </p:cBhvr>
                                      <p:to>
                                        <p:strVal val="hidden"/>
                                      </p:to>
                                    </p:set>
                                  </p:childTnLst>
                                </p:cTn>
                              </p:par>
                              <p:par>
                                <p:cTn id="51" presetID="1" presetClass="exit" presetSubtype="0" fill="hold" nodeType="withEffect">
                                  <p:stCondLst>
                                    <p:cond delay="0"/>
                                  </p:stCondLst>
                                  <p:childTnLst>
                                    <p:set>
                                      <p:cBhvr>
                                        <p:cTn id="52" dur="1" fill="hold">
                                          <p:stCondLst>
                                            <p:cond delay="0"/>
                                          </p:stCondLst>
                                        </p:cTn>
                                        <p:tgtEl>
                                          <p:spTgt spid="116"/>
                                        </p:tgtEl>
                                        <p:attrNameLst>
                                          <p:attrName>style.visibility</p:attrName>
                                        </p:attrNameLst>
                                      </p:cBhvr>
                                      <p:to>
                                        <p:strVal val="hidden"/>
                                      </p:to>
                                    </p:set>
                                  </p:childTnLst>
                                </p:cTn>
                              </p:par>
                              <p:par>
                                <p:cTn id="53" presetID="1" presetClass="entr" presetSubtype="0" fill="hold" nodeType="withEffect">
                                  <p:stCondLst>
                                    <p:cond delay="0"/>
                                  </p:stCondLst>
                                  <p:childTnLst>
                                    <p:set>
                                      <p:cBhvr>
                                        <p:cTn id="54" dur="1" fill="hold">
                                          <p:stCondLst>
                                            <p:cond delay="0"/>
                                          </p:stCondLst>
                                        </p:cTn>
                                        <p:tgtEl>
                                          <p:spTgt spid="131"/>
                                        </p:tgtEl>
                                        <p:attrNameLst>
                                          <p:attrName>style.visibility</p:attrName>
                                        </p:attrNameLst>
                                      </p:cBhvr>
                                      <p:to>
                                        <p:strVal val="visible"/>
                                      </p:to>
                                    </p:set>
                                  </p:childTnLst>
                                </p:cTn>
                              </p:par>
                              <p:par>
                                <p:cTn id="55" presetID="63" presetClass="path" presetSubtype="0" accel="50000" decel="50000" fill="hold" grpId="3" nodeType="withEffect">
                                  <p:stCondLst>
                                    <p:cond delay="0"/>
                                  </p:stCondLst>
                                  <p:childTnLst>
                                    <p:animMotion origin="layout" path="M 0.41667 -1.85185E-6 L 0.57136 -1.85185E-6 " pathEditMode="relative" rAng="0" ptsTypes="AA">
                                      <p:cBhvr>
                                        <p:cTn id="56" dur="750" fill="hold"/>
                                        <p:tgtEl>
                                          <p:spTgt spid="98"/>
                                        </p:tgtEl>
                                        <p:attrNameLst>
                                          <p:attrName>ppt_x</p:attrName>
                                          <p:attrName>ppt_y</p:attrName>
                                        </p:attrNameLst>
                                      </p:cBhvr>
                                      <p:rCtr x="7726" y="0"/>
                                    </p:animMotion>
                                  </p:childTnLst>
                                </p:cTn>
                              </p:par>
                              <p:par>
                                <p:cTn id="57" presetID="63" presetClass="path" presetSubtype="0" accel="50000" decel="50000" fill="hold" grpId="3" nodeType="withEffect">
                                  <p:stCondLst>
                                    <p:cond delay="0"/>
                                  </p:stCondLst>
                                  <p:childTnLst>
                                    <p:animMotion origin="layout" path="M 0.16198 -4.07407E-6 L 0.22118 -4.07407E-6 " pathEditMode="relative" rAng="0" ptsTypes="AA">
                                      <p:cBhvr>
                                        <p:cTn id="58" dur="750" fill="hold"/>
                                        <p:tgtEl>
                                          <p:spTgt spid="99"/>
                                        </p:tgtEl>
                                        <p:attrNameLst>
                                          <p:attrName>ppt_x</p:attrName>
                                          <p:attrName>ppt_y</p:attrName>
                                        </p:attrNameLst>
                                      </p:cBhvr>
                                      <p:rCtr x="2951" y="0"/>
                                    </p:animMotion>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1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 grpId="0" animBg="1"/>
      <p:bldP spid="99" grpId="1" animBg="1"/>
      <p:bldP spid="99" grpId="2" animBg="1"/>
      <p:bldP spid="99" grpId="3" animBg="1"/>
      <p:bldP spid="98" grpId="0" animBg="1"/>
      <p:bldP spid="98" grpId="1" animBg="1"/>
      <p:bldP spid="98" grpId="2" animBg="1"/>
      <p:bldP spid="98" grpId="3" animBg="1"/>
      <p:bldP spid="137"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0C913308-F349-4B6D-A68A-DD1791B4A57B}" type="slidenum">
              <a:rPr lang="zh-CN" altLang="en-US" smtClean="0"/>
              <a:t>13</a:t>
            </a:fld>
            <a:endParaRPr lang="zh-CN" altLang="en-US"/>
          </a:p>
        </p:txBody>
      </p:sp>
      <p:sp>
        <p:nvSpPr>
          <p:cNvPr id="6" name="文本框 5"/>
          <p:cNvSpPr txBox="1"/>
          <p:nvPr/>
        </p:nvSpPr>
        <p:spPr>
          <a:xfrm>
            <a:off x="5228894" y="6364"/>
            <a:ext cx="3856761" cy="461665"/>
          </a:xfrm>
          <a:prstGeom prst="rect">
            <a:avLst/>
          </a:prstGeom>
          <a:noFill/>
        </p:spPr>
        <p:txBody>
          <a:bodyPr wrap="none" rtlCol="0">
            <a:spAutoFit/>
          </a:bodyPr>
          <a:lstStyle/>
          <a:p>
            <a:pPr algn="ctr">
              <a:spcBef>
                <a:spcPct val="0"/>
              </a:spcBef>
            </a:pPr>
            <a:r>
              <a:rPr lang="zh-CN" altLang="en-US" sz="2400" dirty="0">
                <a:solidFill>
                  <a:srgbClr val="0070C0"/>
                </a:solidFill>
                <a:ea typeface="黑体" panose="02010609060101010101" pitchFamily="49" charset="-122"/>
                <a:cs typeface="+mj-cs"/>
              </a:rPr>
              <a:t>确定性有限自动机（</a:t>
            </a:r>
            <a:r>
              <a:rPr lang="en-US" altLang="zh-CN" sz="2400" dirty="0">
                <a:solidFill>
                  <a:srgbClr val="0070C0"/>
                </a:solidFill>
                <a:ea typeface="黑体" panose="02010609060101010101" pitchFamily="49" charset="-122"/>
                <a:cs typeface="+mj-cs"/>
              </a:rPr>
              <a:t>DFA</a:t>
            </a:r>
            <a:r>
              <a:rPr lang="zh-CN" altLang="en-US" sz="2400" dirty="0">
                <a:solidFill>
                  <a:srgbClr val="0070C0"/>
                </a:solidFill>
                <a:ea typeface="黑体" panose="02010609060101010101" pitchFamily="49" charset="-122"/>
                <a:cs typeface="+mj-cs"/>
              </a:rPr>
              <a:t>）</a:t>
            </a:r>
          </a:p>
        </p:txBody>
      </p:sp>
      <p:sp>
        <p:nvSpPr>
          <p:cNvPr id="89" name="Text Box 36"/>
          <p:cNvSpPr txBox="1">
            <a:spLocks noChangeArrowheads="1"/>
          </p:cNvSpPr>
          <p:nvPr/>
        </p:nvSpPr>
        <p:spPr bwMode="auto">
          <a:xfrm>
            <a:off x="1007033" y="2586090"/>
            <a:ext cx="2574925"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spcBef>
                <a:spcPct val="20000"/>
              </a:spcBef>
            </a:pPr>
            <a:r>
              <a:rPr kumimoji="0" lang="en-US" altLang="zh-CN" sz="3200" b="0" dirty="0">
                <a:solidFill>
                  <a:schemeClr val="accent2"/>
                </a:solidFill>
                <a:latin typeface="Comic Sans MS" panose="030F0702030302020204" pitchFamily="66" charset="0"/>
              </a:rPr>
              <a:t>Input String</a:t>
            </a:r>
          </a:p>
        </p:txBody>
      </p:sp>
      <p:sp>
        <p:nvSpPr>
          <p:cNvPr id="99" name="Line 46"/>
          <p:cNvSpPr>
            <a:spLocks noChangeShapeType="1"/>
          </p:cNvSpPr>
          <p:nvPr/>
        </p:nvSpPr>
        <p:spPr bwMode="auto">
          <a:xfrm>
            <a:off x="856221" y="1436740"/>
            <a:ext cx="0" cy="457200"/>
          </a:xfrm>
          <a:prstGeom prst="line">
            <a:avLst/>
          </a:prstGeom>
          <a:noFill/>
          <a:ln w="38100">
            <a:solidFill>
              <a:schemeClr val="tx1"/>
            </a:solidFill>
            <a:rou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5" name="组合 4"/>
          <p:cNvGrpSpPr/>
          <p:nvPr/>
        </p:nvGrpSpPr>
        <p:grpSpPr>
          <a:xfrm>
            <a:off x="2384010" y="5027636"/>
            <a:ext cx="1295400" cy="533400"/>
            <a:chOff x="2384010" y="5027636"/>
            <a:chExt cx="1295400" cy="533400"/>
          </a:xfrm>
        </p:grpSpPr>
        <p:sp>
          <p:nvSpPr>
            <p:cNvPr id="66" name="Oval 13"/>
            <p:cNvSpPr>
              <a:spLocks noChangeArrowheads="1"/>
            </p:cNvSpPr>
            <p:nvPr/>
          </p:nvSpPr>
          <p:spPr bwMode="auto">
            <a:xfrm>
              <a:off x="3146010" y="5027636"/>
              <a:ext cx="533400" cy="533400"/>
            </a:xfrm>
            <a:prstGeom prst="ellipse">
              <a:avLst/>
            </a:prstGeom>
            <a:noFill/>
            <a:ln w="952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aphicFrame>
          <p:nvGraphicFramePr>
            <p:cNvPr id="67" name="Object 14"/>
            <p:cNvGraphicFramePr>
              <a:graphicFrameLocks noChangeAspect="1"/>
            </p:cNvGraphicFramePr>
            <p:nvPr>
              <p:extLst>
                <p:ext uri="{D42A27DB-BD31-4B8C-83A1-F6EECF244321}">
                  <p14:modId xmlns:p14="http://schemas.microsoft.com/office/powerpoint/2010/main" val="3145609095"/>
                </p:ext>
              </p:extLst>
            </p:nvPr>
          </p:nvGraphicFramePr>
          <p:xfrm>
            <a:off x="3260310" y="5027636"/>
            <a:ext cx="341313" cy="469900"/>
          </p:xfrm>
          <a:graphic>
            <a:graphicData uri="http://schemas.openxmlformats.org/presentationml/2006/ole">
              <mc:AlternateContent xmlns:mc="http://schemas.openxmlformats.org/markup-compatibility/2006">
                <mc:Choice xmlns:v="urn:schemas-microsoft-com:vml" Requires="v">
                  <p:oleObj spid="_x0000_s4852" name="Equation" r:id="rId4" imgW="342900" imgH="469900" progId="Equation.3">
                    <p:embed/>
                  </p:oleObj>
                </mc:Choice>
                <mc:Fallback>
                  <p:oleObj name="Equation" r:id="rId4" imgW="342900" imgH="469900" progId="Equation.3">
                    <p:embed/>
                    <p:pic>
                      <p:nvPicPr>
                        <p:cNvPr id="67" name="Object 1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60310" y="5027636"/>
                          <a:ext cx="341313" cy="469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1" name="Line 18"/>
            <p:cNvSpPr>
              <a:spLocks noChangeShapeType="1"/>
            </p:cNvSpPr>
            <p:nvPr/>
          </p:nvSpPr>
          <p:spPr bwMode="auto">
            <a:xfrm>
              <a:off x="2384010" y="5332436"/>
              <a:ext cx="762000" cy="0"/>
            </a:xfrm>
            <a:prstGeom prst="line">
              <a:avLst/>
            </a:prstGeom>
            <a:noFill/>
            <a:ln w="9525">
              <a:solidFill>
                <a:schemeClr val="tx1"/>
              </a:solidFill>
              <a:rou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72" name="Object 19"/>
            <p:cNvGraphicFramePr>
              <a:graphicFrameLocks noChangeAspect="1"/>
            </p:cNvGraphicFramePr>
            <p:nvPr>
              <p:extLst>
                <p:ext uri="{D42A27DB-BD31-4B8C-83A1-F6EECF244321}">
                  <p14:modId xmlns:p14="http://schemas.microsoft.com/office/powerpoint/2010/main" val="2123656294"/>
                </p:ext>
              </p:extLst>
            </p:nvPr>
          </p:nvGraphicFramePr>
          <p:xfrm>
            <a:off x="2612610" y="5027636"/>
            <a:ext cx="265113" cy="279400"/>
          </p:xfrm>
          <a:graphic>
            <a:graphicData uri="http://schemas.openxmlformats.org/presentationml/2006/ole">
              <mc:AlternateContent xmlns:mc="http://schemas.openxmlformats.org/markup-compatibility/2006">
                <mc:Choice xmlns:v="urn:schemas-microsoft-com:vml" Requires="v">
                  <p:oleObj spid="_x0000_s4853" name="Equation" r:id="rId6" imgW="266700" imgH="279400" progId="Equation.3">
                    <p:embed/>
                  </p:oleObj>
                </mc:Choice>
                <mc:Fallback>
                  <p:oleObj name="Equation" r:id="rId6" imgW="266700" imgH="279400" progId="Equation.3">
                    <p:embed/>
                    <p:pic>
                      <p:nvPicPr>
                        <p:cNvPr id="72" name="Object 1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12610" y="5027636"/>
                          <a:ext cx="265113" cy="279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7" name="组合 6"/>
          <p:cNvGrpSpPr/>
          <p:nvPr/>
        </p:nvGrpSpPr>
        <p:grpSpPr>
          <a:xfrm>
            <a:off x="3679410" y="4951436"/>
            <a:ext cx="1295400" cy="609600"/>
            <a:chOff x="3679410" y="4951436"/>
            <a:chExt cx="1295400" cy="609600"/>
          </a:xfrm>
        </p:grpSpPr>
        <p:sp>
          <p:nvSpPr>
            <p:cNvPr id="56" name="Oval 5"/>
            <p:cNvSpPr>
              <a:spLocks noChangeArrowheads="1"/>
            </p:cNvSpPr>
            <p:nvPr/>
          </p:nvSpPr>
          <p:spPr bwMode="auto">
            <a:xfrm>
              <a:off x="4441410" y="5027636"/>
              <a:ext cx="533400" cy="533400"/>
            </a:xfrm>
            <a:prstGeom prst="ellipse">
              <a:avLst/>
            </a:prstGeom>
            <a:noFill/>
            <a:ln w="952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63" name="Line 10"/>
            <p:cNvSpPr>
              <a:spLocks noChangeShapeType="1"/>
            </p:cNvSpPr>
            <p:nvPr/>
          </p:nvSpPr>
          <p:spPr bwMode="auto">
            <a:xfrm>
              <a:off x="3679410" y="5332436"/>
              <a:ext cx="762000" cy="0"/>
            </a:xfrm>
            <a:prstGeom prst="line">
              <a:avLst/>
            </a:prstGeom>
            <a:noFill/>
            <a:ln w="9525">
              <a:solidFill>
                <a:schemeClr val="tx1"/>
              </a:solidFill>
              <a:rou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68" name="Object 15"/>
            <p:cNvGraphicFramePr>
              <a:graphicFrameLocks noChangeAspect="1"/>
            </p:cNvGraphicFramePr>
            <p:nvPr>
              <p:extLst>
                <p:ext uri="{D42A27DB-BD31-4B8C-83A1-F6EECF244321}">
                  <p14:modId xmlns:p14="http://schemas.microsoft.com/office/powerpoint/2010/main" val="2779908483"/>
                </p:ext>
              </p:extLst>
            </p:nvPr>
          </p:nvGraphicFramePr>
          <p:xfrm>
            <a:off x="4530310" y="5027636"/>
            <a:ext cx="392113" cy="469900"/>
          </p:xfrm>
          <a:graphic>
            <a:graphicData uri="http://schemas.openxmlformats.org/presentationml/2006/ole">
              <mc:AlternateContent xmlns:mc="http://schemas.openxmlformats.org/markup-compatibility/2006">
                <mc:Choice xmlns:v="urn:schemas-microsoft-com:vml" Requires="v">
                  <p:oleObj spid="_x0000_s4854" name="Equation" r:id="rId8" imgW="393700" imgH="469900" progId="Equation.3">
                    <p:embed/>
                  </p:oleObj>
                </mc:Choice>
                <mc:Fallback>
                  <p:oleObj name="Equation" r:id="rId8" imgW="393700" imgH="469900" progId="Equation.3">
                    <p:embed/>
                    <p:pic>
                      <p:nvPicPr>
                        <p:cNvPr id="68" name="Object 1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530310" y="5027636"/>
                          <a:ext cx="392113" cy="469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3" name="Object 20"/>
            <p:cNvGraphicFramePr>
              <a:graphicFrameLocks noChangeAspect="1"/>
            </p:cNvGraphicFramePr>
            <p:nvPr>
              <p:extLst>
                <p:ext uri="{D42A27DB-BD31-4B8C-83A1-F6EECF244321}">
                  <p14:modId xmlns:p14="http://schemas.microsoft.com/office/powerpoint/2010/main" val="770164386"/>
                </p:ext>
              </p:extLst>
            </p:nvPr>
          </p:nvGraphicFramePr>
          <p:xfrm>
            <a:off x="3908010" y="4951436"/>
            <a:ext cx="279400" cy="381000"/>
          </p:xfrm>
          <a:graphic>
            <a:graphicData uri="http://schemas.openxmlformats.org/presentationml/2006/ole">
              <mc:AlternateContent xmlns:mc="http://schemas.openxmlformats.org/markup-compatibility/2006">
                <mc:Choice xmlns:v="urn:schemas-microsoft-com:vml" Requires="v">
                  <p:oleObj spid="_x0000_s4855" name="Equation" r:id="rId10" imgW="279400" imgH="381000" progId="Equation.3">
                    <p:embed/>
                  </p:oleObj>
                </mc:Choice>
                <mc:Fallback>
                  <p:oleObj name="Equation" r:id="rId10" imgW="279400" imgH="381000" progId="Equation.3">
                    <p:embed/>
                    <p:pic>
                      <p:nvPicPr>
                        <p:cNvPr id="73" name="Object 20"/>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908010" y="4951436"/>
                          <a:ext cx="279400" cy="381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8" name="组合 7"/>
          <p:cNvGrpSpPr/>
          <p:nvPr/>
        </p:nvGrpSpPr>
        <p:grpSpPr>
          <a:xfrm>
            <a:off x="4974810" y="4951436"/>
            <a:ext cx="1295400" cy="609600"/>
            <a:chOff x="4974810" y="4951436"/>
            <a:chExt cx="1295400" cy="609600"/>
          </a:xfrm>
        </p:grpSpPr>
        <p:sp>
          <p:nvSpPr>
            <p:cNvPr id="57" name="Oval 6"/>
            <p:cNvSpPr>
              <a:spLocks noChangeArrowheads="1"/>
            </p:cNvSpPr>
            <p:nvPr/>
          </p:nvSpPr>
          <p:spPr bwMode="auto">
            <a:xfrm>
              <a:off x="5736810" y="5027636"/>
              <a:ext cx="533400" cy="533400"/>
            </a:xfrm>
            <a:prstGeom prst="ellipse">
              <a:avLst/>
            </a:prstGeom>
            <a:noFill/>
            <a:ln w="952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64" name="Line 11"/>
            <p:cNvSpPr>
              <a:spLocks noChangeShapeType="1"/>
            </p:cNvSpPr>
            <p:nvPr/>
          </p:nvSpPr>
          <p:spPr bwMode="auto">
            <a:xfrm>
              <a:off x="4974810" y="5332436"/>
              <a:ext cx="762000" cy="0"/>
            </a:xfrm>
            <a:prstGeom prst="line">
              <a:avLst/>
            </a:prstGeom>
            <a:noFill/>
            <a:ln w="9525">
              <a:solidFill>
                <a:schemeClr val="tx1"/>
              </a:solidFill>
              <a:rou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69" name="Object 16"/>
            <p:cNvGraphicFramePr>
              <a:graphicFrameLocks noChangeAspect="1"/>
            </p:cNvGraphicFramePr>
            <p:nvPr>
              <p:extLst>
                <p:ext uri="{D42A27DB-BD31-4B8C-83A1-F6EECF244321}">
                  <p14:modId xmlns:p14="http://schemas.microsoft.com/office/powerpoint/2010/main" val="1018738895"/>
                </p:ext>
              </p:extLst>
            </p:nvPr>
          </p:nvGraphicFramePr>
          <p:xfrm>
            <a:off x="5825710" y="5027636"/>
            <a:ext cx="392113" cy="469900"/>
          </p:xfrm>
          <a:graphic>
            <a:graphicData uri="http://schemas.openxmlformats.org/presentationml/2006/ole">
              <mc:AlternateContent xmlns:mc="http://schemas.openxmlformats.org/markup-compatibility/2006">
                <mc:Choice xmlns:v="urn:schemas-microsoft-com:vml" Requires="v">
                  <p:oleObj spid="_x0000_s4856" name="Equation" r:id="rId12" imgW="393700" imgH="469900" progId="Equation.3">
                    <p:embed/>
                  </p:oleObj>
                </mc:Choice>
                <mc:Fallback>
                  <p:oleObj name="Equation" r:id="rId12" imgW="393700" imgH="469900" progId="Equation.3">
                    <p:embed/>
                    <p:pic>
                      <p:nvPicPr>
                        <p:cNvPr id="69" name="Object 16"/>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825710" y="5027636"/>
                          <a:ext cx="392113" cy="469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4" name="Object 21"/>
            <p:cNvGraphicFramePr>
              <a:graphicFrameLocks noChangeAspect="1"/>
            </p:cNvGraphicFramePr>
            <p:nvPr>
              <p:extLst>
                <p:ext uri="{D42A27DB-BD31-4B8C-83A1-F6EECF244321}">
                  <p14:modId xmlns:p14="http://schemas.microsoft.com/office/powerpoint/2010/main" val="989454992"/>
                </p:ext>
              </p:extLst>
            </p:nvPr>
          </p:nvGraphicFramePr>
          <p:xfrm>
            <a:off x="5203410" y="4951436"/>
            <a:ext cx="279400" cy="381000"/>
          </p:xfrm>
          <a:graphic>
            <a:graphicData uri="http://schemas.openxmlformats.org/presentationml/2006/ole">
              <mc:AlternateContent xmlns:mc="http://schemas.openxmlformats.org/markup-compatibility/2006">
                <mc:Choice xmlns:v="urn:schemas-microsoft-com:vml" Requires="v">
                  <p:oleObj spid="_x0000_s4857" name="Equation" r:id="rId14" imgW="279400" imgH="381000" progId="Equation.3">
                    <p:embed/>
                  </p:oleObj>
                </mc:Choice>
                <mc:Fallback>
                  <p:oleObj name="Equation" r:id="rId14" imgW="279400" imgH="381000" progId="Equation.3">
                    <p:embed/>
                    <p:pic>
                      <p:nvPicPr>
                        <p:cNvPr id="74" name="Object 2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203410" y="4951436"/>
                          <a:ext cx="279400" cy="381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9" name="组合 8"/>
          <p:cNvGrpSpPr/>
          <p:nvPr/>
        </p:nvGrpSpPr>
        <p:grpSpPr>
          <a:xfrm>
            <a:off x="6270210" y="4875236"/>
            <a:ext cx="1524000" cy="838200"/>
            <a:chOff x="6270210" y="4875236"/>
            <a:chExt cx="1524000" cy="838200"/>
          </a:xfrm>
        </p:grpSpPr>
        <p:sp>
          <p:nvSpPr>
            <p:cNvPr id="60" name="Oval 7"/>
            <p:cNvSpPr>
              <a:spLocks noChangeArrowheads="1"/>
            </p:cNvSpPr>
            <p:nvPr/>
          </p:nvSpPr>
          <p:spPr bwMode="auto">
            <a:xfrm>
              <a:off x="7108410" y="5027636"/>
              <a:ext cx="533400" cy="533400"/>
            </a:xfrm>
            <a:prstGeom prst="ellipse">
              <a:avLst/>
            </a:prstGeom>
            <a:noFill/>
            <a:ln w="952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61" name="Oval 8"/>
            <p:cNvSpPr>
              <a:spLocks noChangeArrowheads="1"/>
            </p:cNvSpPr>
            <p:nvPr/>
          </p:nvSpPr>
          <p:spPr bwMode="auto">
            <a:xfrm>
              <a:off x="6956010" y="4875236"/>
              <a:ext cx="838200" cy="838200"/>
            </a:xfrm>
            <a:prstGeom prst="ellipse">
              <a:avLst/>
            </a:prstGeom>
            <a:noFill/>
            <a:ln w="952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65" name="Line 12"/>
            <p:cNvSpPr>
              <a:spLocks noChangeShapeType="1"/>
            </p:cNvSpPr>
            <p:nvPr/>
          </p:nvSpPr>
          <p:spPr bwMode="auto">
            <a:xfrm>
              <a:off x="6270210" y="5332436"/>
              <a:ext cx="685800" cy="0"/>
            </a:xfrm>
            <a:prstGeom prst="line">
              <a:avLst/>
            </a:prstGeom>
            <a:noFill/>
            <a:ln w="9525">
              <a:solidFill>
                <a:schemeClr val="tx1"/>
              </a:solidFill>
              <a:rou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70" name="Object 17"/>
            <p:cNvGraphicFramePr>
              <a:graphicFrameLocks noChangeAspect="1"/>
            </p:cNvGraphicFramePr>
            <p:nvPr>
              <p:extLst>
                <p:ext uri="{D42A27DB-BD31-4B8C-83A1-F6EECF244321}">
                  <p14:modId xmlns:p14="http://schemas.microsoft.com/office/powerpoint/2010/main" val="1008116015"/>
                </p:ext>
              </p:extLst>
            </p:nvPr>
          </p:nvGraphicFramePr>
          <p:xfrm>
            <a:off x="7184610" y="5027636"/>
            <a:ext cx="419100" cy="469900"/>
          </p:xfrm>
          <a:graphic>
            <a:graphicData uri="http://schemas.openxmlformats.org/presentationml/2006/ole">
              <mc:AlternateContent xmlns:mc="http://schemas.openxmlformats.org/markup-compatibility/2006">
                <mc:Choice xmlns:v="urn:schemas-microsoft-com:vml" Requires="v">
                  <p:oleObj spid="_x0000_s4858" name="Equation" r:id="rId15" imgW="419100" imgH="469900" progId="Equation.3">
                    <p:embed/>
                  </p:oleObj>
                </mc:Choice>
                <mc:Fallback>
                  <p:oleObj name="Equation" r:id="rId15" imgW="419100" imgH="469900" progId="Equation.3">
                    <p:embed/>
                    <p:pic>
                      <p:nvPicPr>
                        <p:cNvPr id="70" name="Object 17"/>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184610" y="5027636"/>
                          <a:ext cx="419100" cy="469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5" name="Object 22"/>
            <p:cNvGraphicFramePr>
              <a:graphicFrameLocks noChangeAspect="1"/>
            </p:cNvGraphicFramePr>
            <p:nvPr>
              <p:extLst>
                <p:ext uri="{D42A27DB-BD31-4B8C-83A1-F6EECF244321}">
                  <p14:modId xmlns:p14="http://schemas.microsoft.com/office/powerpoint/2010/main" val="3418395118"/>
                </p:ext>
              </p:extLst>
            </p:nvPr>
          </p:nvGraphicFramePr>
          <p:xfrm>
            <a:off x="6498810" y="5027636"/>
            <a:ext cx="265113" cy="279400"/>
          </p:xfrm>
          <a:graphic>
            <a:graphicData uri="http://schemas.openxmlformats.org/presentationml/2006/ole">
              <mc:AlternateContent xmlns:mc="http://schemas.openxmlformats.org/markup-compatibility/2006">
                <mc:Choice xmlns:v="urn:schemas-microsoft-com:vml" Requires="v">
                  <p:oleObj spid="_x0000_s4859" name="Equation" r:id="rId17" imgW="266700" imgH="279400" progId="Equation.3">
                    <p:embed/>
                  </p:oleObj>
                </mc:Choice>
                <mc:Fallback>
                  <p:oleObj name="Equation" r:id="rId17" imgW="266700" imgH="279400" progId="Equation.3">
                    <p:embed/>
                    <p:pic>
                      <p:nvPicPr>
                        <p:cNvPr id="75" name="Object 2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98810" y="5027636"/>
                          <a:ext cx="265113" cy="279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78" name="Object 25"/>
          <p:cNvGraphicFramePr>
            <a:graphicFrameLocks noChangeAspect="1"/>
          </p:cNvGraphicFramePr>
          <p:nvPr>
            <p:extLst>
              <p:ext uri="{D42A27DB-BD31-4B8C-83A1-F6EECF244321}">
                <p14:modId xmlns:p14="http://schemas.microsoft.com/office/powerpoint/2010/main" val="6493678"/>
              </p:ext>
            </p:extLst>
          </p:nvPr>
        </p:nvGraphicFramePr>
        <p:xfrm>
          <a:off x="3450810" y="4570436"/>
          <a:ext cx="265113" cy="279400"/>
        </p:xfrm>
        <a:graphic>
          <a:graphicData uri="http://schemas.openxmlformats.org/presentationml/2006/ole">
            <mc:AlternateContent xmlns:mc="http://schemas.openxmlformats.org/markup-compatibility/2006">
              <mc:Choice xmlns:v="urn:schemas-microsoft-com:vml" Requires="v">
                <p:oleObj spid="_x0000_s4860" name="Equation" r:id="rId18" imgW="266700" imgH="279400" progId="Equation.3">
                  <p:embed/>
                </p:oleObj>
              </mc:Choice>
              <mc:Fallback>
                <p:oleObj name="Equation" r:id="rId18" imgW="266700" imgH="279400" progId="Equation.3">
                  <p:embed/>
                  <p:pic>
                    <p:nvPicPr>
                      <p:cNvPr id="78" name="Object 2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50810" y="4570436"/>
                        <a:ext cx="265113" cy="279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0" name="Object 27"/>
          <p:cNvGraphicFramePr>
            <a:graphicFrameLocks noChangeAspect="1"/>
          </p:cNvGraphicFramePr>
          <p:nvPr>
            <p:extLst>
              <p:ext uri="{D42A27DB-BD31-4B8C-83A1-F6EECF244321}">
                <p14:modId xmlns:p14="http://schemas.microsoft.com/office/powerpoint/2010/main" val="1660328693"/>
              </p:ext>
            </p:extLst>
          </p:nvPr>
        </p:nvGraphicFramePr>
        <p:xfrm>
          <a:off x="5965410" y="4570436"/>
          <a:ext cx="279400" cy="381000"/>
        </p:xfrm>
        <a:graphic>
          <a:graphicData uri="http://schemas.openxmlformats.org/presentationml/2006/ole">
            <mc:AlternateContent xmlns:mc="http://schemas.openxmlformats.org/markup-compatibility/2006">
              <mc:Choice xmlns:v="urn:schemas-microsoft-com:vml" Requires="v">
                <p:oleObj spid="_x0000_s4861" name="Equation" r:id="rId19" imgW="279400" imgH="381000" progId="Equation.3">
                  <p:embed/>
                </p:oleObj>
              </mc:Choice>
              <mc:Fallback>
                <p:oleObj name="Equation" r:id="rId19" imgW="279400" imgH="381000" progId="Equation.3">
                  <p:embed/>
                  <p:pic>
                    <p:nvPicPr>
                      <p:cNvPr id="80" name="Object 27"/>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965410" y="4570436"/>
                        <a:ext cx="279400" cy="381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1" name="Object 28"/>
          <p:cNvGraphicFramePr>
            <a:graphicFrameLocks noChangeAspect="1"/>
          </p:cNvGraphicFramePr>
          <p:nvPr>
            <p:extLst>
              <p:ext uri="{D42A27DB-BD31-4B8C-83A1-F6EECF244321}">
                <p14:modId xmlns:p14="http://schemas.microsoft.com/office/powerpoint/2010/main" val="3962159812"/>
              </p:ext>
            </p:extLst>
          </p:nvPr>
        </p:nvGraphicFramePr>
        <p:xfrm>
          <a:off x="2079210" y="4494236"/>
          <a:ext cx="279400" cy="381000"/>
        </p:xfrm>
        <a:graphic>
          <a:graphicData uri="http://schemas.openxmlformats.org/presentationml/2006/ole">
            <mc:AlternateContent xmlns:mc="http://schemas.openxmlformats.org/markup-compatibility/2006">
              <mc:Choice xmlns:v="urn:schemas-microsoft-com:vml" Requires="v">
                <p:oleObj spid="_x0000_s4862" name="Equation" r:id="rId20" imgW="279400" imgH="381000" progId="Equation.3">
                  <p:embed/>
                </p:oleObj>
              </mc:Choice>
              <mc:Fallback>
                <p:oleObj name="Equation" r:id="rId20" imgW="279400" imgH="381000" progId="Equation.3">
                  <p:embed/>
                  <p:pic>
                    <p:nvPicPr>
                      <p:cNvPr id="81" name="Object 28"/>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079210" y="4494236"/>
                        <a:ext cx="279400" cy="381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2" name="Freeform 29"/>
          <p:cNvSpPr/>
          <p:nvPr/>
        </p:nvSpPr>
        <p:spPr bwMode="auto">
          <a:xfrm>
            <a:off x="6346410" y="2970236"/>
            <a:ext cx="660400" cy="850900"/>
          </a:xfrm>
          <a:custGeom>
            <a:avLst/>
            <a:gdLst>
              <a:gd name="T0" fmla="*/ 2147483646 w 416"/>
              <a:gd name="T1" fmla="*/ 2147483646 h 536"/>
              <a:gd name="T2" fmla="*/ 2147483646 w 416"/>
              <a:gd name="T3" fmla="*/ 2147483646 h 536"/>
              <a:gd name="T4" fmla="*/ 2147483646 w 416"/>
              <a:gd name="T5" fmla="*/ 2147483646 h 536"/>
              <a:gd name="T6" fmla="*/ 2147483646 w 416"/>
              <a:gd name="T7" fmla="*/ 2147483646 h 536"/>
              <a:gd name="T8" fmla="*/ 2147483646 w 416"/>
              <a:gd name="T9" fmla="*/ 2147483646 h 53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16" h="536">
                <a:moveTo>
                  <a:pt x="152" y="536"/>
                </a:moveTo>
                <a:cubicBezTo>
                  <a:pt x="76" y="412"/>
                  <a:pt x="0" y="288"/>
                  <a:pt x="8" y="200"/>
                </a:cubicBezTo>
                <a:cubicBezTo>
                  <a:pt x="16" y="112"/>
                  <a:pt x="136" y="16"/>
                  <a:pt x="200" y="8"/>
                </a:cubicBezTo>
                <a:cubicBezTo>
                  <a:pt x="264" y="0"/>
                  <a:pt x="368" y="72"/>
                  <a:pt x="392" y="152"/>
                </a:cubicBezTo>
                <a:cubicBezTo>
                  <a:pt x="416" y="232"/>
                  <a:pt x="380" y="360"/>
                  <a:pt x="344" y="488"/>
                </a:cubicBezTo>
              </a:path>
            </a:pathLst>
          </a:custGeom>
          <a:noFill/>
          <a:ln w="9525" cap="flat" cmpd="sng">
            <a:solidFill>
              <a:schemeClr val="tx1"/>
            </a:solidFill>
            <a:prstDash val="solid"/>
            <a:round/>
            <a:headEnd type="none" w="med" len="med"/>
            <a:tailEnd type="triangl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83" name="Object 30"/>
          <p:cNvGraphicFramePr>
            <a:graphicFrameLocks noChangeAspect="1"/>
          </p:cNvGraphicFramePr>
          <p:nvPr>
            <p:extLst>
              <p:ext uri="{D42A27DB-BD31-4B8C-83A1-F6EECF244321}">
                <p14:modId xmlns:p14="http://schemas.microsoft.com/office/powerpoint/2010/main" val="883724510"/>
              </p:ext>
            </p:extLst>
          </p:nvPr>
        </p:nvGraphicFramePr>
        <p:xfrm>
          <a:off x="6359110" y="2525736"/>
          <a:ext cx="671513" cy="442913"/>
        </p:xfrm>
        <a:graphic>
          <a:graphicData uri="http://schemas.openxmlformats.org/presentationml/2006/ole">
            <mc:AlternateContent xmlns:mc="http://schemas.openxmlformats.org/markup-compatibility/2006">
              <mc:Choice xmlns:v="urn:schemas-microsoft-com:vml" Requires="v">
                <p:oleObj spid="_x0000_s4863" name="Equation" r:id="rId21" imgW="673100" imgH="444500" progId="Equation.3">
                  <p:embed/>
                </p:oleObj>
              </mc:Choice>
              <mc:Fallback>
                <p:oleObj name="Equation" r:id="rId21" imgW="673100" imgH="444500" progId="Equation.3">
                  <p:embed/>
                  <p:pic>
                    <p:nvPicPr>
                      <p:cNvPr id="83" name="Object 30"/>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6359110" y="2525736"/>
                        <a:ext cx="671513" cy="442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4" name="Line 31"/>
          <p:cNvSpPr>
            <a:spLocks noChangeShapeType="1"/>
          </p:cNvSpPr>
          <p:nvPr/>
        </p:nvSpPr>
        <p:spPr bwMode="auto">
          <a:xfrm flipV="1">
            <a:off x="6117810" y="4265636"/>
            <a:ext cx="533400" cy="762000"/>
          </a:xfrm>
          <a:prstGeom prst="line">
            <a:avLst/>
          </a:prstGeom>
          <a:noFill/>
          <a:ln w="9525">
            <a:solidFill>
              <a:schemeClr val="tx1"/>
            </a:solidFill>
            <a:rou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 name="组合 2"/>
          <p:cNvGrpSpPr/>
          <p:nvPr/>
        </p:nvGrpSpPr>
        <p:grpSpPr>
          <a:xfrm>
            <a:off x="4670010" y="3744936"/>
            <a:ext cx="2374900" cy="1358900"/>
            <a:chOff x="4670010" y="3744936"/>
            <a:chExt cx="2374900" cy="1358900"/>
          </a:xfrm>
        </p:grpSpPr>
        <p:sp>
          <p:nvSpPr>
            <p:cNvPr id="76" name="Oval 23"/>
            <p:cNvSpPr>
              <a:spLocks noChangeArrowheads="1"/>
            </p:cNvSpPr>
            <p:nvPr/>
          </p:nvSpPr>
          <p:spPr bwMode="auto">
            <a:xfrm>
              <a:off x="6511510" y="3744936"/>
              <a:ext cx="533400" cy="533400"/>
            </a:xfrm>
            <a:prstGeom prst="ellipse">
              <a:avLst/>
            </a:prstGeom>
            <a:noFill/>
            <a:ln w="952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aphicFrame>
          <p:nvGraphicFramePr>
            <p:cNvPr id="77" name="Object 24"/>
            <p:cNvGraphicFramePr>
              <a:graphicFrameLocks noChangeAspect="1"/>
            </p:cNvGraphicFramePr>
            <p:nvPr>
              <p:extLst>
                <p:ext uri="{D42A27DB-BD31-4B8C-83A1-F6EECF244321}">
                  <p14:modId xmlns:p14="http://schemas.microsoft.com/office/powerpoint/2010/main" val="4228253383"/>
                </p:ext>
              </p:extLst>
            </p:nvPr>
          </p:nvGraphicFramePr>
          <p:xfrm>
            <a:off x="6587710" y="3744936"/>
            <a:ext cx="404813" cy="469900"/>
          </p:xfrm>
          <a:graphic>
            <a:graphicData uri="http://schemas.openxmlformats.org/presentationml/2006/ole">
              <mc:AlternateContent xmlns:mc="http://schemas.openxmlformats.org/markup-compatibility/2006">
                <mc:Choice xmlns:v="urn:schemas-microsoft-com:vml" Requires="v">
                  <p:oleObj spid="_x0000_s4864" name="Equation" r:id="rId23" imgW="406400" imgH="469900" progId="Equation.3">
                    <p:embed/>
                  </p:oleObj>
                </mc:Choice>
                <mc:Fallback>
                  <p:oleObj name="Equation" r:id="rId23" imgW="406400" imgH="469900" progId="Equation.3">
                    <p:embed/>
                    <p:pic>
                      <p:nvPicPr>
                        <p:cNvPr id="77" name="Object 24"/>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6587710" y="3744936"/>
                          <a:ext cx="404813" cy="469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9" name="Object 26"/>
            <p:cNvGraphicFramePr>
              <a:graphicFrameLocks noChangeAspect="1"/>
            </p:cNvGraphicFramePr>
            <p:nvPr>
              <p:extLst>
                <p:ext uri="{D42A27DB-BD31-4B8C-83A1-F6EECF244321}">
                  <p14:modId xmlns:p14="http://schemas.microsoft.com/office/powerpoint/2010/main" val="421555626"/>
                </p:ext>
              </p:extLst>
            </p:nvPr>
          </p:nvGraphicFramePr>
          <p:xfrm>
            <a:off x="4670010" y="4646636"/>
            <a:ext cx="265113" cy="279400"/>
          </p:xfrm>
          <a:graphic>
            <a:graphicData uri="http://schemas.openxmlformats.org/presentationml/2006/ole">
              <mc:AlternateContent xmlns:mc="http://schemas.openxmlformats.org/markup-compatibility/2006">
                <mc:Choice xmlns:v="urn:schemas-microsoft-com:vml" Requires="v">
                  <p:oleObj spid="_x0000_s4865" name="Equation" r:id="rId25" imgW="266700" imgH="279400" progId="Equation.3">
                    <p:embed/>
                  </p:oleObj>
                </mc:Choice>
                <mc:Fallback>
                  <p:oleObj name="Equation" r:id="rId25" imgW="266700" imgH="279400" progId="Equation.3">
                    <p:embed/>
                    <p:pic>
                      <p:nvPicPr>
                        <p:cNvPr id="79" name="Object 2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70010" y="4646636"/>
                          <a:ext cx="265113" cy="279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5" name="Freeform 32"/>
            <p:cNvSpPr/>
            <p:nvPr/>
          </p:nvSpPr>
          <p:spPr bwMode="auto">
            <a:xfrm>
              <a:off x="4822410" y="4113236"/>
              <a:ext cx="1752600" cy="990600"/>
            </a:xfrm>
            <a:custGeom>
              <a:avLst/>
              <a:gdLst>
                <a:gd name="T0" fmla="*/ 0 w 1104"/>
                <a:gd name="T1" fmla="*/ 2147483646 h 624"/>
                <a:gd name="T2" fmla="*/ 2147483646 w 1104"/>
                <a:gd name="T3" fmla="*/ 2147483646 h 624"/>
                <a:gd name="T4" fmla="*/ 2147483646 w 1104"/>
                <a:gd name="T5" fmla="*/ 0 h 624"/>
                <a:gd name="T6" fmla="*/ 0 60000 65536"/>
                <a:gd name="T7" fmla="*/ 0 60000 65536"/>
                <a:gd name="T8" fmla="*/ 0 60000 65536"/>
              </a:gdLst>
              <a:ahLst/>
              <a:cxnLst>
                <a:cxn ang="T6">
                  <a:pos x="T0" y="T1"/>
                </a:cxn>
                <a:cxn ang="T7">
                  <a:pos x="T2" y="T3"/>
                </a:cxn>
                <a:cxn ang="T8">
                  <a:pos x="T4" y="T5"/>
                </a:cxn>
              </a:cxnLst>
              <a:rect l="0" t="0" r="r" b="b"/>
              <a:pathLst>
                <a:path w="1104" h="624">
                  <a:moveTo>
                    <a:pt x="0" y="624"/>
                  </a:moveTo>
                  <a:cubicBezTo>
                    <a:pt x="124" y="460"/>
                    <a:pt x="248" y="296"/>
                    <a:pt x="432" y="192"/>
                  </a:cubicBezTo>
                  <a:cubicBezTo>
                    <a:pt x="616" y="88"/>
                    <a:pt x="860" y="44"/>
                    <a:pt x="1104" y="0"/>
                  </a:cubicBezTo>
                </a:path>
              </a:pathLst>
            </a:custGeom>
            <a:noFill/>
            <a:ln w="9525" cap="flat" cmpd="sng">
              <a:solidFill>
                <a:schemeClr val="tx1"/>
              </a:solidFill>
              <a:prstDash val="solid"/>
              <a:round/>
              <a:headEnd type="none" w="med" len="med"/>
              <a:tailEnd type="triangl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6" name="Freeform 33"/>
          <p:cNvSpPr/>
          <p:nvPr/>
        </p:nvSpPr>
        <p:spPr bwMode="auto">
          <a:xfrm>
            <a:off x="3527010" y="3922736"/>
            <a:ext cx="2971800" cy="1181100"/>
          </a:xfrm>
          <a:custGeom>
            <a:avLst/>
            <a:gdLst>
              <a:gd name="T0" fmla="*/ 0 w 1872"/>
              <a:gd name="T1" fmla="*/ 2147483646 h 744"/>
              <a:gd name="T2" fmla="*/ 2147483646 w 1872"/>
              <a:gd name="T3" fmla="*/ 2147483646 h 744"/>
              <a:gd name="T4" fmla="*/ 2147483646 w 1872"/>
              <a:gd name="T5" fmla="*/ 2147483646 h 744"/>
              <a:gd name="T6" fmla="*/ 0 60000 65536"/>
              <a:gd name="T7" fmla="*/ 0 60000 65536"/>
              <a:gd name="T8" fmla="*/ 0 60000 65536"/>
            </a:gdLst>
            <a:ahLst/>
            <a:cxnLst>
              <a:cxn ang="T6">
                <a:pos x="T0" y="T1"/>
              </a:cxn>
              <a:cxn ang="T7">
                <a:pos x="T2" y="T3"/>
              </a:cxn>
              <a:cxn ang="T8">
                <a:pos x="T4" y="T5"/>
              </a:cxn>
            </a:cxnLst>
            <a:rect l="0" t="0" r="r" b="b"/>
            <a:pathLst>
              <a:path w="1872" h="744">
                <a:moveTo>
                  <a:pt x="0" y="744"/>
                </a:moveTo>
                <a:cubicBezTo>
                  <a:pt x="204" y="492"/>
                  <a:pt x="408" y="240"/>
                  <a:pt x="720" y="120"/>
                </a:cubicBezTo>
                <a:cubicBezTo>
                  <a:pt x="1032" y="0"/>
                  <a:pt x="1452" y="12"/>
                  <a:pt x="1872" y="24"/>
                </a:cubicBezTo>
              </a:path>
            </a:pathLst>
          </a:custGeom>
          <a:noFill/>
          <a:ln w="9525" cap="flat" cmpd="sng">
            <a:solidFill>
              <a:schemeClr val="tx1"/>
            </a:solidFill>
            <a:prstDash val="solid"/>
            <a:round/>
            <a:headEnd type="none" w="med" len="med"/>
            <a:tailEnd type="triangl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7" name="Freeform 34"/>
          <p:cNvSpPr/>
          <p:nvPr/>
        </p:nvSpPr>
        <p:spPr bwMode="auto">
          <a:xfrm>
            <a:off x="2231610" y="3300436"/>
            <a:ext cx="4343400" cy="1803400"/>
          </a:xfrm>
          <a:custGeom>
            <a:avLst/>
            <a:gdLst>
              <a:gd name="T0" fmla="*/ 0 w 2736"/>
              <a:gd name="T1" fmla="*/ 2147483646 h 1136"/>
              <a:gd name="T2" fmla="*/ 2147483646 w 2736"/>
              <a:gd name="T3" fmla="*/ 2147483646 h 1136"/>
              <a:gd name="T4" fmla="*/ 2147483646 w 2736"/>
              <a:gd name="T5" fmla="*/ 2147483646 h 1136"/>
              <a:gd name="T6" fmla="*/ 0 60000 65536"/>
              <a:gd name="T7" fmla="*/ 0 60000 65536"/>
              <a:gd name="T8" fmla="*/ 0 60000 65536"/>
            </a:gdLst>
            <a:ahLst/>
            <a:cxnLst>
              <a:cxn ang="T6">
                <a:pos x="T0" y="T1"/>
              </a:cxn>
              <a:cxn ang="T7">
                <a:pos x="T2" y="T3"/>
              </a:cxn>
              <a:cxn ang="T8">
                <a:pos x="T4" y="T5"/>
              </a:cxn>
            </a:cxnLst>
            <a:rect l="0" t="0" r="r" b="b"/>
            <a:pathLst>
              <a:path w="2736" h="1136">
                <a:moveTo>
                  <a:pt x="0" y="1136"/>
                </a:moveTo>
                <a:cubicBezTo>
                  <a:pt x="132" y="696"/>
                  <a:pt x="264" y="256"/>
                  <a:pt x="720" y="128"/>
                </a:cubicBezTo>
                <a:cubicBezTo>
                  <a:pt x="1176" y="0"/>
                  <a:pt x="1956" y="184"/>
                  <a:pt x="2736" y="368"/>
                </a:cubicBezTo>
              </a:path>
            </a:pathLst>
          </a:custGeom>
          <a:noFill/>
          <a:ln w="9525" cap="flat" cmpd="sng">
            <a:solidFill>
              <a:schemeClr val="tx1"/>
            </a:solidFill>
            <a:prstDash val="solid"/>
            <a:round/>
            <a:headEnd type="none" w="med" len="med"/>
            <a:tailEnd type="triangl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8" name="Line 45"/>
          <p:cNvSpPr>
            <a:spLocks noChangeShapeType="1"/>
          </p:cNvSpPr>
          <p:nvPr/>
        </p:nvSpPr>
        <p:spPr bwMode="auto">
          <a:xfrm>
            <a:off x="1774410" y="5713436"/>
            <a:ext cx="762000" cy="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00" name="Group 47"/>
          <p:cNvGrpSpPr/>
          <p:nvPr/>
        </p:nvGrpSpPr>
        <p:grpSpPr bwMode="auto">
          <a:xfrm>
            <a:off x="6879810" y="4265636"/>
            <a:ext cx="900113" cy="609600"/>
            <a:chOff x="4224" y="1824"/>
            <a:chExt cx="567" cy="384"/>
          </a:xfrm>
        </p:grpSpPr>
        <p:graphicFrame>
          <p:nvGraphicFramePr>
            <p:cNvPr id="101" name="Object 48"/>
            <p:cNvGraphicFramePr>
              <a:graphicFrameLocks noChangeAspect="1"/>
            </p:cNvGraphicFramePr>
            <p:nvPr>
              <p:extLst>
                <p:ext uri="{D42A27DB-BD31-4B8C-83A1-F6EECF244321}">
                  <p14:modId xmlns:p14="http://schemas.microsoft.com/office/powerpoint/2010/main" val="4169541678"/>
                </p:ext>
              </p:extLst>
            </p:nvPr>
          </p:nvGraphicFramePr>
          <p:xfrm>
            <a:off x="4368" y="1824"/>
            <a:ext cx="423" cy="279"/>
          </p:xfrm>
          <a:graphic>
            <a:graphicData uri="http://schemas.openxmlformats.org/presentationml/2006/ole">
              <mc:AlternateContent xmlns:mc="http://schemas.openxmlformats.org/markup-compatibility/2006">
                <mc:Choice xmlns:v="urn:schemas-microsoft-com:vml" Requires="v">
                  <p:oleObj spid="_x0000_s4866" name="Equation" r:id="rId26" imgW="673100" imgH="444500" progId="Equation.3">
                    <p:embed/>
                  </p:oleObj>
                </mc:Choice>
                <mc:Fallback>
                  <p:oleObj name="Equation" r:id="rId26" imgW="673100" imgH="444500" progId="Equation.3">
                    <p:embed/>
                    <p:pic>
                      <p:nvPicPr>
                        <p:cNvPr id="101" name="Object 48"/>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4368" y="1824"/>
                          <a:ext cx="423" cy="27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2" name="Line 49"/>
            <p:cNvSpPr>
              <a:spLocks noChangeShapeType="1"/>
            </p:cNvSpPr>
            <p:nvPr/>
          </p:nvSpPr>
          <p:spPr bwMode="auto">
            <a:xfrm flipH="1" flipV="1">
              <a:off x="4224" y="1824"/>
              <a:ext cx="192" cy="384"/>
            </a:xfrm>
            <a:prstGeom prst="line">
              <a:avLst/>
            </a:prstGeom>
            <a:noFill/>
            <a:ln w="9525">
              <a:solidFill>
                <a:schemeClr val="tx1"/>
              </a:solidFill>
              <a:rou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 name="组合 3"/>
          <p:cNvGrpSpPr/>
          <p:nvPr/>
        </p:nvGrpSpPr>
        <p:grpSpPr>
          <a:xfrm>
            <a:off x="1241010" y="5027636"/>
            <a:ext cx="1135063" cy="533400"/>
            <a:chOff x="1241010" y="5027636"/>
            <a:chExt cx="1135063" cy="533400"/>
          </a:xfrm>
        </p:grpSpPr>
        <p:sp>
          <p:nvSpPr>
            <p:cNvPr id="54" name="Oval 4"/>
            <p:cNvSpPr>
              <a:spLocks noChangeArrowheads="1"/>
            </p:cNvSpPr>
            <p:nvPr/>
          </p:nvSpPr>
          <p:spPr bwMode="auto">
            <a:xfrm>
              <a:off x="1845848" y="5030811"/>
              <a:ext cx="530225" cy="530225"/>
            </a:xfrm>
            <a:prstGeom prst="ellipse">
              <a:avLst/>
            </a:prstGeom>
            <a:solidFill>
              <a:srgbClr val="FF0000">
                <a:alpha val="50195"/>
              </a:srgbClr>
            </a:solidFill>
            <a:ln w="38100">
              <a:solidFill>
                <a:srgbClr val="FF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62" name="Line 9"/>
            <p:cNvSpPr>
              <a:spLocks noChangeShapeType="1"/>
            </p:cNvSpPr>
            <p:nvPr/>
          </p:nvSpPr>
          <p:spPr bwMode="auto">
            <a:xfrm>
              <a:off x="1241010" y="5332436"/>
              <a:ext cx="609600" cy="0"/>
            </a:xfrm>
            <a:prstGeom prst="line">
              <a:avLst/>
            </a:prstGeom>
            <a:noFill/>
            <a:ln w="38100">
              <a:solidFill>
                <a:srgbClr val="FF0000"/>
              </a:solidFill>
              <a:rou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103" name="Object 50"/>
            <p:cNvGraphicFramePr>
              <a:graphicFrameLocks noChangeAspect="1"/>
            </p:cNvGraphicFramePr>
            <p:nvPr>
              <p:extLst>
                <p:ext uri="{D42A27DB-BD31-4B8C-83A1-F6EECF244321}">
                  <p14:modId xmlns:p14="http://schemas.microsoft.com/office/powerpoint/2010/main" val="1547163183"/>
                </p:ext>
              </p:extLst>
            </p:nvPr>
          </p:nvGraphicFramePr>
          <p:xfrm>
            <a:off x="1926810" y="5027636"/>
            <a:ext cx="419100" cy="469900"/>
          </p:xfrm>
          <a:graphic>
            <a:graphicData uri="http://schemas.openxmlformats.org/presentationml/2006/ole">
              <mc:AlternateContent xmlns:mc="http://schemas.openxmlformats.org/markup-compatibility/2006">
                <mc:Choice xmlns:v="urn:schemas-microsoft-com:vml" Requires="v">
                  <p:oleObj spid="_x0000_s4867" name="Equation" r:id="rId27" imgW="419100" imgH="469900" progId="Equation.3">
                    <p:embed/>
                  </p:oleObj>
                </mc:Choice>
                <mc:Fallback>
                  <p:oleObj name="Equation" r:id="rId27" imgW="419100" imgH="469900" progId="Equation.3">
                    <p:embed/>
                    <p:pic>
                      <p:nvPicPr>
                        <p:cNvPr id="103" name="Object 50"/>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1926810" y="5027636"/>
                          <a:ext cx="419100" cy="469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104" name="Text Box 52"/>
          <p:cNvSpPr txBox="1">
            <a:spLocks noChangeArrowheads="1"/>
          </p:cNvSpPr>
          <p:nvPr/>
        </p:nvSpPr>
        <p:spPr bwMode="auto">
          <a:xfrm>
            <a:off x="3293033" y="1443090"/>
            <a:ext cx="22860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spcBef>
                <a:spcPct val="20000"/>
              </a:spcBef>
            </a:pPr>
            <a:r>
              <a:rPr kumimoji="0" lang="en-US" altLang="zh-CN" sz="3200" b="0" dirty="0">
                <a:solidFill>
                  <a:srgbClr val="FF0000"/>
                </a:solidFill>
                <a:latin typeface="Comic Sans MS" panose="030F0702030302020204" pitchFamily="66" charset="0"/>
              </a:rPr>
              <a:t>Input Tape</a:t>
            </a:r>
          </a:p>
        </p:txBody>
      </p:sp>
      <p:sp>
        <p:nvSpPr>
          <p:cNvPr id="105" name="Text Box 53"/>
          <p:cNvSpPr txBox="1">
            <a:spLocks noChangeArrowheads="1"/>
          </p:cNvSpPr>
          <p:nvPr/>
        </p:nvSpPr>
        <p:spPr bwMode="auto">
          <a:xfrm>
            <a:off x="381558" y="782690"/>
            <a:ext cx="1087438" cy="579438"/>
          </a:xfrm>
          <a:prstGeom prst="rect">
            <a:avLst/>
          </a:prstGeom>
          <a:noFill/>
          <a:ln>
            <a:noFill/>
          </a:ln>
          <a:effectLst/>
        </p:spPr>
        <p:txBody>
          <a:bodyPr wrap="none">
            <a:spAutoFit/>
          </a:bodyP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spcBef>
                <a:spcPct val="20000"/>
              </a:spcBef>
            </a:pPr>
            <a:r>
              <a:rPr kumimoji="0" lang="en-US" altLang="zh-CN" sz="3200" b="0" dirty="0">
                <a:solidFill>
                  <a:srgbClr val="FF0000"/>
                </a:solidFill>
                <a:latin typeface="Comic Sans MS" panose="030F0702030302020204" pitchFamily="66" charset="0"/>
              </a:rPr>
              <a:t>head</a:t>
            </a:r>
          </a:p>
        </p:txBody>
      </p:sp>
      <p:sp>
        <p:nvSpPr>
          <p:cNvPr id="108" name="文本框 107"/>
          <p:cNvSpPr txBox="1"/>
          <p:nvPr/>
        </p:nvSpPr>
        <p:spPr>
          <a:xfrm>
            <a:off x="102857" y="543883"/>
            <a:ext cx="1516815" cy="369332"/>
          </a:xfrm>
          <a:prstGeom prst="rect">
            <a:avLst/>
          </a:prstGeom>
          <a:gradFill flip="none" rotWithShape="1">
            <a:gsLst>
              <a:gs pos="0">
                <a:schemeClr val="accent1">
                  <a:lumMod val="40000"/>
                  <a:lumOff val="60000"/>
                </a:schemeClr>
              </a:gs>
              <a:gs pos="50000">
                <a:schemeClr val="accent1">
                  <a:lumMod val="20000"/>
                  <a:lumOff val="80000"/>
                </a:schemeClr>
              </a:gs>
              <a:gs pos="100000">
                <a:schemeClr val="bg1"/>
              </a:gs>
            </a:gsLst>
            <a:lin ang="0" scaled="1"/>
            <a:tileRect/>
          </a:gradFill>
          <a:effectLst>
            <a:outerShdw blurRad="50800" dist="38100" dir="2700000" algn="tl" rotWithShape="0">
              <a:prstClr val="black">
                <a:alpha val="40000"/>
              </a:prstClr>
            </a:outerShdw>
          </a:effectLst>
        </p:spPr>
        <p:txBody>
          <a:bodyPr wrap="square" rtlCol="0">
            <a:spAutoFit/>
          </a:bodyPr>
          <a:lstStyle/>
          <a:p>
            <a:pPr algn="ctr"/>
            <a:r>
              <a:rPr lang="zh-CN" altLang="en-US" b="1" dirty="0">
                <a:latin typeface="微软雅黑" panose="020B0503020204020204" pitchFamily="34" charset="-122"/>
                <a:ea typeface="微软雅黑" panose="020B0503020204020204" pitchFamily="34" charset="-122"/>
              </a:rPr>
              <a:t>例</a:t>
            </a:r>
            <a:r>
              <a:rPr lang="en-US" altLang="zh-CN" b="1" dirty="0">
                <a:latin typeface="微软雅黑" panose="020B0503020204020204" pitchFamily="34" charset="-122"/>
                <a:ea typeface="微软雅黑" panose="020B0503020204020204" pitchFamily="34" charset="-122"/>
              </a:rPr>
              <a:t>2</a:t>
            </a:r>
            <a:endParaRPr lang="zh-CN" altLang="en-US" b="1" dirty="0">
              <a:latin typeface="微软雅黑" panose="020B0503020204020204" pitchFamily="34" charset="-122"/>
              <a:ea typeface="微软雅黑" panose="020B0503020204020204" pitchFamily="34" charset="-122"/>
            </a:endParaRPr>
          </a:p>
        </p:txBody>
      </p:sp>
      <p:grpSp>
        <p:nvGrpSpPr>
          <p:cNvPr id="58" name="组合 57"/>
          <p:cNvGrpSpPr/>
          <p:nvPr/>
        </p:nvGrpSpPr>
        <p:grpSpPr>
          <a:xfrm>
            <a:off x="1231952" y="5018261"/>
            <a:ext cx="1143000" cy="533400"/>
            <a:chOff x="838200" y="4876800"/>
            <a:chExt cx="1143000" cy="533400"/>
          </a:xfrm>
        </p:grpSpPr>
        <p:sp>
          <p:nvSpPr>
            <p:cNvPr id="59" name="Oval 4"/>
            <p:cNvSpPr>
              <a:spLocks noChangeArrowheads="1"/>
            </p:cNvSpPr>
            <p:nvPr/>
          </p:nvSpPr>
          <p:spPr bwMode="auto">
            <a:xfrm>
              <a:off x="1447800" y="4876800"/>
              <a:ext cx="533400" cy="533400"/>
            </a:xfrm>
            <a:prstGeom prst="ellipse">
              <a:avLst/>
            </a:prstGeom>
            <a:noFill/>
            <a:ln w="952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09" name="Line 9"/>
            <p:cNvSpPr>
              <a:spLocks noChangeShapeType="1"/>
            </p:cNvSpPr>
            <p:nvPr/>
          </p:nvSpPr>
          <p:spPr bwMode="auto">
            <a:xfrm>
              <a:off x="838200" y="5181600"/>
              <a:ext cx="609600" cy="0"/>
            </a:xfrm>
            <a:prstGeom prst="line">
              <a:avLst/>
            </a:prstGeom>
            <a:noFill/>
            <a:ln w="9525">
              <a:solidFill>
                <a:schemeClr val="tx1"/>
              </a:solidFill>
              <a:rou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110" name="Object 13"/>
            <p:cNvGraphicFramePr>
              <a:graphicFrameLocks noChangeAspect="1"/>
            </p:cNvGraphicFramePr>
            <p:nvPr>
              <p:extLst>
                <p:ext uri="{D42A27DB-BD31-4B8C-83A1-F6EECF244321}">
                  <p14:modId xmlns:p14="http://schemas.microsoft.com/office/powerpoint/2010/main" val="593732337"/>
                </p:ext>
              </p:extLst>
            </p:nvPr>
          </p:nvGraphicFramePr>
          <p:xfrm>
            <a:off x="1524000" y="4876800"/>
            <a:ext cx="419100" cy="469900"/>
          </p:xfrm>
          <a:graphic>
            <a:graphicData uri="http://schemas.openxmlformats.org/presentationml/2006/ole">
              <mc:AlternateContent xmlns:mc="http://schemas.openxmlformats.org/markup-compatibility/2006">
                <mc:Choice xmlns:v="urn:schemas-microsoft-com:vml" Requires="v">
                  <p:oleObj spid="_x0000_s4868" name="Equation" r:id="rId29" imgW="419100" imgH="469900" progId="Equation.3">
                    <p:embed/>
                  </p:oleObj>
                </mc:Choice>
                <mc:Fallback>
                  <p:oleObj name="Equation" r:id="rId29" imgW="419100" imgH="469900" progId="Equation.3">
                    <p:embed/>
                    <p:pic>
                      <p:nvPicPr>
                        <p:cNvPr id="110" name="Object 13"/>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1524000" y="4876800"/>
                          <a:ext cx="419100" cy="469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111" name="组合 110"/>
          <p:cNvGrpSpPr/>
          <p:nvPr/>
        </p:nvGrpSpPr>
        <p:grpSpPr>
          <a:xfrm>
            <a:off x="2400816" y="5027141"/>
            <a:ext cx="1295400" cy="533400"/>
            <a:chOff x="1981200" y="4876800"/>
            <a:chExt cx="1295400" cy="533400"/>
          </a:xfrm>
        </p:grpSpPr>
        <p:sp>
          <p:nvSpPr>
            <p:cNvPr id="112" name="Oval 14"/>
            <p:cNvSpPr>
              <a:spLocks noChangeArrowheads="1"/>
            </p:cNvSpPr>
            <p:nvPr/>
          </p:nvSpPr>
          <p:spPr bwMode="auto">
            <a:xfrm>
              <a:off x="2743200" y="4876800"/>
              <a:ext cx="533400" cy="533400"/>
            </a:xfrm>
            <a:prstGeom prst="ellipse">
              <a:avLst/>
            </a:prstGeom>
            <a:solidFill>
              <a:srgbClr val="FF0000">
                <a:alpha val="50195"/>
              </a:srgbClr>
            </a:solidFill>
            <a:ln w="38100">
              <a:solidFill>
                <a:srgbClr val="FF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aphicFrame>
          <p:nvGraphicFramePr>
            <p:cNvPr id="113" name="Object 15"/>
            <p:cNvGraphicFramePr>
              <a:graphicFrameLocks noChangeAspect="1"/>
            </p:cNvGraphicFramePr>
            <p:nvPr>
              <p:extLst>
                <p:ext uri="{D42A27DB-BD31-4B8C-83A1-F6EECF244321}">
                  <p14:modId xmlns:p14="http://schemas.microsoft.com/office/powerpoint/2010/main" val="3827758744"/>
                </p:ext>
              </p:extLst>
            </p:nvPr>
          </p:nvGraphicFramePr>
          <p:xfrm>
            <a:off x="2857500" y="4876800"/>
            <a:ext cx="341313" cy="469900"/>
          </p:xfrm>
          <a:graphic>
            <a:graphicData uri="http://schemas.openxmlformats.org/presentationml/2006/ole">
              <mc:AlternateContent xmlns:mc="http://schemas.openxmlformats.org/markup-compatibility/2006">
                <mc:Choice xmlns:v="urn:schemas-microsoft-com:vml" Requires="v">
                  <p:oleObj spid="_x0000_s4869" name="Equation" r:id="rId30" imgW="342900" imgH="469900" progId="Equation.3">
                    <p:embed/>
                  </p:oleObj>
                </mc:Choice>
                <mc:Fallback>
                  <p:oleObj name="Equation" r:id="rId30" imgW="342900" imgH="469900" progId="Equation.3">
                    <p:embed/>
                    <p:pic>
                      <p:nvPicPr>
                        <p:cNvPr id="113" name="Object 1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57500" y="4876800"/>
                          <a:ext cx="341313" cy="469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4" name="Line 19"/>
            <p:cNvSpPr>
              <a:spLocks noChangeShapeType="1"/>
            </p:cNvSpPr>
            <p:nvPr/>
          </p:nvSpPr>
          <p:spPr bwMode="auto">
            <a:xfrm>
              <a:off x="1981200" y="5181600"/>
              <a:ext cx="762000" cy="0"/>
            </a:xfrm>
            <a:prstGeom prst="line">
              <a:avLst/>
            </a:prstGeom>
            <a:noFill/>
            <a:ln w="38100">
              <a:solidFill>
                <a:srgbClr val="FF0000"/>
              </a:solidFill>
              <a:rou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115" name="Object 20"/>
            <p:cNvGraphicFramePr>
              <a:graphicFrameLocks noChangeAspect="1"/>
            </p:cNvGraphicFramePr>
            <p:nvPr>
              <p:extLst>
                <p:ext uri="{D42A27DB-BD31-4B8C-83A1-F6EECF244321}">
                  <p14:modId xmlns:p14="http://schemas.microsoft.com/office/powerpoint/2010/main" val="2314672294"/>
                </p:ext>
              </p:extLst>
            </p:nvPr>
          </p:nvGraphicFramePr>
          <p:xfrm>
            <a:off x="2209800" y="4876800"/>
            <a:ext cx="265113" cy="279400"/>
          </p:xfrm>
          <a:graphic>
            <a:graphicData uri="http://schemas.openxmlformats.org/presentationml/2006/ole">
              <mc:AlternateContent xmlns:mc="http://schemas.openxmlformats.org/markup-compatibility/2006">
                <mc:Choice xmlns:v="urn:schemas-microsoft-com:vml" Requires="v">
                  <p:oleObj spid="_x0000_s4870" name="Equation" r:id="rId31" imgW="266700" imgH="279400" progId="Equation.3">
                    <p:embed/>
                  </p:oleObj>
                </mc:Choice>
                <mc:Fallback>
                  <p:oleObj name="Equation" r:id="rId31" imgW="266700" imgH="279400" progId="Equation.3">
                    <p:embed/>
                    <p:pic>
                      <p:nvPicPr>
                        <p:cNvPr id="115" name="Object 2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09800" y="4876800"/>
                          <a:ext cx="265113" cy="279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126" name="组合 125"/>
          <p:cNvGrpSpPr/>
          <p:nvPr/>
        </p:nvGrpSpPr>
        <p:grpSpPr>
          <a:xfrm>
            <a:off x="3696216" y="4951436"/>
            <a:ext cx="1295400" cy="609600"/>
            <a:chOff x="3276600" y="4800600"/>
            <a:chExt cx="1295400" cy="609600"/>
          </a:xfrm>
        </p:grpSpPr>
        <p:sp>
          <p:nvSpPr>
            <p:cNvPr id="127" name="Oval 5"/>
            <p:cNvSpPr>
              <a:spLocks noChangeArrowheads="1"/>
            </p:cNvSpPr>
            <p:nvPr/>
          </p:nvSpPr>
          <p:spPr bwMode="auto">
            <a:xfrm>
              <a:off x="4038600" y="4876800"/>
              <a:ext cx="533400" cy="533400"/>
            </a:xfrm>
            <a:prstGeom prst="ellipse">
              <a:avLst/>
            </a:prstGeom>
            <a:solidFill>
              <a:srgbClr val="FF0000">
                <a:alpha val="50195"/>
              </a:srgbClr>
            </a:solidFill>
            <a:ln w="38100">
              <a:solidFill>
                <a:srgbClr val="FF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28" name="Line 10"/>
            <p:cNvSpPr>
              <a:spLocks noChangeShapeType="1"/>
            </p:cNvSpPr>
            <p:nvPr/>
          </p:nvSpPr>
          <p:spPr bwMode="auto">
            <a:xfrm>
              <a:off x="3276600" y="5181600"/>
              <a:ext cx="762000" cy="0"/>
            </a:xfrm>
            <a:prstGeom prst="line">
              <a:avLst/>
            </a:prstGeom>
            <a:noFill/>
            <a:ln w="38100">
              <a:solidFill>
                <a:srgbClr val="FF0000"/>
              </a:solidFill>
              <a:rou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129" name="Object 16"/>
            <p:cNvGraphicFramePr>
              <a:graphicFrameLocks noChangeAspect="1"/>
            </p:cNvGraphicFramePr>
            <p:nvPr>
              <p:extLst>
                <p:ext uri="{D42A27DB-BD31-4B8C-83A1-F6EECF244321}">
                  <p14:modId xmlns:p14="http://schemas.microsoft.com/office/powerpoint/2010/main" val="1518983163"/>
                </p:ext>
              </p:extLst>
            </p:nvPr>
          </p:nvGraphicFramePr>
          <p:xfrm>
            <a:off x="4127500" y="4876800"/>
            <a:ext cx="392113" cy="469900"/>
          </p:xfrm>
          <a:graphic>
            <a:graphicData uri="http://schemas.openxmlformats.org/presentationml/2006/ole">
              <mc:AlternateContent xmlns:mc="http://schemas.openxmlformats.org/markup-compatibility/2006">
                <mc:Choice xmlns:v="urn:schemas-microsoft-com:vml" Requires="v">
                  <p:oleObj spid="_x0000_s4871" name="Equation" r:id="rId32" imgW="393700" imgH="469900" progId="Equation.3">
                    <p:embed/>
                  </p:oleObj>
                </mc:Choice>
                <mc:Fallback>
                  <p:oleObj name="Equation" r:id="rId32" imgW="393700" imgH="469900" progId="Equation.3">
                    <p:embed/>
                    <p:pic>
                      <p:nvPicPr>
                        <p:cNvPr id="129" name="Object 1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127500" y="4876800"/>
                          <a:ext cx="392113" cy="469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0" name="Object 21"/>
            <p:cNvGraphicFramePr>
              <a:graphicFrameLocks noChangeAspect="1"/>
            </p:cNvGraphicFramePr>
            <p:nvPr>
              <p:extLst>
                <p:ext uri="{D42A27DB-BD31-4B8C-83A1-F6EECF244321}">
                  <p14:modId xmlns:p14="http://schemas.microsoft.com/office/powerpoint/2010/main" val="2038072418"/>
                </p:ext>
              </p:extLst>
            </p:nvPr>
          </p:nvGraphicFramePr>
          <p:xfrm>
            <a:off x="3505200" y="4800600"/>
            <a:ext cx="279400" cy="381000"/>
          </p:xfrm>
          <a:graphic>
            <a:graphicData uri="http://schemas.openxmlformats.org/presentationml/2006/ole">
              <mc:AlternateContent xmlns:mc="http://schemas.openxmlformats.org/markup-compatibility/2006">
                <mc:Choice xmlns:v="urn:schemas-microsoft-com:vml" Requires="v">
                  <p:oleObj spid="_x0000_s4872" name="Equation" r:id="rId33" imgW="279400" imgH="381000" progId="Equation.3">
                    <p:embed/>
                  </p:oleObj>
                </mc:Choice>
                <mc:Fallback>
                  <p:oleObj name="Equation" r:id="rId33" imgW="279400" imgH="381000" progId="Equation.3">
                    <p:embed/>
                    <p:pic>
                      <p:nvPicPr>
                        <p:cNvPr id="130" name="Object 2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505200" y="4800600"/>
                          <a:ext cx="279400" cy="381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137" name="文本框 136"/>
          <p:cNvSpPr txBox="1"/>
          <p:nvPr/>
        </p:nvSpPr>
        <p:spPr>
          <a:xfrm>
            <a:off x="7108599" y="3088664"/>
            <a:ext cx="1090460" cy="510778"/>
          </a:xfrm>
          <a:prstGeom prst="wedgeRoundRectCallout">
            <a:avLst>
              <a:gd name="adj1" fmla="val -54317"/>
              <a:gd name="adj2" fmla="val 98216"/>
              <a:gd name="adj3" fmla="val 16667"/>
            </a:avLst>
          </a:prstGeom>
          <a:solidFill>
            <a:srgbClr val="FFFF00"/>
          </a:solidFill>
          <a:ln>
            <a:solidFill>
              <a:schemeClr val="tx1"/>
            </a:solidFill>
          </a:ln>
        </p:spPr>
        <p:txBody>
          <a:bodyPr wrap="square" rtlCol="0">
            <a:spAutoFit/>
          </a:bodyPr>
          <a:lstStyle/>
          <a:p>
            <a:pPr algn="ctr"/>
            <a:r>
              <a:rPr lang="en-US" altLang="zh-CN" sz="2400" b="1" dirty="0"/>
              <a:t>reject</a:t>
            </a:r>
            <a:endParaRPr lang="zh-CN" altLang="en-US" sz="2400" b="1" dirty="0"/>
          </a:p>
        </p:txBody>
      </p:sp>
      <p:sp>
        <p:nvSpPr>
          <p:cNvPr id="11" name="标题 10"/>
          <p:cNvSpPr>
            <a:spLocks noGrp="1"/>
          </p:cNvSpPr>
          <p:nvPr>
            <p:ph type="title"/>
          </p:nvPr>
        </p:nvSpPr>
        <p:spPr/>
        <p:txBody>
          <a:bodyPr/>
          <a:lstStyle/>
          <a:p>
            <a:endParaRPr lang="zh-CN" altLang="en-US"/>
          </a:p>
        </p:txBody>
      </p:sp>
      <p:sp>
        <p:nvSpPr>
          <p:cNvPr id="106" name="Rectangle 34"/>
          <p:cNvSpPr>
            <a:spLocks noChangeArrowheads="1"/>
          </p:cNvSpPr>
          <p:nvPr/>
        </p:nvSpPr>
        <p:spPr bwMode="auto">
          <a:xfrm>
            <a:off x="974310" y="1920181"/>
            <a:ext cx="7696200" cy="533400"/>
          </a:xfrm>
          <a:prstGeom prst="rect">
            <a:avLst/>
          </a:prstGeom>
          <a:noFill/>
          <a:ln w="9525">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07" name="Line 35"/>
          <p:cNvSpPr>
            <a:spLocks noChangeShapeType="1"/>
          </p:cNvSpPr>
          <p:nvPr/>
        </p:nvSpPr>
        <p:spPr bwMode="auto">
          <a:xfrm>
            <a:off x="1507710" y="1920181"/>
            <a:ext cx="0" cy="533400"/>
          </a:xfrm>
          <a:prstGeom prst="line">
            <a:avLst/>
          </a:prstGeom>
          <a:noFill/>
          <a:ln w="9525">
            <a:solidFill>
              <a:schemeClr val="tx1"/>
            </a:solidFill>
            <a:round/>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 name="Line 36"/>
          <p:cNvSpPr>
            <a:spLocks noChangeShapeType="1"/>
          </p:cNvSpPr>
          <p:nvPr/>
        </p:nvSpPr>
        <p:spPr bwMode="auto">
          <a:xfrm>
            <a:off x="2041110" y="1920181"/>
            <a:ext cx="0" cy="533400"/>
          </a:xfrm>
          <a:prstGeom prst="line">
            <a:avLst/>
          </a:prstGeom>
          <a:noFill/>
          <a:ln w="9525">
            <a:solidFill>
              <a:schemeClr val="tx1"/>
            </a:solidFill>
            <a:round/>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 name="Line 37"/>
          <p:cNvSpPr>
            <a:spLocks noChangeShapeType="1"/>
          </p:cNvSpPr>
          <p:nvPr/>
        </p:nvSpPr>
        <p:spPr bwMode="auto">
          <a:xfrm>
            <a:off x="2574510" y="1920181"/>
            <a:ext cx="0" cy="533400"/>
          </a:xfrm>
          <a:prstGeom prst="line">
            <a:avLst/>
          </a:prstGeom>
          <a:noFill/>
          <a:ln w="9525">
            <a:solidFill>
              <a:schemeClr val="tx1"/>
            </a:solidFill>
            <a:round/>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123" name="Object 38"/>
          <p:cNvGraphicFramePr>
            <a:graphicFrameLocks noChangeAspect="1"/>
          </p:cNvGraphicFramePr>
          <p:nvPr>
            <p:extLst>
              <p:ext uri="{D42A27DB-BD31-4B8C-83A1-F6EECF244321}">
                <p14:modId xmlns:p14="http://schemas.microsoft.com/office/powerpoint/2010/main" val="3800524966"/>
              </p:ext>
            </p:extLst>
          </p:nvPr>
        </p:nvGraphicFramePr>
        <p:xfrm>
          <a:off x="1126710" y="2072581"/>
          <a:ext cx="265113" cy="279400"/>
        </p:xfrm>
        <a:graphic>
          <a:graphicData uri="http://schemas.openxmlformats.org/presentationml/2006/ole">
            <mc:AlternateContent xmlns:mc="http://schemas.openxmlformats.org/markup-compatibility/2006">
              <mc:Choice xmlns:v="urn:schemas-microsoft-com:vml" Requires="v">
                <p:oleObj spid="_x0000_s4873" name="Equation" r:id="rId34" imgW="266700" imgH="279400" progId="Equation.3">
                  <p:embed/>
                </p:oleObj>
              </mc:Choice>
              <mc:Fallback>
                <p:oleObj name="Equation" r:id="rId34" imgW="266700" imgH="279400" progId="Equation.3">
                  <p:embed/>
                  <p:pic>
                    <p:nvPicPr>
                      <p:cNvPr id="123" name="Object 3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26710" y="2072581"/>
                        <a:ext cx="265113" cy="279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4" name="Object 39"/>
          <p:cNvGraphicFramePr>
            <a:graphicFrameLocks noChangeAspect="1"/>
          </p:cNvGraphicFramePr>
          <p:nvPr>
            <p:extLst>
              <p:ext uri="{D42A27DB-BD31-4B8C-83A1-F6EECF244321}">
                <p14:modId xmlns:p14="http://schemas.microsoft.com/office/powerpoint/2010/main" val="251487578"/>
              </p:ext>
            </p:extLst>
          </p:nvPr>
        </p:nvGraphicFramePr>
        <p:xfrm>
          <a:off x="1660110" y="1996381"/>
          <a:ext cx="279400" cy="381000"/>
        </p:xfrm>
        <a:graphic>
          <a:graphicData uri="http://schemas.openxmlformats.org/presentationml/2006/ole">
            <mc:AlternateContent xmlns:mc="http://schemas.openxmlformats.org/markup-compatibility/2006">
              <mc:Choice xmlns:v="urn:schemas-microsoft-com:vml" Requires="v">
                <p:oleObj spid="_x0000_s4874" name="Equation" r:id="rId35" imgW="279400" imgH="381000" progId="Equation.3">
                  <p:embed/>
                </p:oleObj>
              </mc:Choice>
              <mc:Fallback>
                <p:oleObj name="Equation" r:id="rId35" imgW="279400" imgH="381000" progId="Equation.3">
                  <p:embed/>
                  <p:pic>
                    <p:nvPicPr>
                      <p:cNvPr id="124" name="Object 39"/>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660110" y="1996381"/>
                        <a:ext cx="279400" cy="381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5" name="Object 40"/>
          <p:cNvGraphicFramePr>
            <a:graphicFrameLocks noChangeAspect="1"/>
          </p:cNvGraphicFramePr>
          <p:nvPr>
            <p:extLst>
              <p:ext uri="{D42A27DB-BD31-4B8C-83A1-F6EECF244321}">
                <p14:modId xmlns:p14="http://schemas.microsoft.com/office/powerpoint/2010/main" val="1146925455"/>
              </p:ext>
            </p:extLst>
          </p:nvPr>
        </p:nvGraphicFramePr>
        <p:xfrm>
          <a:off x="2199860" y="2047181"/>
          <a:ext cx="265113" cy="279400"/>
        </p:xfrm>
        <a:graphic>
          <a:graphicData uri="http://schemas.openxmlformats.org/presentationml/2006/ole">
            <mc:AlternateContent xmlns:mc="http://schemas.openxmlformats.org/markup-compatibility/2006">
              <mc:Choice xmlns:v="urn:schemas-microsoft-com:vml" Requires="v">
                <p:oleObj spid="_x0000_s4875" name="Equation" r:id="rId36" imgW="266700" imgH="279400" progId="Equation.3">
                  <p:embed/>
                </p:oleObj>
              </mc:Choice>
              <mc:Fallback>
                <p:oleObj name="Equation" r:id="rId36" imgW="266700" imgH="279400" progId="Equation.3">
                  <p:embed/>
                  <p:pic>
                    <p:nvPicPr>
                      <p:cNvPr id="125" name="Object 4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99860" y="2047181"/>
                        <a:ext cx="265113" cy="279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38" name="组合 137"/>
          <p:cNvGrpSpPr/>
          <p:nvPr/>
        </p:nvGrpSpPr>
        <p:grpSpPr>
          <a:xfrm>
            <a:off x="4677154" y="3732237"/>
            <a:ext cx="2374900" cy="1358900"/>
            <a:chOff x="4670010" y="3744936"/>
            <a:chExt cx="2374900" cy="1358900"/>
          </a:xfrm>
        </p:grpSpPr>
        <p:sp>
          <p:nvSpPr>
            <p:cNvPr id="139" name="Oval 23"/>
            <p:cNvSpPr>
              <a:spLocks noChangeArrowheads="1"/>
            </p:cNvSpPr>
            <p:nvPr/>
          </p:nvSpPr>
          <p:spPr bwMode="auto">
            <a:xfrm>
              <a:off x="6511510" y="3744936"/>
              <a:ext cx="533400" cy="533400"/>
            </a:xfrm>
            <a:prstGeom prst="ellipse">
              <a:avLst/>
            </a:prstGeom>
            <a:solidFill>
              <a:srgbClr val="FF0000">
                <a:alpha val="50000"/>
              </a:srgbClr>
            </a:solidFill>
            <a:ln w="28575">
              <a:solidFill>
                <a:srgbClr val="FF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aphicFrame>
          <p:nvGraphicFramePr>
            <p:cNvPr id="140" name="Object 24"/>
            <p:cNvGraphicFramePr>
              <a:graphicFrameLocks noChangeAspect="1"/>
            </p:cNvGraphicFramePr>
            <p:nvPr>
              <p:extLst>
                <p:ext uri="{D42A27DB-BD31-4B8C-83A1-F6EECF244321}">
                  <p14:modId xmlns:p14="http://schemas.microsoft.com/office/powerpoint/2010/main" val="112900994"/>
                </p:ext>
              </p:extLst>
            </p:nvPr>
          </p:nvGraphicFramePr>
          <p:xfrm>
            <a:off x="6587710" y="3744936"/>
            <a:ext cx="404813" cy="469900"/>
          </p:xfrm>
          <a:graphic>
            <a:graphicData uri="http://schemas.openxmlformats.org/presentationml/2006/ole">
              <mc:AlternateContent xmlns:mc="http://schemas.openxmlformats.org/markup-compatibility/2006">
                <mc:Choice xmlns:v="urn:schemas-microsoft-com:vml" Requires="v">
                  <p:oleObj spid="_x0000_s4876" name="Equation" r:id="rId37" imgW="406400" imgH="469900" progId="Equation.3">
                    <p:embed/>
                  </p:oleObj>
                </mc:Choice>
                <mc:Fallback>
                  <p:oleObj name="Equation" r:id="rId37" imgW="406400" imgH="469900" progId="Equation.3">
                    <p:embed/>
                    <p:pic>
                      <p:nvPicPr>
                        <p:cNvPr id="140" name="Object 24"/>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6587710" y="3744936"/>
                          <a:ext cx="404813" cy="469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1" name="Object 26"/>
            <p:cNvGraphicFramePr>
              <a:graphicFrameLocks noChangeAspect="1"/>
            </p:cNvGraphicFramePr>
            <p:nvPr>
              <p:extLst>
                <p:ext uri="{D42A27DB-BD31-4B8C-83A1-F6EECF244321}">
                  <p14:modId xmlns:p14="http://schemas.microsoft.com/office/powerpoint/2010/main" val="1737281021"/>
                </p:ext>
              </p:extLst>
            </p:nvPr>
          </p:nvGraphicFramePr>
          <p:xfrm>
            <a:off x="4670010" y="4646636"/>
            <a:ext cx="265113" cy="279400"/>
          </p:xfrm>
          <a:graphic>
            <a:graphicData uri="http://schemas.openxmlformats.org/presentationml/2006/ole">
              <mc:AlternateContent xmlns:mc="http://schemas.openxmlformats.org/markup-compatibility/2006">
                <mc:Choice xmlns:v="urn:schemas-microsoft-com:vml" Requires="v">
                  <p:oleObj spid="_x0000_s4877" name="Equation" r:id="rId38" imgW="266700" imgH="279400" progId="Equation.3">
                    <p:embed/>
                  </p:oleObj>
                </mc:Choice>
                <mc:Fallback>
                  <p:oleObj name="Equation" r:id="rId38" imgW="266700" imgH="279400" progId="Equation.3">
                    <p:embed/>
                    <p:pic>
                      <p:nvPicPr>
                        <p:cNvPr id="141" name="Object 2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70010" y="4646636"/>
                          <a:ext cx="265113" cy="279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2" name="Freeform 32"/>
            <p:cNvSpPr/>
            <p:nvPr/>
          </p:nvSpPr>
          <p:spPr bwMode="auto">
            <a:xfrm>
              <a:off x="4822410" y="4113236"/>
              <a:ext cx="1752600" cy="990600"/>
            </a:xfrm>
            <a:custGeom>
              <a:avLst/>
              <a:gdLst>
                <a:gd name="T0" fmla="*/ 0 w 1104"/>
                <a:gd name="T1" fmla="*/ 2147483646 h 624"/>
                <a:gd name="T2" fmla="*/ 2147483646 w 1104"/>
                <a:gd name="T3" fmla="*/ 2147483646 h 624"/>
                <a:gd name="T4" fmla="*/ 2147483646 w 1104"/>
                <a:gd name="T5" fmla="*/ 0 h 624"/>
                <a:gd name="T6" fmla="*/ 0 60000 65536"/>
                <a:gd name="T7" fmla="*/ 0 60000 65536"/>
                <a:gd name="T8" fmla="*/ 0 60000 65536"/>
              </a:gdLst>
              <a:ahLst/>
              <a:cxnLst>
                <a:cxn ang="T6">
                  <a:pos x="T0" y="T1"/>
                </a:cxn>
                <a:cxn ang="T7">
                  <a:pos x="T2" y="T3"/>
                </a:cxn>
                <a:cxn ang="T8">
                  <a:pos x="T4" y="T5"/>
                </a:cxn>
              </a:cxnLst>
              <a:rect l="0" t="0" r="r" b="b"/>
              <a:pathLst>
                <a:path w="1104" h="624">
                  <a:moveTo>
                    <a:pt x="0" y="624"/>
                  </a:moveTo>
                  <a:cubicBezTo>
                    <a:pt x="124" y="460"/>
                    <a:pt x="248" y="296"/>
                    <a:pt x="432" y="192"/>
                  </a:cubicBezTo>
                  <a:cubicBezTo>
                    <a:pt x="616" y="88"/>
                    <a:pt x="860" y="44"/>
                    <a:pt x="1104" y="0"/>
                  </a:cubicBezTo>
                </a:path>
              </a:pathLst>
            </a:custGeom>
            <a:noFill/>
            <a:ln w="28575" cap="flat" cmpd="sng">
              <a:solidFill>
                <a:srgbClr val="FF0000"/>
              </a:solidFill>
              <a:prstDash val="solid"/>
              <a:round/>
              <a:headEnd type="none" w="med" len="med"/>
              <a:tailEnd type="triangl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58"/>
                                        </p:tgtEl>
                                        <p:attrNameLst>
                                          <p:attrName>style.visibility</p:attrName>
                                        </p:attrNameLst>
                                      </p:cBhvr>
                                      <p:to>
                                        <p:strVal val="visible"/>
                                      </p:to>
                                    </p:set>
                                  </p:childTnLst>
                                </p:cTn>
                              </p:par>
                              <p:par>
                                <p:cTn id="9" presetID="1" presetClass="exit" presetSubtype="0" fill="hold" nodeType="withEffect">
                                  <p:stCondLst>
                                    <p:cond delay="0"/>
                                  </p:stCondLst>
                                  <p:childTnLst>
                                    <p:set>
                                      <p:cBhvr>
                                        <p:cTn id="10" dur="1" fill="hold">
                                          <p:stCondLst>
                                            <p:cond delay="0"/>
                                          </p:stCondLst>
                                        </p:cTn>
                                        <p:tgtEl>
                                          <p:spTgt spid="5"/>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111"/>
                                        </p:tgtEl>
                                        <p:attrNameLst>
                                          <p:attrName>style.visibility</p:attrName>
                                        </p:attrNameLst>
                                      </p:cBhvr>
                                      <p:to>
                                        <p:strVal val="visible"/>
                                      </p:to>
                                    </p:set>
                                  </p:childTnLst>
                                </p:cTn>
                              </p:par>
                              <p:par>
                                <p:cTn id="13" presetID="63" presetClass="path" presetSubtype="0" accel="50000" decel="50000" fill="hold" grpId="0" nodeType="withEffect">
                                  <p:stCondLst>
                                    <p:cond delay="0"/>
                                  </p:stCondLst>
                                  <p:childTnLst>
                                    <p:animMotion origin="layout" path="M -3.88889E-6 -1.85185E-6 L 0.14132 -1.85185E-6 " pathEditMode="relative" rAng="0" ptsTypes="AA">
                                      <p:cBhvr>
                                        <p:cTn id="14" dur="750" fill="hold"/>
                                        <p:tgtEl>
                                          <p:spTgt spid="98"/>
                                        </p:tgtEl>
                                        <p:attrNameLst>
                                          <p:attrName>ppt_x</p:attrName>
                                          <p:attrName>ppt_y</p:attrName>
                                        </p:attrNameLst>
                                      </p:cBhvr>
                                      <p:rCtr x="7066" y="0"/>
                                    </p:animMotion>
                                  </p:childTnLst>
                                </p:cTn>
                              </p:par>
                              <p:par>
                                <p:cTn id="15" presetID="63" presetClass="path" presetSubtype="0" accel="50000" decel="50000" fill="hold" grpId="0" nodeType="withEffect">
                                  <p:stCondLst>
                                    <p:cond delay="0"/>
                                  </p:stCondLst>
                                  <p:childTnLst>
                                    <p:animMotion origin="layout" path="M 3.61111E-6 -4.07407E-6 L 0.04218 -4.07407E-6 " pathEditMode="relative" rAng="0" ptsTypes="AA">
                                      <p:cBhvr>
                                        <p:cTn id="16" dur="750" fill="hold"/>
                                        <p:tgtEl>
                                          <p:spTgt spid="99"/>
                                        </p:tgtEl>
                                        <p:attrNameLst>
                                          <p:attrName>ppt_x</p:attrName>
                                          <p:attrName>ppt_y</p:attrName>
                                        </p:attrNameLst>
                                      </p:cBhvr>
                                      <p:rCtr x="2101" y="0"/>
                                    </p:animMotion>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xit" presetSubtype="0" fill="hold" nodeType="withEffect">
                                  <p:stCondLst>
                                    <p:cond delay="0"/>
                                  </p:stCondLst>
                                  <p:childTnLst>
                                    <p:set>
                                      <p:cBhvr>
                                        <p:cTn id="22" dur="1" fill="hold">
                                          <p:stCondLst>
                                            <p:cond delay="0"/>
                                          </p:stCondLst>
                                        </p:cTn>
                                        <p:tgtEl>
                                          <p:spTgt spid="7"/>
                                        </p:tgtEl>
                                        <p:attrNameLst>
                                          <p:attrName>style.visibility</p:attrName>
                                        </p:attrNameLst>
                                      </p:cBhvr>
                                      <p:to>
                                        <p:strVal val="hidden"/>
                                      </p:to>
                                    </p:set>
                                  </p:childTnLst>
                                </p:cTn>
                              </p:par>
                              <p:par>
                                <p:cTn id="23" presetID="1" presetClass="exit" presetSubtype="0" fill="hold" nodeType="withEffect">
                                  <p:stCondLst>
                                    <p:cond delay="0"/>
                                  </p:stCondLst>
                                  <p:childTnLst>
                                    <p:set>
                                      <p:cBhvr>
                                        <p:cTn id="24" dur="1" fill="hold">
                                          <p:stCondLst>
                                            <p:cond delay="0"/>
                                          </p:stCondLst>
                                        </p:cTn>
                                        <p:tgtEl>
                                          <p:spTgt spid="111"/>
                                        </p:tgtEl>
                                        <p:attrNameLst>
                                          <p:attrName>style.visibility</p:attrName>
                                        </p:attrNameLst>
                                      </p:cBhvr>
                                      <p:to>
                                        <p:strVal val="hidden"/>
                                      </p:to>
                                    </p:set>
                                  </p:childTnLst>
                                </p:cTn>
                              </p:par>
                              <p:par>
                                <p:cTn id="25" presetID="1" presetClass="entr" presetSubtype="0" fill="hold" nodeType="withEffect">
                                  <p:stCondLst>
                                    <p:cond delay="0"/>
                                  </p:stCondLst>
                                  <p:childTnLst>
                                    <p:set>
                                      <p:cBhvr>
                                        <p:cTn id="26" dur="1" fill="hold">
                                          <p:stCondLst>
                                            <p:cond delay="0"/>
                                          </p:stCondLst>
                                        </p:cTn>
                                        <p:tgtEl>
                                          <p:spTgt spid="126"/>
                                        </p:tgtEl>
                                        <p:attrNameLst>
                                          <p:attrName>style.visibility</p:attrName>
                                        </p:attrNameLst>
                                      </p:cBhvr>
                                      <p:to>
                                        <p:strVal val="visible"/>
                                      </p:to>
                                    </p:set>
                                  </p:childTnLst>
                                </p:cTn>
                              </p:par>
                              <p:par>
                                <p:cTn id="27" presetID="63" presetClass="path" presetSubtype="0" accel="50000" decel="50000" fill="hold" grpId="1" nodeType="withEffect">
                                  <p:stCondLst>
                                    <p:cond delay="0"/>
                                  </p:stCondLst>
                                  <p:childTnLst>
                                    <p:animMotion origin="layout" path="M 0.14132 -1.85185E-6 L 0.28004 -1.85185E-6 " pathEditMode="relative" rAng="0" ptsTypes="AA">
                                      <p:cBhvr>
                                        <p:cTn id="28" dur="750" fill="hold"/>
                                        <p:tgtEl>
                                          <p:spTgt spid="98"/>
                                        </p:tgtEl>
                                        <p:attrNameLst>
                                          <p:attrName>ppt_x</p:attrName>
                                          <p:attrName>ppt_y</p:attrName>
                                        </p:attrNameLst>
                                      </p:cBhvr>
                                      <p:rCtr x="6910" y="0"/>
                                    </p:animMotion>
                                  </p:childTnLst>
                                </p:cTn>
                              </p:par>
                              <p:par>
                                <p:cTn id="29" presetID="63" presetClass="path" presetSubtype="0" accel="50000" decel="50000" fill="hold" grpId="1" nodeType="withEffect">
                                  <p:stCondLst>
                                    <p:cond delay="0"/>
                                  </p:stCondLst>
                                  <p:childTnLst>
                                    <p:animMotion origin="layout" path="M 0.04219 -4.07407E-6 L 0.10052 -4.07407E-6 " pathEditMode="relative" rAng="0" ptsTypes="AA">
                                      <p:cBhvr>
                                        <p:cTn id="30" dur="750" fill="hold"/>
                                        <p:tgtEl>
                                          <p:spTgt spid="99"/>
                                        </p:tgtEl>
                                        <p:attrNameLst>
                                          <p:attrName>ppt_x</p:attrName>
                                          <p:attrName>ppt_y</p:attrName>
                                        </p:attrNameLst>
                                      </p:cBhvr>
                                      <p:rCtr x="2969" y="0"/>
                                    </p:animMotion>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nodeType="clickEffect">
                                  <p:stCondLst>
                                    <p:cond delay="0"/>
                                  </p:stCondLst>
                                  <p:childTnLst>
                                    <p:set>
                                      <p:cBhvr>
                                        <p:cTn id="34" dur="1" fill="hold">
                                          <p:stCondLst>
                                            <p:cond delay="0"/>
                                          </p:stCondLst>
                                        </p:cTn>
                                        <p:tgtEl>
                                          <p:spTgt spid="126"/>
                                        </p:tgtEl>
                                        <p:attrNameLst>
                                          <p:attrName>style.visibility</p:attrName>
                                        </p:attrNameLst>
                                      </p:cBhvr>
                                      <p:to>
                                        <p:strVal val="hidden"/>
                                      </p:to>
                                    </p:set>
                                  </p:childTnLst>
                                </p:cTn>
                              </p:par>
                              <p:par>
                                <p:cTn id="35" presetID="1" presetClass="exit" presetSubtype="0" fill="hold" nodeType="withEffect">
                                  <p:stCondLst>
                                    <p:cond delay="0"/>
                                  </p:stCondLst>
                                  <p:childTnLst>
                                    <p:set>
                                      <p:cBhvr>
                                        <p:cTn id="36" dur="1" fill="hold">
                                          <p:stCondLst>
                                            <p:cond delay="0"/>
                                          </p:stCondLst>
                                        </p:cTn>
                                        <p:tgtEl>
                                          <p:spTgt spid="3"/>
                                        </p:tgtEl>
                                        <p:attrNameLst>
                                          <p:attrName>style.visibility</p:attrName>
                                        </p:attrNameLst>
                                      </p:cBhvr>
                                      <p:to>
                                        <p:strVal val="hidden"/>
                                      </p:to>
                                    </p:set>
                                  </p:childTnLst>
                                </p:cTn>
                              </p:par>
                              <p:par>
                                <p:cTn id="37" presetID="1" presetClass="entr" presetSubtype="0" fill="hold" nodeType="withEffect">
                                  <p:stCondLst>
                                    <p:cond delay="0"/>
                                  </p:stCondLst>
                                  <p:childTnLst>
                                    <p:set>
                                      <p:cBhvr>
                                        <p:cTn id="38" dur="1" fill="hold">
                                          <p:stCondLst>
                                            <p:cond delay="0"/>
                                          </p:stCondLst>
                                        </p:cTn>
                                        <p:tgtEl>
                                          <p:spTgt spid="138"/>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7"/>
                                        </p:tgtEl>
                                        <p:attrNameLst>
                                          <p:attrName>style.visibility</p:attrName>
                                        </p:attrNameLst>
                                      </p:cBhvr>
                                      <p:to>
                                        <p:strVal val="visible"/>
                                      </p:to>
                                    </p:set>
                                  </p:childTnLst>
                                </p:cTn>
                              </p:par>
                              <p:par>
                                <p:cTn id="41" presetID="63" presetClass="path" presetSubtype="0" accel="50000" decel="50000" fill="hold" grpId="2" nodeType="withEffect">
                                  <p:stCondLst>
                                    <p:cond delay="0"/>
                                  </p:stCondLst>
                                  <p:childTnLst>
                                    <p:animMotion origin="layout" path="M 0.28004 -1.11111E-6 L 0.5 -0.20555 " pathEditMode="relative" rAng="0" ptsTypes="AA">
                                      <p:cBhvr>
                                        <p:cTn id="42" dur="2000" fill="hold"/>
                                        <p:tgtEl>
                                          <p:spTgt spid="98"/>
                                        </p:tgtEl>
                                        <p:attrNameLst>
                                          <p:attrName>ppt_x</p:attrName>
                                          <p:attrName>ppt_y</p:attrName>
                                        </p:attrNameLst>
                                      </p:cBhvr>
                                      <p:rCtr x="11580" y="-10440"/>
                                    </p:animMotion>
                                  </p:childTnLst>
                                </p:cTn>
                              </p:par>
                              <p:par>
                                <p:cTn id="43" presetID="63" presetClass="path" presetSubtype="0" accel="50000" decel="50000" fill="hold" grpId="2" nodeType="withEffect">
                                  <p:stCondLst>
                                    <p:cond delay="0"/>
                                  </p:stCondLst>
                                  <p:childTnLst>
                                    <p:animMotion origin="layout" path="M 0.10052 -4.07407E-6 L 0.16198 -4.07407E-6 " pathEditMode="relative" rAng="0" ptsTypes="AA">
                                      <p:cBhvr>
                                        <p:cTn id="44" dur="500" fill="hold"/>
                                        <p:tgtEl>
                                          <p:spTgt spid="99"/>
                                        </p:tgtEl>
                                        <p:attrNameLst>
                                          <p:attrName>ppt_x</p:attrName>
                                          <p:attrName>ppt_y</p:attrName>
                                        </p:attrNameLst>
                                      </p:cBhvr>
                                      <p:rCtr x="3073" y="0"/>
                                    </p:animMotion>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 grpId="0" animBg="1"/>
      <p:bldP spid="99" grpId="1" animBg="1"/>
      <p:bldP spid="99" grpId="2" animBg="1"/>
      <p:bldP spid="98" grpId="0" animBg="1"/>
      <p:bldP spid="98" grpId="1" animBg="1"/>
      <p:bldP spid="98" grpId="2" animBg="1"/>
      <p:bldP spid="13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0C913308-F349-4B6D-A68A-DD1791B4A57B}" type="slidenum">
              <a:rPr lang="zh-CN" altLang="en-US" smtClean="0"/>
              <a:t>14</a:t>
            </a:fld>
            <a:endParaRPr lang="zh-CN" altLang="en-US"/>
          </a:p>
        </p:txBody>
      </p:sp>
      <p:sp>
        <p:nvSpPr>
          <p:cNvPr id="5" name="标题 4"/>
          <p:cNvSpPr>
            <a:spLocks noGrp="1"/>
          </p:cNvSpPr>
          <p:nvPr>
            <p:ph type="title"/>
          </p:nvPr>
        </p:nvSpPr>
        <p:spPr>
          <a:xfrm>
            <a:off x="4283968" y="0"/>
            <a:ext cx="4752528" cy="410152"/>
          </a:xfrm>
        </p:spPr>
        <p:txBody>
          <a:bodyPr/>
          <a:lstStyle/>
          <a:p>
            <a:r>
              <a:rPr lang="zh-CN" altLang="en-US" dirty="0">
                <a:latin typeface="+mn-lt"/>
              </a:rPr>
              <a:t>确定性有限自动机（</a:t>
            </a:r>
            <a:r>
              <a:rPr lang="en-US" altLang="zh-CN" dirty="0">
                <a:latin typeface="+mn-lt"/>
              </a:rPr>
              <a:t>DFA</a:t>
            </a:r>
            <a:r>
              <a:rPr lang="zh-CN" altLang="en-US" dirty="0">
                <a:latin typeface="+mn-lt"/>
              </a:rPr>
              <a:t>）</a:t>
            </a:r>
          </a:p>
        </p:txBody>
      </p:sp>
      <p:sp>
        <p:nvSpPr>
          <p:cNvPr id="6" name="文本框 5"/>
          <p:cNvSpPr txBox="1"/>
          <p:nvPr/>
        </p:nvSpPr>
        <p:spPr>
          <a:xfrm>
            <a:off x="102857" y="543883"/>
            <a:ext cx="1516815" cy="369332"/>
          </a:xfrm>
          <a:prstGeom prst="rect">
            <a:avLst/>
          </a:prstGeom>
          <a:gradFill flip="none" rotWithShape="1">
            <a:gsLst>
              <a:gs pos="0">
                <a:schemeClr val="accent1">
                  <a:lumMod val="40000"/>
                  <a:lumOff val="60000"/>
                </a:schemeClr>
              </a:gs>
              <a:gs pos="50000">
                <a:schemeClr val="accent1">
                  <a:lumMod val="20000"/>
                  <a:lumOff val="80000"/>
                </a:schemeClr>
              </a:gs>
              <a:gs pos="100000">
                <a:schemeClr val="bg1"/>
              </a:gs>
            </a:gsLst>
            <a:lin ang="0" scaled="1"/>
            <a:tileRect/>
          </a:gradFill>
          <a:effectLst>
            <a:outerShdw blurRad="50800" dist="38100" dir="2700000" algn="tl" rotWithShape="0">
              <a:prstClr val="black">
                <a:alpha val="40000"/>
              </a:prstClr>
            </a:outerShdw>
          </a:effectLst>
        </p:spPr>
        <p:txBody>
          <a:bodyPr wrap="square" rtlCol="0">
            <a:spAutoFit/>
          </a:bodyPr>
          <a:lstStyle/>
          <a:p>
            <a:pPr algn="ctr"/>
            <a:r>
              <a:rPr lang="zh-CN" altLang="en-US" b="1" dirty="0">
                <a:latin typeface="微软雅黑" panose="020B0503020204020204" pitchFamily="34" charset="-122"/>
                <a:ea typeface="微软雅黑" panose="020B0503020204020204" pitchFamily="34" charset="-122"/>
              </a:rPr>
              <a:t>例</a:t>
            </a:r>
            <a:r>
              <a:rPr lang="en-US" altLang="zh-CN" b="1" dirty="0">
                <a:latin typeface="微软雅黑" panose="020B0503020204020204" pitchFamily="34" charset="-122"/>
                <a:ea typeface="微软雅黑" panose="020B0503020204020204" pitchFamily="34" charset="-122"/>
              </a:rPr>
              <a:t>3</a:t>
            </a:r>
            <a:endParaRPr lang="zh-CN" altLang="en-US" b="1" dirty="0">
              <a:latin typeface="微软雅黑" panose="020B0503020204020204" pitchFamily="34" charset="-122"/>
              <a:ea typeface="微软雅黑" panose="020B0503020204020204" pitchFamily="34" charset="-122"/>
            </a:endParaRPr>
          </a:p>
        </p:txBody>
      </p:sp>
      <p:sp>
        <p:nvSpPr>
          <p:cNvPr id="8" name="Oval 3"/>
          <p:cNvSpPr>
            <a:spLocks noChangeArrowheads="1"/>
          </p:cNvSpPr>
          <p:nvPr/>
        </p:nvSpPr>
        <p:spPr bwMode="auto">
          <a:xfrm>
            <a:off x="1447800" y="5179714"/>
            <a:ext cx="533400" cy="533400"/>
          </a:xfrm>
          <a:prstGeom prst="ellipse">
            <a:avLst/>
          </a:prstGeom>
          <a:solidFill>
            <a:srgbClr val="FF0000">
              <a:alpha val="50195"/>
            </a:srgbClr>
          </a:solidFill>
          <a:ln w="38100">
            <a:solidFill>
              <a:srgbClr val="FF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9" name="Oval 4"/>
          <p:cNvSpPr>
            <a:spLocks noChangeArrowheads="1"/>
          </p:cNvSpPr>
          <p:nvPr/>
        </p:nvSpPr>
        <p:spPr bwMode="auto">
          <a:xfrm>
            <a:off x="4038600" y="5179714"/>
            <a:ext cx="533400" cy="533400"/>
          </a:xfrm>
          <a:prstGeom prst="ellipse">
            <a:avLst/>
          </a:prstGeom>
          <a:noFill/>
          <a:ln w="952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0" name="Oval 5"/>
          <p:cNvSpPr>
            <a:spLocks noChangeArrowheads="1"/>
          </p:cNvSpPr>
          <p:nvPr/>
        </p:nvSpPr>
        <p:spPr bwMode="auto">
          <a:xfrm>
            <a:off x="5334000" y="5179714"/>
            <a:ext cx="533400" cy="533400"/>
          </a:xfrm>
          <a:prstGeom prst="ellipse">
            <a:avLst/>
          </a:prstGeom>
          <a:noFill/>
          <a:ln w="952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1" name="Oval 6"/>
          <p:cNvSpPr>
            <a:spLocks noChangeArrowheads="1"/>
          </p:cNvSpPr>
          <p:nvPr/>
        </p:nvSpPr>
        <p:spPr bwMode="auto">
          <a:xfrm>
            <a:off x="6705600" y="5179714"/>
            <a:ext cx="533400" cy="533400"/>
          </a:xfrm>
          <a:prstGeom prst="ellipse">
            <a:avLst/>
          </a:prstGeom>
          <a:noFill/>
          <a:ln w="952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2" name="Oval 7"/>
          <p:cNvSpPr>
            <a:spLocks noChangeArrowheads="1"/>
          </p:cNvSpPr>
          <p:nvPr/>
        </p:nvSpPr>
        <p:spPr bwMode="auto">
          <a:xfrm>
            <a:off x="6553200" y="5027314"/>
            <a:ext cx="838200" cy="838200"/>
          </a:xfrm>
          <a:prstGeom prst="ellipse">
            <a:avLst/>
          </a:prstGeom>
          <a:noFill/>
          <a:ln w="952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3" name="Line 8"/>
          <p:cNvSpPr>
            <a:spLocks noChangeShapeType="1"/>
          </p:cNvSpPr>
          <p:nvPr/>
        </p:nvSpPr>
        <p:spPr bwMode="auto">
          <a:xfrm>
            <a:off x="838200" y="5484514"/>
            <a:ext cx="609600" cy="0"/>
          </a:xfrm>
          <a:prstGeom prst="line">
            <a:avLst/>
          </a:prstGeom>
          <a:noFill/>
          <a:ln w="38100">
            <a:solidFill>
              <a:srgbClr val="FF0000"/>
            </a:solidFill>
            <a:rou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Line 9"/>
          <p:cNvSpPr>
            <a:spLocks noChangeShapeType="1"/>
          </p:cNvSpPr>
          <p:nvPr/>
        </p:nvSpPr>
        <p:spPr bwMode="auto">
          <a:xfrm>
            <a:off x="3276600" y="5484514"/>
            <a:ext cx="762000" cy="0"/>
          </a:xfrm>
          <a:prstGeom prst="line">
            <a:avLst/>
          </a:prstGeom>
          <a:noFill/>
          <a:ln w="9525">
            <a:solidFill>
              <a:schemeClr val="tx1"/>
            </a:solidFill>
            <a:rou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 name="Line 10"/>
          <p:cNvSpPr>
            <a:spLocks noChangeShapeType="1"/>
          </p:cNvSpPr>
          <p:nvPr/>
        </p:nvSpPr>
        <p:spPr bwMode="auto">
          <a:xfrm>
            <a:off x="4572000" y="5484514"/>
            <a:ext cx="762000" cy="0"/>
          </a:xfrm>
          <a:prstGeom prst="line">
            <a:avLst/>
          </a:prstGeom>
          <a:noFill/>
          <a:ln w="9525">
            <a:solidFill>
              <a:schemeClr val="tx1"/>
            </a:solidFill>
            <a:rou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 name="Line 11"/>
          <p:cNvSpPr>
            <a:spLocks noChangeShapeType="1"/>
          </p:cNvSpPr>
          <p:nvPr/>
        </p:nvSpPr>
        <p:spPr bwMode="auto">
          <a:xfrm>
            <a:off x="5867400" y="5484514"/>
            <a:ext cx="685800" cy="0"/>
          </a:xfrm>
          <a:prstGeom prst="line">
            <a:avLst/>
          </a:prstGeom>
          <a:noFill/>
          <a:ln w="9525">
            <a:solidFill>
              <a:schemeClr val="tx1"/>
            </a:solidFill>
            <a:rou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 name="Oval 12"/>
          <p:cNvSpPr>
            <a:spLocks noChangeArrowheads="1"/>
          </p:cNvSpPr>
          <p:nvPr/>
        </p:nvSpPr>
        <p:spPr bwMode="auto">
          <a:xfrm>
            <a:off x="2743200" y="5179714"/>
            <a:ext cx="533400" cy="533400"/>
          </a:xfrm>
          <a:prstGeom prst="ellipse">
            <a:avLst/>
          </a:prstGeom>
          <a:noFill/>
          <a:ln w="952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aphicFrame>
        <p:nvGraphicFramePr>
          <p:cNvPr id="18" name="Object 13"/>
          <p:cNvGraphicFramePr>
            <a:graphicFrameLocks noChangeAspect="1"/>
          </p:cNvGraphicFramePr>
          <p:nvPr>
            <p:extLst>
              <p:ext uri="{D42A27DB-BD31-4B8C-83A1-F6EECF244321}">
                <p14:modId xmlns:p14="http://schemas.microsoft.com/office/powerpoint/2010/main" val="2048085801"/>
              </p:ext>
            </p:extLst>
          </p:nvPr>
        </p:nvGraphicFramePr>
        <p:xfrm>
          <a:off x="2857500" y="5179714"/>
          <a:ext cx="341313" cy="469900"/>
        </p:xfrm>
        <a:graphic>
          <a:graphicData uri="http://schemas.openxmlformats.org/presentationml/2006/ole">
            <mc:AlternateContent xmlns:mc="http://schemas.openxmlformats.org/markup-compatibility/2006">
              <mc:Choice xmlns:v="urn:schemas-microsoft-com:vml" Requires="v">
                <p:oleObj spid="_x0000_s5615" name="Equation" r:id="rId4" imgW="342900" imgH="469900" progId="Equation.3">
                  <p:embed/>
                </p:oleObj>
              </mc:Choice>
              <mc:Fallback>
                <p:oleObj name="Equation" r:id="rId4" imgW="342900" imgH="469900" progId="Equation.3">
                  <p:embed/>
                  <p:pic>
                    <p:nvPicPr>
                      <p:cNvPr id="18" name="Object 1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57500" y="5179714"/>
                        <a:ext cx="341313" cy="469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9" name="Object 14"/>
          <p:cNvGraphicFramePr>
            <a:graphicFrameLocks noChangeAspect="1"/>
          </p:cNvGraphicFramePr>
          <p:nvPr>
            <p:extLst>
              <p:ext uri="{D42A27DB-BD31-4B8C-83A1-F6EECF244321}">
                <p14:modId xmlns:p14="http://schemas.microsoft.com/office/powerpoint/2010/main" val="435854240"/>
              </p:ext>
            </p:extLst>
          </p:nvPr>
        </p:nvGraphicFramePr>
        <p:xfrm>
          <a:off x="4127500" y="5179714"/>
          <a:ext cx="392113" cy="469900"/>
        </p:xfrm>
        <a:graphic>
          <a:graphicData uri="http://schemas.openxmlformats.org/presentationml/2006/ole">
            <mc:AlternateContent xmlns:mc="http://schemas.openxmlformats.org/markup-compatibility/2006">
              <mc:Choice xmlns:v="urn:schemas-microsoft-com:vml" Requires="v">
                <p:oleObj spid="_x0000_s5616" name="Equation" r:id="rId6" imgW="393700" imgH="469900" progId="Equation.3">
                  <p:embed/>
                </p:oleObj>
              </mc:Choice>
              <mc:Fallback>
                <p:oleObj name="Equation" r:id="rId6" imgW="393700" imgH="469900" progId="Equation.3">
                  <p:embed/>
                  <p:pic>
                    <p:nvPicPr>
                      <p:cNvPr id="19" name="Object 1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27500" y="5179714"/>
                        <a:ext cx="392113" cy="469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 name="Object 15"/>
          <p:cNvGraphicFramePr>
            <a:graphicFrameLocks noChangeAspect="1"/>
          </p:cNvGraphicFramePr>
          <p:nvPr>
            <p:extLst>
              <p:ext uri="{D42A27DB-BD31-4B8C-83A1-F6EECF244321}">
                <p14:modId xmlns:p14="http://schemas.microsoft.com/office/powerpoint/2010/main" val="4072418035"/>
              </p:ext>
            </p:extLst>
          </p:nvPr>
        </p:nvGraphicFramePr>
        <p:xfrm>
          <a:off x="5422900" y="5179714"/>
          <a:ext cx="392113" cy="469900"/>
        </p:xfrm>
        <a:graphic>
          <a:graphicData uri="http://schemas.openxmlformats.org/presentationml/2006/ole">
            <mc:AlternateContent xmlns:mc="http://schemas.openxmlformats.org/markup-compatibility/2006">
              <mc:Choice xmlns:v="urn:schemas-microsoft-com:vml" Requires="v">
                <p:oleObj spid="_x0000_s5617" name="Equation" r:id="rId8" imgW="393700" imgH="469900" progId="Equation.3">
                  <p:embed/>
                </p:oleObj>
              </mc:Choice>
              <mc:Fallback>
                <p:oleObj name="Equation" r:id="rId8" imgW="393700" imgH="469900" progId="Equation.3">
                  <p:embed/>
                  <p:pic>
                    <p:nvPicPr>
                      <p:cNvPr id="20" name="Object 1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422900" y="5179714"/>
                        <a:ext cx="392113" cy="469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 name="Object 16"/>
          <p:cNvGraphicFramePr>
            <a:graphicFrameLocks noChangeAspect="1"/>
          </p:cNvGraphicFramePr>
          <p:nvPr>
            <p:extLst>
              <p:ext uri="{D42A27DB-BD31-4B8C-83A1-F6EECF244321}">
                <p14:modId xmlns:p14="http://schemas.microsoft.com/office/powerpoint/2010/main" val="3243041946"/>
              </p:ext>
            </p:extLst>
          </p:nvPr>
        </p:nvGraphicFramePr>
        <p:xfrm>
          <a:off x="6781800" y="5179714"/>
          <a:ext cx="419100" cy="469900"/>
        </p:xfrm>
        <a:graphic>
          <a:graphicData uri="http://schemas.openxmlformats.org/presentationml/2006/ole">
            <mc:AlternateContent xmlns:mc="http://schemas.openxmlformats.org/markup-compatibility/2006">
              <mc:Choice xmlns:v="urn:schemas-microsoft-com:vml" Requires="v">
                <p:oleObj spid="_x0000_s5618" name="Equation" r:id="rId10" imgW="419100" imgH="469900" progId="Equation.3">
                  <p:embed/>
                </p:oleObj>
              </mc:Choice>
              <mc:Fallback>
                <p:oleObj name="Equation" r:id="rId10" imgW="419100" imgH="469900" progId="Equation.3">
                  <p:embed/>
                  <p:pic>
                    <p:nvPicPr>
                      <p:cNvPr id="21" name="Object 16"/>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781800" y="5179714"/>
                        <a:ext cx="419100" cy="469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2" name="Line 17"/>
          <p:cNvSpPr>
            <a:spLocks noChangeShapeType="1"/>
          </p:cNvSpPr>
          <p:nvPr/>
        </p:nvSpPr>
        <p:spPr bwMode="auto">
          <a:xfrm>
            <a:off x="1981200" y="5484514"/>
            <a:ext cx="762000" cy="0"/>
          </a:xfrm>
          <a:prstGeom prst="line">
            <a:avLst/>
          </a:prstGeom>
          <a:noFill/>
          <a:ln w="9525">
            <a:solidFill>
              <a:schemeClr val="tx1"/>
            </a:solidFill>
            <a:rou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23" name="Object 18"/>
          <p:cNvGraphicFramePr>
            <a:graphicFrameLocks noChangeAspect="1"/>
          </p:cNvGraphicFramePr>
          <p:nvPr>
            <p:extLst>
              <p:ext uri="{D42A27DB-BD31-4B8C-83A1-F6EECF244321}">
                <p14:modId xmlns:p14="http://schemas.microsoft.com/office/powerpoint/2010/main" val="2151733446"/>
              </p:ext>
            </p:extLst>
          </p:nvPr>
        </p:nvGraphicFramePr>
        <p:xfrm>
          <a:off x="2209800" y="5179714"/>
          <a:ext cx="265113" cy="279400"/>
        </p:xfrm>
        <a:graphic>
          <a:graphicData uri="http://schemas.openxmlformats.org/presentationml/2006/ole">
            <mc:AlternateContent xmlns:mc="http://schemas.openxmlformats.org/markup-compatibility/2006">
              <mc:Choice xmlns:v="urn:schemas-microsoft-com:vml" Requires="v">
                <p:oleObj spid="_x0000_s5619" name="Equation" r:id="rId12" imgW="266700" imgH="279400" progId="Equation.3">
                  <p:embed/>
                </p:oleObj>
              </mc:Choice>
              <mc:Fallback>
                <p:oleObj name="Equation" r:id="rId12" imgW="266700" imgH="279400" progId="Equation.3">
                  <p:embed/>
                  <p:pic>
                    <p:nvPicPr>
                      <p:cNvPr id="23" name="Object 18"/>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09800" y="5179714"/>
                        <a:ext cx="265113" cy="279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4" name="Object 19"/>
          <p:cNvGraphicFramePr>
            <a:graphicFrameLocks noChangeAspect="1"/>
          </p:cNvGraphicFramePr>
          <p:nvPr>
            <p:extLst>
              <p:ext uri="{D42A27DB-BD31-4B8C-83A1-F6EECF244321}">
                <p14:modId xmlns:p14="http://schemas.microsoft.com/office/powerpoint/2010/main" val="1999794235"/>
              </p:ext>
            </p:extLst>
          </p:nvPr>
        </p:nvGraphicFramePr>
        <p:xfrm>
          <a:off x="3505200" y="5103514"/>
          <a:ext cx="279400" cy="381000"/>
        </p:xfrm>
        <a:graphic>
          <a:graphicData uri="http://schemas.openxmlformats.org/presentationml/2006/ole">
            <mc:AlternateContent xmlns:mc="http://schemas.openxmlformats.org/markup-compatibility/2006">
              <mc:Choice xmlns:v="urn:schemas-microsoft-com:vml" Requires="v">
                <p:oleObj spid="_x0000_s5620" name="Equation" r:id="rId14" imgW="279400" imgH="381000" progId="Equation.3">
                  <p:embed/>
                </p:oleObj>
              </mc:Choice>
              <mc:Fallback>
                <p:oleObj name="Equation" r:id="rId14" imgW="279400" imgH="381000" progId="Equation.3">
                  <p:embed/>
                  <p:pic>
                    <p:nvPicPr>
                      <p:cNvPr id="24" name="Object 19"/>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505200" y="5103514"/>
                        <a:ext cx="279400" cy="381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5" name="Object 20"/>
          <p:cNvGraphicFramePr>
            <a:graphicFrameLocks noChangeAspect="1"/>
          </p:cNvGraphicFramePr>
          <p:nvPr>
            <p:extLst>
              <p:ext uri="{D42A27DB-BD31-4B8C-83A1-F6EECF244321}">
                <p14:modId xmlns:p14="http://schemas.microsoft.com/office/powerpoint/2010/main" val="3056210894"/>
              </p:ext>
            </p:extLst>
          </p:nvPr>
        </p:nvGraphicFramePr>
        <p:xfrm>
          <a:off x="4800600" y="5103514"/>
          <a:ext cx="279400" cy="381000"/>
        </p:xfrm>
        <a:graphic>
          <a:graphicData uri="http://schemas.openxmlformats.org/presentationml/2006/ole">
            <mc:AlternateContent xmlns:mc="http://schemas.openxmlformats.org/markup-compatibility/2006">
              <mc:Choice xmlns:v="urn:schemas-microsoft-com:vml" Requires="v">
                <p:oleObj spid="_x0000_s5621" name="Equation" r:id="rId16" imgW="279400" imgH="381000" progId="Equation.3">
                  <p:embed/>
                </p:oleObj>
              </mc:Choice>
              <mc:Fallback>
                <p:oleObj name="Equation" r:id="rId16" imgW="279400" imgH="381000" progId="Equation.3">
                  <p:embed/>
                  <p:pic>
                    <p:nvPicPr>
                      <p:cNvPr id="25" name="Object 20"/>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800600" y="5103514"/>
                        <a:ext cx="279400" cy="381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6" name="Object 21"/>
          <p:cNvGraphicFramePr>
            <a:graphicFrameLocks noChangeAspect="1"/>
          </p:cNvGraphicFramePr>
          <p:nvPr>
            <p:extLst>
              <p:ext uri="{D42A27DB-BD31-4B8C-83A1-F6EECF244321}">
                <p14:modId xmlns:p14="http://schemas.microsoft.com/office/powerpoint/2010/main" val="3612089427"/>
              </p:ext>
            </p:extLst>
          </p:nvPr>
        </p:nvGraphicFramePr>
        <p:xfrm>
          <a:off x="6096000" y="5179714"/>
          <a:ext cx="265113" cy="279400"/>
        </p:xfrm>
        <a:graphic>
          <a:graphicData uri="http://schemas.openxmlformats.org/presentationml/2006/ole">
            <mc:AlternateContent xmlns:mc="http://schemas.openxmlformats.org/markup-compatibility/2006">
              <mc:Choice xmlns:v="urn:schemas-microsoft-com:vml" Requires="v">
                <p:oleObj spid="_x0000_s5622" name="Equation" r:id="rId17" imgW="266700" imgH="279400" progId="Equation.3">
                  <p:embed/>
                </p:oleObj>
              </mc:Choice>
              <mc:Fallback>
                <p:oleObj name="Equation" r:id="rId17" imgW="266700" imgH="279400" progId="Equation.3">
                  <p:embed/>
                  <p:pic>
                    <p:nvPicPr>
                      <p:cNvPr id="26" name="Object 21"/>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096000" y="5179714"/>
                        <a:ext cx="265113" cy="279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7" name="Oval 22"/>
          <p:cNvSpPr>
            <a:spLocks noChangeArrowheads="1"/>
          </p:cNvSpPr>
          <p:nvPr/>
        </p:nvSpPr>
        <p:spPr bwMode="auto">
          <a:xfrm>
            <a:off x="6108700" y="3897014"/>
            <a:ext cx="533400" cy="533400"/>
          </a:xfrm>
          <a:prstGeom prst="ellipse">
            <a:avLst/>
          </a:prstGeom>
          <a:noFill/>
          <a:ln w="952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aphicFrame>
        <p:nvGraphicFramePr>
          <p:cNvPr id="28" name="Object 23"/>
          <p:cNvGraphicFramePr>
            <a:graphicFrameLocks noChangeAspect="1"/>
          </p:cNvGraphicFramePr>
          <p:nvPr>
            <p:extLst>
              <p:ext uri="{D42A27DB-BD31-4B8C-83A1-F6EECF244321}">
                <p14:modId xmlns:p14="http://schemas.microsoft.com/office/powerpoint/2010/main" val="3302680216"/>
              </p:ext>
            </p:extLst>
          </p:nvPr>
        </p:nvGraphicFramePr>
        <p:xfrm>
          <a:off x="6184900" y="3897014"/>
          <a:ext cx="404813" cy="469900"/>
        </p:xfrm>
        <a:graphic>
          <a:graphicData uri="http://schemas.openxmlformats.org/presentationml/2006/ole">
            <mc:AlternateContent xmlns:mc="http://schemas.openxmlformats.org/markup-compatibility/2006">
              <mc:Choice xmlns:v="urn:schemas-microsoft-com:vml" Requires="v">
                <p:oleObj spid="_x0000_s5623" name="Equation" r:id="rId18" imgW="406400" imgH="469900" progId="Equation.3">
                  <p:embed/>
                </p:oleObj>
              </mc:Choice>
              <mc:Fallback>
                <p:oleObj name="Equation" r:id="rId18" imgW="406400" imgH="469900" progId="Equation.3">
                  <p:embed/>
                  <p:pic>
                    <p:nvPicPr>
                      <p:cNvPr id="28" name="Object 23"/>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6184900" y="3897014"/>
                        <a:ext cx="404813" cy="469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9" name="Object 24"/>
          <p:cNvGraphicFramePr>
            <a:graphicFrameLocks noChangeAspect="1"/>
          </p:cNvGraphicFramePr>
          <p:nvPr>
            <p:extLst>
              <p:ext uri="{D42A27DB-BD31-4B8C-83A1-F6EECF244321}">
                <p14:modId xmlns:p14="http://schemas.microsoft.com/office/powerpoint/2010/main" val="1386170970"/>
              </p:ext>
            </p:extLst>
          </p:nvPr>
        </p:nvGraphicFramePr>
        <p:xfrm>
          <a:off x="3048000" y="4722514"/>
          <a:ext cx="265113" cy="279400"/>
        </p:xfrm>
        <a:graphic>
          <a:graphicData uri="http://schemas.openxmlformats.org/presentationml/2006/ole">
            <mc:AlternateContent xmlns:mc="http://schemas.openxmlformats.org/markup-compatibility/2006">
              <mc:Choice xmlns:v="urn:schemas-microsoft-com:vml" Requires="v">
                <p:oleObj spid="_x0000_s5624" name="Equation" r:id="rId20" imgW="266700" imgH="279400" progId="Equation.3">
                  <p:embed/>
                </p:oleObj>
              </mc:Choice>
              <mc:Fallback>
                <p:oleObj name="Equation" r:id="rId20" imgW="266700" imgH="279400" progId="Equation.3">
                  <p:embed/>
                  <p:pic>
                    <p:nvPicPr>
                      <p:cNvPr id="29" name="Object 24"/>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048000" y="4722514"/>
                        <a:ext cx="265113" cy="279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0" name="Object 25"/>
          <p:cNvGraphicFramePr>
            <a:graphicFrameLocks noChangeAspect="1"/>
          </p:cNvGraphicFramePr>
          <p:nvPr>
            <p:extLst>
              <p:ext uri="{D42A27DB-BD31-4B8C-83A1-F6EECF244321}">
                <p14:modId xmlns:p14="http://schemas.microsoft.com/office/powerpoint/2010/main" val="1316071615"/>
              </p:ext>
            </p:extLst>
          </p:nvPr>
        </p:nvGraphicFramePr>
        <p:xfrm>
          <a:off x="4267200" y="4798714"/>
          <a:ext cx="265113" cy="279400"/>
        </p:xfrm>
        <a:graphic>
          <a:graphicData uri="http://schemas.openxmlformats.org/presentationml/2006/ole">
            <mc:AlternateContent xmlns:mc="http://schemas.openxmlformats.org/markup-compatibility/2006">
              <mc:Choice xmlns:v="urn:schemas-microsoft-com:vml" Requires="v">
                <p:oleObj spid="_x0000_s5625" name="Equation" r:id="rId21" imgW="266700" imgH="279400" progId="Equation.3">
                  <p:embed/>
                </p:oleObj>
              </mc:Choice>
              <mc:Fallback>
                <p:oleObj name="Equation" r:id="rId21" imgW="266700" imgH="279400" progId="Equation.3">
                  <p:embed/>
                  <p:pic>
                    <p:nvPicPr>
                      <p:cNvPr id="30" name="Object 25"/>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267200" y="4798714"/>
                        <a:ext cx="265113" cy="279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1" name="Object 26"/>
          <p:cNvGraphicFramePr>
            <a:graphicFrameLocks noChangeAspect="1"/>
          </p:cNvGraphicFramePr>
          <p:nvPr>
            <p:extLst>
              <p:ext uri="{D42A27DB-BD31-4B8C-83A1-F6EECF244321}">
                <p14:modId xmlns:p14="http://schemas.microsoft.com/office/powerpoint/2010/main" val="3157897559"/>
              </p:ext>
            </p:extLst>
          </p:nvPr>
        </p:nvGraphicFramePr>
        <p:xfrm>
          <a:off x="5562600" y="4722514"/>
          <a:ext cx="279400" cy="381000"/>
        </p:xfrm>
        <a:graphic>
          <a:graphicData uri="http://schemas.openxmlformats.org/presentationml/2006/ole">
            <mc:AlternateContent xmlns:mc="http://schemas.openxmlformats.org/markup-compatibility/2006">
              <mc:Choice xmlns:v="urn:schemas-microsoft-com:vml" Requires="v">
                <p:oleObj spid="_x0000_s5626" name="Equation" r:id="rId22" imgW="279400" imgH="381000" progId="Equation.3">
                  <p:embed/>
                </p:oleObj>
              </mc:Choice>
              <mc:Fallback>
                <p:oleObj name="Equation" r:id="rId22" imgW="279400" imgH="381000" progId="Equation.3">
                  <p:embed/>
                  <p:pic>
                    <p:nvPicPr>
                      <p:cNvPr id="31" name="Object 26"/>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562600" y="4722514"/>
                        <a:ext cx="279400" cy="381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2" name="Object 27"/>
          <p:cNvGraphicFramePr>
            <a:graphicFrameLocks noChangeAspect="1"/>
          </p:cNvGraphicFramePr>
          <p:nvPr>
            <p:extLst>
              <p:ext uri="{D42A27DB-BD31-4B8C-83A1-F6EECF244321}">
                <p14:modId xmlns:p14="http://schemas.microsoft.com/office/powerpoint/2010/main" val="3563585775"/>
              </p:ext>
            </p:extLst>
          </p:nvPr>
        </p:nvGraphicFramePr>
        <p:xfrm>
          <a:off x="1676400" y="4646314"/>
          <a:ext cx="279400" cy="381000"/>
        </p:xfrm>
        <a:graphic>
          <a:graphicData uri="http://schemas.openxmlformats.org/presentationml/2006/ole">
            <mc:AlternateContent xmlns:mc="http://schemas.openxmlformats.org/markup-compatibility/2006">
              <mc:Choice xmlns:v="urn:schemas-microsoft-com:vml" Requires="v">
                <p:oleObj spid="_x0000_s5627" name="Equation" r:id="rId23" imgW="279400" imgH="381000" progId="Equation.3">
                  <p:embed/>
                </p:oleObj>
              </mc:Choice>
              <mc:Fallback>
                <p:oleObj name="Equation" r:id="rId23" imgW="279400" imgH="381000" progId="Equation.3">
                  <p:embed/>
                  <p:pic>
                    <p:nvPicPr>
                      <p:cNvPr id="32" name="Object 27"/>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676400" y="4646314"/>
                        <a:ext cx="279400" cy="381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3" name="Freeform 28"/>
          <p:cNvSpPr/>
          <p:nvPr/>
        </p:nvSpPr>
        <p:spPr bwMode="auto">
          <a:xfrm>
            <a:off x="5943600" y="3122314"/>
            <a:ext cx="660400" cy="850900"/>
          </a:xfrm>
          <a:custGeom>
            <a:avLst/>
            <a:gdLst>
              <a:gd name="T0" fmla="*/ 2147483646 w 416"/>
              <a:gd name="T1" fmla="*/ 2147483646 h 536"/>
              <a:gd name="T2" fmla="*/ 2147483646 w 416"/>
              <a:gd name="T3" fmla="*/ 2147483646 h 536"/>
              <a:gd name="T4" fmla="*/ 2147483646 w 416"/>
              <a:gd name="T5" fmla="*/ 2147483646 h 536"/>
              <a:gd name="T6" fmla="*/ 2147483646 w 416"/>
              <a:gd name="T7" fmla="*/ 2147483646 h 536"/>
              <a:gd name="T8" fmla="*/ 2147483646 w 416"/>
              <a:gd name="T9" fmla="*/ 2147483646 h 53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16" h="536">
                <a:moveTo>
                  <a:pt x="152" y="536"/>
                </a:moveTo>
                <a:cubicBezTo>
                  <a:pt x="76" y="412"/>
                  <a:pt x="0" y="288"/>
                  <a:pt x="8" y="200"/>
                </a:cubicBezTo>
                <a:cubicBezTo>
                  <a:pt x="16" y="112"/>
                  <a:pt x="136" y="16"/>
                  <a:pt x="200" y="8"/>
                </a:cubicBezTo>
                <a:cubicBezTo>
                  <a:pt x="264" y="0"/>
                  <a:pt x="368" y="72"/>
                  <a:pt x="392" y="152"/>
                </a:cubicBezTo>
                <a:cubicBezTo>
                  <a:pt x="416" y="232"/>
                  <a:pt x="380" y="360"/>
                  <a:pt x="344" y="488"/>
                </a:cubicBezTo>
              </a:path>
            </a:pathLst>
          </a:custGeom>
          <a:noFill/>
          <a:ln w="9525" cap="flat" cmpd="sng">
            <a:solidFill>
              <a:schemeClr val="tx1"/>
            </a:solidFill>
            <a:prstDash val="solid"/>
            <a:round/>
            <a:headEnd type="none" w="med" len="med"/>
            <a:tailEnd type="triangl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34" name="Object 29"/>
          <p:cNvGraphicFramePr>
            <a:graphicFrameLocks noChangeAspect="1"/>
          </p:cNvGraphicFramePr>
          <p:nvPr>
            <p:extLst>
              <p:ext uri="{D42A27DB-BD31-4B8C-83A1-F6EECF244321}">
                <p14:modId xmlns:p14="http://schemas.microsoft.com/office/powerpoint/2010/main" val="2325380792"/>
              </p:ext>
            </p:extLst>
          </p:nvPr>
        </p:nvGraphicFramePr>
        <p:xfrm>
          <a:off x="5956300" y="2677814"/>
          <a:ext cx="671513" cy="442913"/>
        </p:xfrm>
        <a:graphic>
          <a:graphicData uri="http://schemas.openxmlformats.org/presentationml/2006/ole">
            <mc:AlternateContent xmlns:mc="http://schemas.openxmlformats.org/markup-compatibility/2006">
              <mc:Choice xmlns:v="urn:schemas-microsoft-com:vml" Requires="v">
                <p:oleObj spid="_x0000_s5628" name="Equation" r:id="rId24" imgW="673100" imgH="444500" progId="Equation.3">
                  <p:embed/>
                </p:oleObj>
              </mc:Choice>
              <mc:Fallback>
                <p:oleObj name="Equation" r:id="rId24" imgW="673100" imgH="444500" progId="Equation.3">
                  <p:embed/>
                  <p:pic>
                    <p:nvPicPr>
                      <p:cNvPr id="34" name="Object 29"/>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5956300" y="2677814"/>
                        <a:ext cx="671513" cy="442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5" name="Line 30"/>
          <p:cNvSpPr>
            <a:spLocks noChangeShapeType="1"/>
          </p:cNvSpPr>
          <p:nvPr/>
        </p:nvSpPr>
        <p:spPr bwMode="auto">
          <a:xfrm flipV="1">
            <a:off x="5715000" y="4417714"/>
            <a:ext cx="533400" cy="762000"/>
          </a:xfrm>
          <a:prstGeom prst="line">
            <a:avLst/>
          </a:prstGeom>
          <a:noFill/>
          <a:ln w="9525">
            <a:solidFill>
              <a:schemeClr val="tx1"/>
            </a:solidFill>
            <a:rou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6" name="Freeform 31"/>
          <p:cNvSpPr/>
          <p:nvPr/>
        </p:nvSpPr>
        <p:spPr bwMode="auto">
          <a:xfrm>
            <a:off x="4419600" y="4265314"/>
            <a:ext cx="1752600" cy="990600"/>
          </a:xfrm>
          <a:custGeom>
            <a:avLst/>
            <a:gdLst>
              <a:gd name="T0" fmla="*/ 0 w 1104"/>
              <a:gd name="T1" fmla="*/ 2147483646 h 624"/>
              <a:gd name="T2" fmla="*/ 2147483646 w 1104"/>
              <a:gd name="T3" fmla="*/ 2147483646 h 624"/>
              <a:gd name="T4" fmla="*/ 2147483646 w 1104"/>
              <a:gd name="T5" fmla="*/ 0 h 624"/>
              <a:gd name="T6" fmla="*/ 0 60000 65536"/>
              <a:gd name="T7" fmla="*/ 0 60000 65536"/>
              <a:gd name="T8" fmla="*/ 0 60000 65536"/>
            </a:gdLst>
            <a:ahLst/>
            <a:cxnLst>
              <a:cxn ang="T6">
                <a:pos x="T0" y="T1"/>
              </a:cxn>
              <a:cxn ang="T7">
                <a:pos x="T2" y="T3"/>
              </a:cxn>
              <a:cxn ang="T8">
                <a:pos x="T4" y="T5"/>
              </a:cxn>
            </a:cxnLst>
            <a:rect l="0" t="0" r="r" b="b"/>
            <a:pathLst>
              <a:path w="1104" h="624">
                <a:moveTo>
                  <a:pt x="0" y="624"/>
                </a:moveTo>
                <a:cubicBezTo>
                  <a:pt x="124" y="460"/>
                  <a:pt x="248" y="296"/>
                  <a:pt x="432" y="192"/>
                </a:cubicBezTo>
                <a:cubicBezTo>
                  <a:pt x="616" y="88"/>
                  <a:pt x="860" y="44"/>
                  <a:pt x="1104" y="0"/>
                </a:cubicBezTo>
              </a:path>
            </a:pathLst>
          </a:custGeom>
          <a:noFill/>
          <a:ln w="9525" cap="flat" cmpd="sng">
            <a:solidFill>
              <a:schemeClr val="tx1"/>
            </a:solidFill>
            <a:prstDash val="solid"/>
            <a:round/>
            <a:headEnd type="none" w="med" len="med"/>
            <a:tailEnd type="triangl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 name="Freeform 32"/>
          <p:cNvSpPr/>
          <p:nvPr/>
        </p:nvSpPr>
        <p:spPr bwMode="auto">
          <a:xfrm>
            <a:off x="3124200" y="4074814"/>
            <a:ext cx="2971800" cy="1181100"/>
          </a:xfrm>
          <a:custGeom>
            <a:avLst/>
            <a:gdLst>
              <a:gd name="T0" fmla="*/ 0 w 1872"/>
              <a:gd name="T1" fmla="*/ 2147483646 h 744"/>
              <a:gd name="T2" fmla="*/ 2147483646 w 1872"/>
              <a:gd name="T3" fmla="*/ 2147483646 h 744"/>
              <a:gd name="T4" fmla="*/ 2147483646 w 1872"/>
              <a:gd name="T5" fmla="*/ 2147483646 h 744"/>
              <a:gd name="T6" fmla="*/ 0 60000 65536"/>
              <a:gd name="T7" fmla="*/ 0 60000 65536"/>
              <a:gd name="T8" fmla="*/ 0 60000 65536"/>
            </a:gdLst>
            <a:ahLst/>
            <a:cxnLst>
              <a:cxn ang="T6">
                <a:pos x="T0" y="T1"/>
              </a:cxn>
              <a:cxn ang="T7">
                <a:pos x="T2" y="T3"/>
              </a:cxn>
              <a:cxn ang="T8">
                <a:pos x="T4" y="T5"/>
              </a:cxn>
            </a:cxnLst>
            <a:rect l="0" t="0" r="r" b="b"/>
            <a:pathLst>
              <a:path w="1872" h="744">
                <a:moveTo>
                  <a:pt x="0" y="744"/>
                </a:moveTo>
                <a:cubicBezTo>
                  <a:pt x="204" y="492"/>
                  <a:pt x="408" y="240"/>
                  <a:pt x="720" y="120"/>
                </a:cubicBezTo>
                <a:cubicBezTo>
                  <a:pt x="1032" y="0"/>
                  <a:pt x="1452" y="12"/>
                  <a:pt x="1872" y="24"/>
                </a:cubicBezTo>
              </a:path>
            </a:pathLst>
          </a:custGeom>
          <a:noFill/>
          <a:ln w="9525" cap="flat" cmpd="sng">
            <a:solidFill>
              <a:schemeClr val="tx1"/>
            </a:solidFill>
            <a:prstDash val="solid"/>
            <a:round/>
            <a:headEnd type="none" w="med" len="med"/>
            <a:tailEnd type="triangl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 name="Freeform 33"/>
          <p:cNvSpPr/>
          <p:nvPr/>
        </p:nvSpPr>
        <p:spPr bwMode="auto">
          <a:xfrm>
            <a:off x="1828800" y="3452514"/>
            <a:ext cx="4343400" cy="1803400"/>
          </a:xfrm>
          <a:custGeom>
            <a:avLst/>
            <a:gdLst>
              <a:gd name="T0" fmla="*/ 0 w 2736"/>
              <a:gd name="T1" fmla="*/ 2147483646 h 1136"/>
              <a:gd name="T2" fmla="*/ 2147483646 w 2736"/>
              <a:gd name="T3" fmla="*/ 2147483646 h 1136"/>
              <a:gd name="T4" fmla="*/ 2147483646 w 2736"/>
              <a:gd name="T5" fmla="*/ 2147483646 h 1136"/>
              <a:gd name="T6" fmla="*/ 0 60000 65536"/>
              <a:gd name="T7" fmla="*/ 0 60000 65536"/>
              <a:gd name="T8" fmla="*/ 0 60000 65536"/>
            </a:gdLst>
            <a:ahLst/>
            <a:cxnLst>
              <a:cxn ang="T6">
                <a:pos x="T0" y="T1"/>
              </a:cxn>
              <a:cxn ang="T7">
                <a:pos x="T2" y="T3"/>
              </a:cxn>
              <a:cxn ang="T8">
                <a:pos x="T4" y="T5"/>
              </a:cxn>
            </a:cxnLst>
            <a:rect l="0" t="0" r="r" b="b"/>
            <a:pathLst>
              <a:path w="2736" h="1136">
                <a:moveTo>
                  <a:pt x="0" y="1136"/>
                </a:moveTo>
                <a:cubicBezTo>
                  <a:pt x="132" y="696"/>
                  <a:pt x="264" y="256"/>
                  <a:pt x="720" y="128"/>
                </a:cubicBezTo>
                <a:cubicBezTo>
                  <a:pt x="1176" y="0"/>
                  <a:pt x="1956" y="184"/>
                  <a:pt x="2736" y="368"/>
                </a:cubicBezTo>
              </a:path>
            </a:pathLst>
          </a:custGeom>
          <a:noFill/>
          <a:ln w="9525" cap="flat" cmpd="sng">
            <a:solidFill>
              <a:schemeClr val="tx1"/>
            </a:solidFill>
            <a:prstDash val="solid"/>
            <a:round/>
            <a:headEnd type="none" w="med" len="med"/>
            <a:tailEnd type="triangl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 name="Rectangle 34"/>
          <p:cNvSpPr>
            <a:spLocks noChangeArrowheads="1"/>
          </p:cNvSpPr>
          <p:nvPr/>
        </p:nvSpPr>
        <p:spPr bwMode="auto">
          <a:xfrm>
            <a:off x="685800" y="1674514"/>
            <a:ext cx="7696200" cy="533400"/>
          </a:xfrm>
          <a:prstGeom prst="rect">
            <a:avLst/>
          </a:prstGeom>
          <a:noFill/>
          <a:ln w="9525">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0" name="Line 35"/>
          <p:cNvSpPr>
            <a:spLocks noChangeShapeType="1"/>
          </p:cNvSpPr>
          <p:nvPr/>
        </p:nvSpPr>
        <p:spPr bwMode="auto">
          <a:xfrm>
            <a:off x="1371600" y="5865514"/>
            <a:ext cx="762000" cy="0"/>
          </a:xfrm>
          <a:prstGeom prst="line">
            <a:avLst/>
          </a:prstGeom>
          <a:noFill/>
          <a:ln w="38100">
            <a:solidFill>
              <a:schemeClr val="tx1"/>
            </a:solidFill>
            <a:round/>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 name="Line 36"/>
          <p:cNvSpPr>
            <a:spLocks noChangeShapeType="1"/>
          </p:cNvSpPr>
          <p:nvPr/>
        </p:nvSpPr>
        <p:spPr bwMode="auto">
          <a:xfrm>
            <a:off x="533400" y="1217314"/>
            <a:ext cx="0" cy="457200"/>
          </a:xfrm>
          <a:prstGeom prst="line">
            <a:avLst/>
          </a:prstGeom>
          <a:noFill/>
          <a:ln w="38100">
            <a:solidFill>
              <a:schemeClr val="tx1"/>
            </a:solidFill>
            <a:rou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2" name="Group 37"/>
          <p:cNvGrpSpPr/>
          <p:nvPr/>
        </p:nvGrpSpPr>
        <p:grpSpPr bwMode="auto">
          <a:xfrm>
            <a:off x="6553200" y="4417714"/>
            <a:ext cx="900113" cy="609600"/>
            <a:chOff x="4224" y="1824"/>
            <a:chExt cx="567" cy="384"/>
          </a:xfrm>
        </p:grpSpPr>
        <p:graphicFrame>
          <p:nvGraphicFramePr>
            <p:cNvPr id="43" name="Object 38"/>
            <p:cNvGraphicFramePr>
              <a:graphicFrameLocks noChangeAspect="1"/>
            </p:cNvGraphicFramePr>
            <p:nvPr>
              <p:extLst>
                <p:ext uri="{D42A27DB-BD31-4B8C-83A1-F6EECF244321}">
                  <p14:modId xmlns:p14="http://schemas.microsoft.com/office/powerpoint/2010/main" val="1316419552"/>
                </p:ext>
              </p:extLst>
            </p:nvPr>
          </p:nvGraphicFramePr>
          <p:xfrm>
            <a:off x="4368" y="1824"/>
            <a:ext cx="423" cy="279"/>
          </p:xfrm>
          <a:graphic>
            <a:graphicData uri="http://schemas.openxmlformats.org/presentationml/2006/ole">
              <mc:AlternateContent xmlns:mc="http://schemas.openxmlformats.org/markup-compatibility/2006">
                <mc:Choice xmlns:v="urn:schemas-microsoft-com:vml" Requires="v">
                  <p:oleObj spid="_x0000_s5629" name="Equation" r:id="rId26" imgW="673100" imgH="444500" progId="Equation.3">
                    <p:embed/>
                  </p:oleObj>
                </mc:Choice>
                <mc:Fallback>
                  <p:oleObj name="Equation" r:id="rId26" imgW="673100" imgH="444500" progId="Equation.3">
                    <p:embed/>
                    <p:pic>
                      <p:nvPicPr>
                        <p:cNvPr id="43" name="Object 38"/>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4368" y="1824"/>
                          <a:ext cx="423" cy="27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4" name="Line 39"/>
            <p:cNvSpPr>
              <a:spLocks noChangeShapeType="1"/>
            </p:cNvSpPr>
            <p:nvPr/>
          </p:nvSpPr>
          <p:spPr bwMode="auto">
            <a:xfrm flipH="1" flipV="1">
              <a:off x="4224" y="1824"/>
              <a:ext cx="192" cy="384"/>
            </a:xfrm>
            <a:prstGeom prst="line">
              <a:avLst/>
            </a:prstGeom>
            <a:noFill/>
            <a:ln w="9525">
              <a:solidFill>
                <a:schemeClr val="tx1"/>
              </a:solidFill>
              <a:rou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aphicFrame>
        <p:nvGraphicFramePr>
          <p:cNvPr id="45" name="Object 40"/>
          <p:cNvGraphicFramePr>
            <a:graphicFrameLocks noChangeAspect="1"/>
          </p:cNvGraphicFramePr>
          <p:nvPr>
            <p:extLst>
              <p:ext uri="{D42A27DB-BD31-4B8C-83A1-F6EECF244321}">
                <p14:modId xmlns:p14="http://schemas.microsoft.com/office/powerpoint/2010/main" val="1815950823"/>
              </p:ext>
            </p:extLst>
          </p:nvPr>
        </p:nvGraphicFramePr>
        <p:xfrm>
          <a:off x="1524000" y="5179714"/>
          <a:ext cx="419100" cy="469900"/>
        </p:xfrm>
        <a:graphic>
          <a:graphicData uri="http://schemas.openxmlformats.org/presentationml/2006/ole">
            <mc:AlternateContent xmlns:mc="http://schemas.openxmlformats.org/markup-compatibility/2006">
              <mc:Choice xmlns:v="urn:schemas-microsoft-com:vml" Requires="v">
                <p:oleObj spid="_x0000_s5630" name="Equation" r:id="rId27" imgW="419100" imgH="469900" progId="Equation.3">
                  <p:embed/>
                </p:oleObj>
              </mc:Choice>
              <mc:Fallback>
                <p:oleObj name="Equation" r:id="rId27" imgW="419100" imgH="469900" progId="Equation.3">
                  <p:embed/>
                  <p:pic>
                    <p:nvPicPr>
                      <p:cNvPr id="45" name="Object 40"/>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1524000" y="5179714"/>
                        <a:ext cx="419100" cy="469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6" name="Object 41"/>
          <p:cNvGraphicFramePr>
            <a:graphicFrameLocks noChangeAspect="1"/>
          </p:cNvGraphicFramePr>
          <p:nvPr>
            <p:extLst>
              <p:ext uri="{D42A27DB-BD31-4B8C-83A1-F6EECF244321}">
                <p14:modId xmlns:p14="http://schemas.microsoft.com/office/powerpoint/2010/main" val="1087431197"/>
              </p:ext>
            </p:extLst>
          </p:nvPr>
        </p:nvGraphicFramePr>
        <p:xfrm>
          <a:off x="3911600" y="1763414"/>
          <a:ext cx="515938" cy="460375"/>
        </p:xfrm>
        <a:graphic>
          <a:graphicData uri="http://schemas.openxmlformats.org/presentationml/2006/ole">
            <mc:AlternateContent xmlns:mc="http://schemas.openxmlformats.org/markup-compatibility/2006">
              <mc:Choice xmlns:v="urn:schemas-microsoft-com:vml" Requires="v">
                <p:oleObj spid="_x0000_s5631" name="公式" r:id="rId29" imgW="228600" imgH="203200" progId="Equation.3">
                  <p:embed/>
                </p:oleObj>
              </mc:Choice>
              <mc:Fallback>
                <p:oleObj name="公式" r:id="rId29" imgW="228600" imgH="203200" progId="Equation.3">
                  <p:embed/>
                  <p:pic>
                    <p:nvPicPr>
                      <p:cNvPr id="46" name="Object 41"/>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3911600" y="1763414"/>
                        <a:ext cx="515938" cy="460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7" name="Text Box 43"/>
          <p:cNvSpPr txBox="1">
            <a:spLocks noChangeArrowheads="1"/>
          </p:cNvSpPr>
          <p:nvPr/>
        </p:nvSpPr>
        <p:spPr bwMode="auto">
          <a:xfrm>
            <a:off x="3200400" y="1141114"/>
            <a:ext cx="2824163" cy="579438"/>
          </a:xfrm>
          <a:prstGeom prst="rect">
            <a:avLst/>
          </a:prstGeom>
          <a:noFill/>
          <a:ln>
            <a:noFill/>
          </a:ln>
          <a:effectLst/>
          <a:extLst>
            <a:ext uri="{909E8E84-426E-40DD-AFC4-6F175D3DCCD1}">
              <a14:hiddenFill xmlns:a14="http://schemas.microsoft.com/office/drawing/2010/main">
                <a:solidFill>
                  <a:schemeClr val="accent2">
                    <a:alpha val="50195"/>
                  </a:schemeClr>
                </a:solidFill>
              </a14:hiddenFill>
            </a:ext>
            <a:ext uri="{91240B29-F687-4F45-9708-019B960494DF}">
              <a14:hiddenLine xmlns:a14="http://schemas.microsoft.com/office/drawing/2010/main" w="952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spcBef>
                <a:spcPct val="20000"/>
              </a:spcBef>
            </a:pPr>
            <a:r>
              <a:rPr kumimoji="0" lang="en-US" altLang="zh-CN" sz="3200" b="0">
                <a:solidFill>
                  <a:schemeClr val="accent2"/>
                </a:solidFill>
                <a:latin typeface="Comic Sans MS" panose="030F0702030302020204" pitchFamily="66" charset="0"/>
              </a:rPr>
              <a:t>Tape is empty</a:t>
            </a:r>
          </a:p>
        </p:txBody>
      </p:sp>
      <p:sp>
        <p:nvSpPr>
          <p:cNvPr id="49" name="Text Box 45"/>
          <p:cNvSpPr txBox="1">
            <a:spLocks noChangeArrowheads="1"/>
          </p:cNvSpPr>
          <p:nvPr/>
        </p:nvSpPr>
        <p:spPr bwMode="auto">
          <a:xfrm>
            <a:off x="533400" y="2360314"/>
            <a:ext cx="2943225"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spcBef>
                <a:spcPct val="20000"/>
              </a:spcBef>
            </a:pPr>
            <a:r>
              <a:rPr kumimoji="0" lang="en-US" altLang="zh-CN" sz="3200" b="0">
                <a:solidFill>
                  <a:schemeClr val="accent2"/>
                </a:solidFill>
                <a:latin typeface="Comic Sans MS" panose="030F0702030302020204" pitchFamily="66" charset="0"/>
              </a:rPr>
              <a:t>Input Finished</a:t>
            </a:r>
          </a:p>
        </p:txBody>
      </p:sp>
      <p:sp>
        <p:nvSpPr>
          <p:cNvPr id="50" name="文本框 49"/>
          <p:cNvSpPr txBox="1"/>
          <p:nvPr/>
        </p:nvSpPr>
        <p:spPr>
          <a:xfrm>
            <a:off x="1459782" y="6223098"/>
            <a:ext cx="1090460" cy="510778"/>
          </a:xfrm>
          <a:prstGeom prst="wedgeRoundRectCallout">
            <a:avLst>
              <a:gd name="adj1" fmla="val -25018"/>
              <a:gd name="adj2" fmla="val -111001"/>
              <a:gd name="adj3" fmla="val 16667"/>
            </a:avLst>
          </a:prstGeom>
          <a:solidFill>
            <a:srgbClr val="FFFF00"/>
          </a:solidFill>
          <a:ln>
            <a:solidFill>
              <a:schemeClr val="tx1"/>
            </a:solidFill>
          </a:ln>
        </p:spPr>
        <p:txBody>
          <a:bodyPr wrap="square" rtlCol="0">
            <a:spAutoFit/>
          </a:bodyPr>
          <a:lstStyle/>
          <a:p>
            <a:pPr algn="ctr"/>
            <a:r>
              <a:rPr lang="en-US" altLang="zh-CN" sz="2400" b="1" dirty="0"/>
              <a:t>reject</a:t>
            </a:r>
            <a:endParaRPr lang="zh-CN" altLang="en-US" sz="2400" b="1"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0C913308-F349-4B6D-A68A-DD1791B4A57B}" type="slidenum">
              <a:rPr lang="zh-CN" altLang="en-US" smtClean="0"/>
              <a:t>15</a:t>
            </a:fld>
            <a:endParaRPr lang="zh-CN" altLang="en-US"/>
          </a:p>
        </p:txBody>
      </p:sp>
      <p:sp>
        <p:nvSpPr>
          <p:cNvPr id="5" name="标题 4"/>
          <p:cNvSpPr>
            <a:spLocks noGrp="1"/>
          </p:cNvSpPr>
          <p:nvPr>
            <p:ph type="title"/>
          </p:nvPr>
        </p:nvSpPr>
        <p:spPr>
          <a:xfrm>
            <a:off x="4283968" y="0"/>
            <a:ext cx="4752528" cy="410152"/>
          </a:xfrm>
        </p:spPr>
        <p:txBody>
          <a:bodyPr/>
          <a:lstStyle/>
          <a:p>
            <a:r>
              <a:rPr lang="zh-CN" altLang="en-US" dirty="0">
                <a:latin typeface="+mn-lt"/>
              </a:rPr>
              <a:t>确定性有限自动机（</a:t>
            </a:r>
            <a:r>
              <a:rPr lang="en-US" altLang="zh-CN" dirty="0">
                <a:latin typeface="+mn-lt"/>
              </a:rPr>
              <a:t>DFA</a:t>
            </a:r>
            <a:r>
              <a:rPr lang="zh-CN" altLang="en-US" dirty="0">
                <a:latin typeface="+mn-lt"/>
              </a:rPr>
              <a:t>）</a:t>
            </a:r>
          </a:p>
        </p:txBody>
      </p:sp>
      <p:sp>
        <p:nvSpPr>
          <p:cNvPr id="48" name="Text Box 2"/>
          <p:cNvSpPr txBox="1">
            <a:spLocks noChangeArrowheads="1"/>
          </p:cNvSpPr>
          <p:nvPr/>
        </p:nvSpPr>
        <p:spPr bwMode="auto">
          <a:xfrm>
            <a:off x="427336" y="876219"/>
            <a:ext cx="3265638" cy="584775"/>
          </a:xfrm>
          <a:prstGeom prst="rect">
            <a:avLst/>
          </a:prstGeom>
          <a:noFill/>
          <a:ln>
            <a:noFill/>
          </a:ln>
          <a:effectLst/>
          <a:extLst>
            <a:ext uri="{909E8E84-426E-40DD-AFC4-6F175D3DCCD1}">
              <a14:hiddenFill xmlns:a14="http://schemas.microsoft.com/office/drawing/2010/main">
                <a:solidFill>
                  <a:schemeClr val="accent2">
                    <a:alpha val="50195"/>
                  </a:schemeClr>
                </a:solidFill>
              </a14:hiddenFill>
            </a:ext>
            <a:ext uri="{91240B29-F687-4F45-9708-019B960494DF}">
              <a14:hiddenLine xmlns:a14="http://schemas.microsoft.com/office/drawing/2010/main" w="952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spcBef>
                <a:spcPct val="20000"/>
              </a:spcBef>
            </a:pPr>
            <a:r>
              <a:rPr kumimoji="0" lang="en-US" altLang="zh-CN" sz="3200" b="0" dirty="0" err="1">
                <a:solidFill>
                  <a:srgbClr val="FF0000"/>
                </a:solidFill>
                <a:latin typeface="Comic Sans MS" panose="030F0702030302020204" pitchFamily="66" charset="0"/>
              </a:rPr>
              <a:t>Accpet</a:t>
            </a:r>
            <a:r>
              <a:rPr kumimoji="0" lang="en-US" altLang="zh-CN" sz="3200" b="0" dirty="0">
                <a:solidFill>
                  <a:srgbClr val="FF0000"/>
                </a:solidFill>
                <a:latin typeface="Comic Sans MS" panose="030F0702030302020204" pitchFamily="66" charset="0"/>
              </a:rPr>
              <a:t> a string:</a:t>
            </a:r>
          </a:p>
        </p:txBody>
      </p:sp>
      <p:sp>
        <p:nvSpPr>
          <p:cNvPr id="51" name="Text Box 3"/>
          <p:cNvSpPr txBox="1">
            <a:spLocks noChangeArrowheads="1"/>
          </p:cNvSpPr>
          <p:nvPr/>
        </p:nvSpPr>
        <p:spPr bwMode="auto">
          <a:xfrm>
            <a:off x="427336" y="1602075"/>
            <a:ext cx="8537152" cy="1077218"/>
          </a:xfrm>
          <a:prstGeom prst="rect">
            <a:avLst/>
          </a:prstGeom>
          <a:noFill/>
          <a:ln>
            <a:noFill/>
          </a:ln>
          <a:effectLst/>
          <a:extLst>
            <a:ext uri="{909E8E84-426E-40DD-AFC4-6F175D3DCCD1}">
              <a14:hiddenFill xmlns:a14="http://schemas.microsoft.com/office/drawing/2010/main">
                <a:solidFill>
                  <a:schemeClr val="accent2">
                    <a:alpha val="50195"/>
                  </a:schemeClr>
                </a:solidFill>
              </a14:hiddenFill>
            </a:ext>
            <a:ext uri="{91240B29-F687-4F45-9708-019B960494DF}">
              <a14:hiddenLine xmlns:a14="http://schemas.microsoft.com/office/drawing/2010/main" w="952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spcBef>
                <a:spcPct val="20000"/>
              </a:spcBef>
            </a:pPr>
            <a:r>
              <a:rPr kumimoji="0" lang="zh-CN" altLang="en-US" sz="3200" b="0" dirty="0">
                <a:latin typeface="Comic Sans MS" panose="030F0702030302020204" pitchFamily="66" charset="0"/>
              </a:rPr>
              <a:t>所有的输入都被扫描过，且最后状态是接受状态</a:t>
            </a:r>
            <a:endParaRPr kumimoji="0" lang="en-US" altLang="zh-CN" sz="3200" b="0" dirty="0">
              <a:latin typeface="Comic Sans MS" panose="030F0702030302020204" pitchFamily="66" charset="0"/>
            </a:endParaRPr>
          </a:p>
        </p:txBody>
      </p:sp>
      <p:sp>
        <p:nvSpPr>
          <p:cNvPr id="52" name="Text Box 4"/>
          <p:cNvSpPr txBox="1">
            <a:spLocks noChangeArrowheads="1"/>
          </p:cNvSpPr>
          <p:nvPr/>
        </p:nvSpPr>
        <p:spPr bwMode="auto">
          <a:xfrm>
            <a:off x="641648" y="3997244"/>
            <a:ext cx="3182281" cy="584775"/>
          </a:xfrm>
          <a:prstGeom prst="rect">
            <a:avLst/>
          </a:prstGeom>
          <a:noFill/>
          <a:ln>
            <a:noFill/>
          </a:ln>
          <a:effectLst/>
          <a:extLst>
            <a:ext uri="{909E8E84-426E-40DD-AFC4-6F175D3DCCD1}">
              <a14:hiddenFill xmlns:a14="http://schemas.microsoft.com/office/drawing/2010/main">
                <a:solidFill>
                  <a:schemeClr val="accent2">
                    <a:alpha val="50195"/>
                  </a:schemeClr>
                </a:solidFill>
              </a14:hiddenFill>
            </a:ext>
            <a:ext uri="{91240B29-F687-4F45-9708-019B960494DF}">
              <a14:hiddenLine xmlns:a14="http://schemas.microsoft.com/office/drawing/2010/main" w="952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spcBef>
                <a:spcPct val="20000"/>
              </a:spcBef>
            </a:pPr>
            <a:r>
              <a:rPr kumimoji="0" lang="en-US" altLang="zh-CN" sz="3200" b="0" dirty="0">
                <a:solidFill>
                  <a:srgbClr val="FF0000"/>
                </a:solidFill>
                <a:latin typeface="Comic Sans MS" panose="030F0702030302020204" pitchFamily="66" charset="0"/>
              </a:rPr>
              <a:t>Reject a string:</a:t>
            </a:r>
          </a:p>
        </p:txBody>
      </p:sp>
      <p:sp>
        <p:nvSpPr>
          <p:cNvPr id="53" name="Text Box 5"/>
          <p:cNvSpPr txBox="1">
            <a:spLocks noChangeArrowheads="1"/>
          </p:cNvSpPr>
          <p:nvPr/>
        </p:nvSpPr>
        <p:spPr bwMode="auto">
          <a:xfrm>
            <a:off x="321172" y="4671151"/>
            <a:ext cx="8822828" cy="1077218"/>
          </a:xfrm>
          <a:prstGeom prst="rect">
            <a:avLst/>
          </a:prstGeom>
          <a:noFill/>
          <a:ln>
            <a:noFill/>
          </a:ln>
          <a:effectLst/>
          <a:extLst>
            <a:ext uri="{909E8E84-426E-40DD-AFC4-6F175D3DCCD1}">
              <a14:hiddenFill xmlns:a14="http://schemas.microsoft.com/office/drawing/2010/main">
                <a:solidFill>
                  <a:schemeClr val="accent2">
                    <a:alpha val="50195"/>
                  </a:schemeClr>
                </a:solidFill>
              </a14:hiddenFill>
            </a:ext>
            <a:ext uri="{91240B29-F687-4F45-9708-019B960494DF}">
              <a14:hiddenLine xmlns:a14="http://schemas.microsoft.com/office/drawing/2010/main" w="952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spcBef>
                <a:spcPct val="20000"/>
              </a:spcBef>
            </a:pPr>
            <a:r>
              <a:rPr kumimoji="0" lang="zh-CN" altLang="en-US" sz="3200" b="0" dirty="0">
                <a:latin typeface="Comic Sans MS" panose="030F0702030302020204" pitchFamily="66" charset="0"/>
              </a:rPr>
              <a:t>所有的输入都被扫描过，且最后状态不是接受状态</a:t>
            </a:r>
            <a:endParaRPr kumimoji="0" lang="en-US" altLang="zh-CN" sz="3200" b="0" dirty="0">
              <a:latin typeface="Comic Sans MS" panose="030F0702030302020204" pitchFamily="66"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0C913308-F349-4B6D-A68A-DD1791B4A57B}" type="slidenum">
              <a:rPr lang="zh-CN" altLang="en-US" smtClean="0"/>
              <a:t>16</a:t>
            </a:fld>
            <a:endParaRPr lang="zh-CN" altLang="en-US"/>
          </a:p>
        </p:txBody>
      </p:sp>
      <mc:AlternateContent xmlns:mc="http://schemas.openxmlformats.org/markup-compatibility/2006" xmlns:a14="http://schemas.microsoft.com/office/drawing/2010/main">
        <mc:Choice Requires="a14">
          <p:sp>
            <p:nvSpPr>
              <p:cNvPr id="3" name="文本框 2"/>
              <p:cNvSpPr txBox="1"/>
              <p:nvPr/>
            </p:nvSpPr>
            <p:spPr>
              <a:xfrm>
                <a:off x="137950" y="1007500"/>
                <a:ext cx="8763734" cy="3328738"/>
              </a:xfrm>
              <a:prstGeom prst="roundRect">
                <a:avLst>
                  <a:gd name="adj" fmla="val 4485"/>
                </a:avLst>
              </a:prstGeom>
              <a:solidFill>
                <a:schemeClr val="bg1"/>
              </a:solidFill>
              <a:effectLst>
                <a:outerShdw blurRad="63500" sx="102000" sy="102000" algn="ctr" rotWithShape="0">
                  <a:prstClr val="black">
                    <a:alpha val="40000"/>
                  </a:prstClr>
                </a:outerShdw>
              </a:effectLst>
            </p:spPr>
            <p:txBody>
              <a:bodyPr wrap="square" rtlCol="0">
                <a:spAutoFit/>
              </a:bodyPr>
              <a:lstStyle/>
              <a:p>
                <a:pPr>
                  <a:lnSpc>
                    <a:spcPct val="150000"/>
                  </a:lnSpc>
                </a:pPr>
                <a:r>
                  <a:rPr lang="zh-CN" altLang="en-US" sz="2000" b="1" dirty="0"/>
                  <a:t>设</a:t>
                </a:r>
                <a:r>
                  <a:rPr lang="en-US" altLang="zh-CN" sz="2000" b="1" dirty="0"/>
                  <a:t>M=</a:t>
                </a:r>
                <a:r>
                  <a:rPr lang="zh-CN" altLang="en-US" sz="2000" dirty="0"/>
                  <a:t>（</a:t>
                </a:r>
                <a14:m>
                  <m:oMath xmlns:m="http://schemas.openxmlformats.org/officeDocument/2006/math">
                    <m:r>
                      <a:rPr lang="en-US" altLang="zh-CN" sz="2000" b="0" i="1" smtClean="0">
                        <a:latin typeface="Cambria Math" panose="02040503050406030204" pitchFamily="18" charset="0"/>
                      </a:rPr>
                      <m:t>𝑄</m:t>
                    </m:r>
                  </m:oMath>
                </a14:m>
                <a:r>
                  <a:rPr lang="zh-CN" altLang="en-US" sz="2000" dirty="0"/>
                  <a:t>，</a:t>
                </a:r>
                <a14:m>
                  <m:oMath xmlns:m="http://schemas.openxmlformats.org/officeDocument/2006/math">
                    <m:nary>
                      <m:naryPr>
                        <m:chr m:val="∑"/>
                        <m:subHide m:val="on"/>
                        <m:supHide m:val="on"/>
                        <m:ctrlPr>
                          <a:rPr lang="zh-CN" altLang="en-US" sz="2000" i="1" dirty="0" smtClean="0">
                            <a:latin typeface="Cambria Math" panose="02040503050406030204" pitchFamily="18" charset="0"/>
                          </a:rPr>
                        </m:ctrlPr>
                      </m:naryPr>
                      <m:sub/>
                      <m:sup/>
                      <m:e/>
                    </m:nary>
                  </m:oMath>
                </a14:m>
                <a:r>
                  <a:rPr lang="zh-CN" altLang="en-US" sz="2000" dirty="0"/>
                  <a:t>，</a:t>
                </a:r>
                <a14:m>
                  <m:oMath xmlns:m="http://schemas.openxmlformats.org/officeDocument/2006/math">
                    <m:r>
                      <a:rPr lang="zh-CN" altLang="en-US" sz="2000" b="0" i="1" dirty="0" smtClean="0">
                        <a:latin typeface="Cambria Math" panose="02040503050406030204" pitchFamily="18" charset="0"/>
                      </a:rPr>
                      <m:t>𝛿</m:t>
                    </m:r>
                  </m:oMath>
                </a14:m>
                <a:r>
                  <a:rPr lang="zh-CN" altLang="en-US" sz="2000" dirty="0"/>
                  <a:t>，</a:t>
                </a:r>
                <a14:m>
                  <m:oMath xmlns:m="http://schemas.openxmlformats.org/officeDocument/2006/math">
                    <m:sSub>
                      <m:sSubPr>
                        <m:ctrlPr>
                          <a:rPr lang="en-US" altLang="zh-CN" sz="2000" i="1" dirty="0" smtClean="0">
                            <a:latin typeface="Cambria Math" panose="02040503050406030204" pitchFamily="18" charset="0"/>
                          </a:rPr>
                        </m:ctrlPr>
                      </m:sSubPr>
                      <m:e>
                        <m:r>
                          <a:rPr lang="en-US" altLang="zh-CN" sz="2000" b="0" i="1" dirty="0" smtClean="0">
                            <a:latin typeface="Cambria Math" panose="02040503050406030204" pitchFamily="18" charset="0"/>
                          </a:rPr>
                          <m:t>𝑞</m:t>
                        </m:r>
                      </m:e>
                      <m:sub>
                        <m:r>
                          <a:rPr lang="en-US" altLang="zh-CN" sz="2000" b="0" i="1" dirty="0" smtClean="0">
                            <a:latin typeface="Cambria Math" panose="02040503050406030204" pitchFamily="18" charset="0"/>
                          </a:rPr>
                          <m:t>0</m:t>
                        </m:r>
                      </m:sub>
                    </m:sSub>
                  </m:oMath>
                </a14:m>
                <a:r>
                  <a:rPr lang="zh-CN" altLang="en-US" sz="2000" dirty="0"/>
                  <a:t>，</a:t>
                </a:r>
                <a14:m>
                  <m:oMath xmlns:m="http://schemas.openxmlformats.org/officeDocument/2006/math">
                    <m:r>
                      <a:rPr lang="en-US" altLang="zh-CN" sz="2000" b="0" i="1" dirty="0" smtClean="0">
                        <a:latin typeface="Cambria Math" panose="02040503050406030204" pitchFamily="18" charset="0"/>
                      </a:rPr>
                      <m:t>𝐹</m:t>
                    </m:r>
                  </m:oMath>
                </a14:m>
                <a:r>
                  <a:rPr lang="zh-CN" altLang="en-US" sz="2000" dirty="0"/>
                  <a:t>）是一台有限自动机，</a:t>
                </a:r>
                <a14:m>
                  <m:oMath xmlns:m="http://schemas.openxmlformats.org/officeDocument/2006/math">
                    <m:r>
                      <a:rPr lang="en-US" altLang="zh-CN" sz="2000" b="0" i="1" smtClean="0">
                        <a:latin typeface="Cambria Math" panose="02040503050406030204" pitchFamily="18" charset="0"/>
                      </a:rPr>
                      <m:t>𝑤</m:t>
                    </m:r>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𝑤</m:t>
                        </m:r>
                      </m:e>
                      <m:sub>
                        <m:r>
                          <a:rPr lang="en-US" altLang="zh-CN" sz="2000" b="0" i="1" smtClean="0">
                            <a:latin typeface="Cambria Math" panose="02040503050406030204" pitchFamily="18" charset="0"/>
                          </a:rPr>
                          <m:t>1</m:t>
                        </m:r>
                      </m:sub>
                    </m:sSub>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𝑤</m:t>
                        </m:r>
                      </m:e>
                      <m:sub>
                        <m:r>
                          <a:rPr lang="en-US" altLang="zh-CN" sz="2000" b="0" i="1" smtClean="0">
                            <a:latin typeface="Cambria Math" panose="02040503050406030204" pitchFamily="18" charset="0"/>
                          </a:rPr>
                          <m:t>2</m:t>
                        </m:r>
                      </m:sub>
                    </m:sSub>
                    <m:r>
                      <a:rPr lang="en-US" altLang="zh-CN" sz="2000" b="0" i="1" smtClean="0">
                        <a:latin typeface="Cambria Math" panose="02040503050406030204" pitchFamily="18" charset="0"/>
                        <a:ea typeface="Cambria Math" panose="02040503050406030204" pitchFamily="18" charset="0"/>
                      </a:rPr>
                      <m:t>⋯</m:t>
                    </m:r>
                    <m:sSub>
                      <m:sSubPr>
                        <m:ctrlPr>
                          <a:rPr lang="en-US" altLang="zh-CN" sz="2000" b="0" i="1" smtClean="0">
                            <a:latin typeface="Cambria Math" panose="02040503050406030204" pitchFamily="18" charset="0"/>
                            <a:ea typeface="Cambria Math" panose="02040503050406030204" pitchFamily="18" charset="0"/>
                          </a:rPr>
                        </m:ctrlPr>
                      </m:sSubPr>
                      <m:e>
                        <m:r>
                          <a:rPr lang="en-US" altLang="zh-CN" sz="2000" b="0" i="1" smtClean="0">
                            <a:latin typeface="Cambria Math" panose="02040503050406030204" pitchFamily="18" charset="0"/>
                            <a:ea typeface="Cambria Math" panose="02040503050406030204" pitchFamily="18" charset="0"/>
                          </a:rPr>
                          <m:t>𝑤</m:t>
                        </m:r>
                      </m:e>
                      <m:sub>
                        <m:r>
                          <a:rPr lang="en-US" altLang="zh-CN" sz="2000" b="0" i="1" smtClean="0">
                            <a:latin typeface="Cambria Math" panose="02040503050406030204" pitchFamily="18" charset="0"/>
                            <a:ea typeface="Cambria Math" panose="02040503050406030204" pitchFamily="18" charset="0"/>
                          </a:rPr>
                          <m:t>𝑛</m:t>
                        </m:r>
                      </m:sub>
                    </m:sSub>
                  </m:oMath>
                </a14:m>
                <a:r>
                  <a:rPr lang="zh-CN" altLang="en-US" sz="2000" dirty="0"/>
                  <a:t>是字母表</a:t>
                </a:r>
                <a14:m>
                  <m:oMath xmlns:m="http://schemas.openxmlformats.org/officeDocument/2006/math">
                    <m:nary>
                      <m:naryPr>
                        <m:chr m:val="∑"/>
                        <m:subHide m:val="on"/>
                        <m:supHide m:val="on"/>
                        <m:ctrlPr>
                          <a:rPr lang="zh-CN" altLang="en-US" sz="2000" i="1" dirty="0">
                            <a:latin typeface="Cambria Math" panose="02040503050406030204" pitchFamily="18" charset="0"/>
                          </a:rPr>
                        </m:ctrlPr>
                      </m:naryPr>
                      <m:sub/>
                      <m:sup/>
                      <m:e/>
                    </m:nary>
                  </m:oMath>
                </a14:m>
                <a:r>
                  <a:rPr lang="zh-CN" altLang="en-US" sz="2000" dirty="0"/>
                  <a:t>上的一个字符串。若存在</a:t>
                </a:r>
                <a14:m>
                  <m:oMath xmlns:m="http://schemas.openxmlformats.org/officeDocument/2006/math">
                    <m:r>
                      <a:rPr lang="en-US" altLang="zh-CN" sz="2000" i="1">
                        <a:latin typeface="Cambria Math" panose="02040503050406030204" pitchFamily="18" charset="0"/>
                      </a:rPr>
                      <m:t>𝑄</m:t>
                    </m:r>
                  </m:oMath>
                </a14:m>
                <a:r>
                  <a:rPr lang="zh-CN" altLang="en-US" sz="2000" dirty="0"/>
                  <a:t>中的状态序列</a:t>
                </a:r>
                <a14:m>
                  <m:oMath xmlns:m="http://schemas.openxmlformats.org/officeDocument/2006/math">
                    <m:sSub>
                      <m:sSubPr>
                        <m:ctrlPr>
                          <a:rPr lang="en-US" altLang="zh-CN" sz="2000" i="1" smtClean="0">
                            <a:latin typeface="Cambria Math" panose="02040503050406030204" pitchFamily="18" charset="0"/>
                          </a:rPr>
                        </m:ctrlPr>
                      </m:sSubPr>
                      <m:e>
                        <m:r>
                          <a:rPr lang="en-US" altLang="zh-CN" sz="2000" b="0" i="1" smtClean="0">
                            <a:latin typeface="Cambria Math" panose="02040503050406030204" pitchFamily="18" charset="0"/>
                          </a:rPr>
                          <m:t>𝑟</m:t>
                        </m:r>
                      </m:e>
                      <m:sub>
                        <m:r>
                          <a:rPr lang="en-US" altLang="zh-CN" sz="2000" b="0" i="1" smtClean="0">
                            <a:latin typeface="Cambria Math" panose="02040503050406030204" pitchFamily="18" charset="0"/>
                          </a:rPr>
                          <m:t>0</m:t>
                        </m:r>
                      </m:sub>
                    </m:sSub>
                    <m:r>
                      <a:rPr lang="zh-CN" altLang="en-US" sz="2000" i="1">
                        <a:latin typeface="Cambria Math" panose="02040503050406030204" pitchFamily="18" charset="0"/>
                      </a:rPr>
                      <m:t>，</m:t>
                    </m:r>
                    <m:sSub>
                      <m:sSubPr>
                        <m:ctrlPr>
                          <a:rPr lang="en-US" altLang="zh-CN" sz="2000" i="1" smtClean="0">
                            <a:latin typeface="Cambria Math" panose="02040503050406030204" pitchFamily="18" charset="0"/>
                          </a:rPr>
                        </m:ctrlPr>
                      </m:sSubPr>
                      <m:e>
                        <m:r>
                          <a:rPr lang="en-US" altLang="zh-CN" sz="2000" b="0" i="1" smtClean="0">
                            <a:latin typeface="Cambria Math" panose="02040503050406030204" pitchFamily="18" charset="0"/>
                          </a:rPr>
                          <m:t>𝑟</m:t>
                        </m:r>
                      </m:e>
                      <m:sub>
                        <m:r>
                          <a:rPr lang="en-US" altLang="zh-CN" sz="2000" b="0" i="1" smtClean="0">
                            <a:latin typeface="Cambria Math" panose="02040503050406030204" pitchFamily="18" charset="0"/>
                          </a:rPr>
                          <m:t>1</m:t>
                        </m:r>
                      </m:sub>
                    </m:sSub>
                    <m:r>
                      <a:rPr lang="zh-CN" altLang="en-US" sz="2000" i="1">
                        <a:latin typeface="Cambria Math" panose="02040503050406030204" pitchFamily="18" charset="0"/>
                      </a:rPr>
                      <m:t>，</m:t>
                    </m:r>
                    <m:r>
                      <a:rPr lang="zh-CN" altLang="en-US" sz="2000" i="1" smtClean="0">
                        <a:latin typeface="Cambria Math" panose="02040503050406030204" pitchFamily="18" charset="0"/>
                      </a:rPr>
                      <m:t>⋯</m:t>
                    </m:r>
                    <m:r>
                      <a:rPr lang="zh-CN" altLang="en-US" sz="2000" i="1">
                        <a:latin typeface="Cambria Math" panose="02040503050406030204" pitchFamily="18" charset="0"/>
                      </a:rPr>
                      <m:t>，</m:t>
                    </m:r>
                    <m:sSub>
                      <m:sSubPr>
                        <m:ctrlPr>
                          <a:rPr lang="en-US" altLang="zh-CN" sz="2000" i="1" smtClean="0">
                            <a:latin typeface="Cambria Math" panose="02040503050406030204" pitchFamily="18" charset="0"/>
                          </a:rPr>
                        </m:ctrlPr>
                      </m:sSubPr>
                      <m:e>
                        <m:r>
                          <a:rPr lang="en-US" altLang="zh-CN" sz="2000" b="0" i="1" smtClean="0">
                            <a:latin typeface="Cambria Math" panose="02040503050406030204" pitchFamily="18" charset="0"/>
                          </a:rPr>
                          <m:t>𝑟</m:t>
                        </m:r>
                      </m:e>
                      <m:sub>
                        <m:r>
                          <a:rPr lang="en-US" altLang="zh-CN" sz="2000" b="0" i="1" smtClean="0">
                            <a:latin typeface="Cambria Math" panose="02040503050406030204" pitchFamily="18" charset="0"/>
                          </a:rPr>
                          <m:t>𝑛</m:t>
                        </m:r>
                      </m:sub>
                    </m:sSub>
                  </m:oMath>
                </a14:m>
                <a:r>
                  <a:rPr lang="zh-CN" altLang="en-US" sz="2000" dirty="0"/>
                  <a:t>，满足以下条件：</a:t>
                </a:r>
                <a:endParaRPr lang="en-US" altLang="zh-CN" sz="2000" dirty="0"/>
              </a:p>
              <a:p>
                <a:pPr lvl="1">
                  <a:lnSpc>
                    <a:spcPct val="150000"/>
                  </a:lnSpc>
                </a:pPr>
                <a:r>
                  <a:rPr lang="en-US" altLang="zh-CN" sz="2000" dirty="0"/>
                  <a:t>1</a:t>
                </a:r>
                <a:r>
                  <a:rPr lang="zh-CN" altLang="en-US" sz="2000" dirty="0"/>
                  <a:t>）</a:t>
                </a:r>
                <a:r>
                  <a:rPr lang="en-US" altLang="zh-CN" sz="2000" dirty="0"/>
                  <a:t> </a:t>
                </a: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𝑟</m:t>
                        </m:r>
                      </m:e>
                      <m:sub>
                        <m:r>
                          <a:rPr lang="en-US" altLang="zh-CN" sz="2000" i="1">
                            <a:latin typeface="Cambria Math" panose="02040503050406030204" pitchFamily="18" charset="0"/>
                          </a:rPr>
                          <m:t>0</m:t>
                        </m:r>
                      </m:sub>
                    </m:sSub>
                    <m:r>
                      <a:rPr lang="en-US" altLang="zh-CN" sz="2000" i="1" smtClean="0">
                        <a:latin typeface="Cambria Math" panose="02040503050406030204" pitchFamily="18" charset="0"/>
                      </a:rPr>
                      <m:t>=</m:t>
                    </m:r>
                    <m:sSub>
                      <m:sSubPr>
                        <m:ctrlPr>
                          <a:rPr lang="en-US" altLang="zh-CN" sz="2000" i="1" dirty="0">
                            <a:latin typeface="Cambria Math" panose="02040503050406030204" pitchFamily="18" charset="0"/>
                          </a:rPr>
                        </m:ctrlPr>
                      </m:sSubPr>
                      <m:e>
                        <m:r>
                          <a:rPr lang="en-US" altLang="zh-CN" sz="2000" i="1" dirty="0">
                            <a:latin typeface="Cambria Math" panose="02040503050406030204" pitchFamily="18" charset="0"/>
                          </a:rPr>
                          <m:t>𝑞</m:t>
                        </m:r>
                      </m:e>
                      <m:sub>
                        <m:r>
                          <a:rPr lang="en-US" altLang="zh-CN" sz="2000" i="1" dirty="0">
                            <a:latin typeface="Cambria Math" panose="02040503050406030204" pitchFamily="18" charset="0"/>
                          </a:rPr>
                          <m:t>0</m:t>
                        </m:r>
                      </m:sub>
                    </m:sSub>
                  </m:oMath>
                </a14:m>
                <a:endParaRPr lang="en-US" altLang="zh-CN" sz="2000" dirty="0"/>
              </a:p>
              <a:p>
                <a:pPr lvl="1">
                  <a:lnSpc>
                    <a:spcPct val="150000"/>
                  </a:lnSpc>
                </a:pPr>
                <a:r>
                  <a:rPr lang="en-US" altLang="zh-CN" sz="2000" dirty="0"/>
                  <a:t>2</a:t>
                </a:r>
                <a:r>
                  <a:rPr lang="zh-CN" altLang="en-US" sz="2000" dirty="0"/>
                  <a:t>）𝛿</a:t>
                </a:r>
                <a14:m>
                  <m:oMath xmlns:m="http://schemas.openxmlformats.org/officeDocument/2006/math">
                    <m:d>
                      <m:dPr>
                        <m:ctrlPr>
                          <a:rPr lang="en-US" altLang="zh-CN" sz="2000" b="0" i="1" smtClean="0">
                            <a:latin typeface="Cambria Math" panose="02040503050406030204" pitchFamily="18" charset="0"/>
                          </a:rPr>
                        </m:ctrlPr>
                      </m:dPr>
                      <m:e>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𝑟</m:t>
                            </m:r>
                          </m:e>
                          <m:sub>
                            <m:r>
                              <a:rPr lang="en-US" altLang="zh-CN" sz="2000" b="0" i="1" smtClean="0">
                                <a:latin typeface="Cambria Math" panose="02040503050406030204" pitchFamily="18" charset="0"/>
                              </a:rPr>
                              <m:t>𝑖</m:t>
                            </m:r>
                          </m:sub>
                        </m:sSub>
                        <m:r>
                          <a:rPr lang="zh-CN" altLang="en-US" sz="2000" i="1">
                            <a:latin typeface="Cambria Math" panose="02040503050406030204" pitchFamily="18" charset="0"/>
                          </a:rPr>
                          <m:t>，</m:t>
                        </m:r>
                        <m:sSub>
                          <m:sSubPr>
                            <m:ctrlPr>
                              <a:rPr lang="en-US" altLang="zh-CN" sz="2000" i="1" smtClean="0">
                                <a:latin typeface="Cambria Math" panose="02040503050406030204" pitchFamily="18" charset="0"/>
                              </a:rPr>
                            </m:ctrlPr>
                          </m:sSubPr>
                          <m:e>
                            <m:r>
                              <a:rPr lang="en-US" altLang="zh-CN" sz="2000" b="0" i="1" smtClean="0">
                                <a:latin typeface="Cambria Math" panose="02040503050406030204" pitchFamily="18" charset="0"/>
                              </a:rPr>
                              <m:t>𝑤</m:t>
                            </m:r>
                          </m:e>
                          <m:sub>
                            <m:r>
                              <a:rPr lang="en-US" altLang="zh-CN" sz="2000" b="0" i="1" smtClean="0">
                                <a:latin typeface="Cambria Math" panose="02040503050406030204" pitchFamily="18" charset="0"/>
                              </a:rPr>
                              <m:t>𝑖</m:t>
                            </m:r>
                            <m:r>
                              <a:rPr lang="en-US" altLang="zh-CN" sz="2000" b="0" i="1" smtClean="0">
                                <a:latin typeface="Cambria Math" panose="02040503050406030204" pitchFamily="18" charset="0"/>
                              </a:rPr>
                              <m:t>+1</m:t>
                            </m:r>
                          </m:sub>
                        </m:sSub>
                      </m:e>
                    </m:d>
                    <m:r>
                      <a:rPr lang="en-US" altLang="zh-CN" sz="2000" b="0" i="1" smtClean="0">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𝑟</m:t>
                        </m:r>
                      </m:e>
                      <m:sub>
                        <m:r>
                          <a:rPr lang="en-US" altLang="zh-CN" sz="2000" i="1">
                            <a:latin typeface="Cambria Math" panose="02040503050406030204" pitchFamily="18" charset="0"/>
                          </a:rPr>
                          <m:t>𝑖</m:t>
                        </m:r>
                        <m:r>
                          <a:rPr lang="en-US" altLang="zh-CN" sz="2000" b="0" i="1" smtClean="0">
                            <a:latin typeface="Cambria Math" panose="02040503050406030204" pitchFamily="18" charset="0"/>
                          </a:rPr>
                          <m:t>+1</m:t>
                        </m:r>
                      </m:sub>
                    </m:sSub>
                    <m:r>
                      <a:rPr lang="zh-CN" altLang="en-US" sz="2000" i="1">
                        <a:latin typeface="Cambria Math" panose="02040503050406030204" pitchFamily="18" charset="0"/>
                      </a:rPr>
                      <m:t>，</m:t>
                    </m:r>
                    <m:r>
                      <a:rPr lang="en-US" altLang="zh-CN" sz="2000" b="0" i="1" smtClean="0">
                        <a:latin typeface="Cambria Math" panose="02040503050406030204" pitchFamily="18" charset="0"/>
                      </a:rPr>
                      <m:t>𝑖</m:t>
                    </m:r>
                    <m:r>
                      <a:rPr lang="en-US" altLang="zh-CN" sz="2000" b="0" i="1" smtClean="0">
                        <a:latin typeface="Cambria Math" panose="02040503050406030204" pitchFamily="18" charset="0"/>
                      </a:rPr>
                      <m:t>=0</m:t>
                    </m:r>
                    <m:r>
                      <a:rPr lang="zh-CN" altLang="en-US" sz="2000" i="1">
                        <a:latin typeface="Cambria Math" panose="02040503050406030204" pitchFamily="18" charset="0"/>
                      </a:rPr>
                      <m:t>，</m:t>
                    </m:r>
                    <m:r>
                      <a:rPr lang="en-US" altLang="zh-CN" sz="2000" i="1" smtClean="0">
                        <a:latin typeface="Cambria Math" panose="02040503050406030204" pitchFamily="18" charset="0"/>
                      </a:rPr>
                      <m:t>1</m:t>
                    </m:r>
                    <m:r>
                      <a:rPr lang="zh-CN" altLang="en-US" sz="2000" i="1">
                        <a:latin typeface="Cambria Math" panose="02040503050406030204" pitchFamily="18" charset="0"/>
                      </a:rPr>
                      <m:t>，</m:t>
                    </m:r>
                    <m:r>
                      <a:rPr lang="zh-CN" altLang="en-US" sz="2000" dirty="0">
                        <a:latin typeface="Cambria Math" panose="02040503050406030204" pitchFamily="18" charset="0"/>
                      </a:rPr>
                      <m:t>⋯</m:t>
                    </m:r>
                    <m:r>
                      <a:rPr lang="zh-CN" altLang="en-US" sz="2000" i="1" dirty="0" smtClean="0">
                        <a:latin typeface="Cambria Math" panose="02040503050406030204" pitchFamily="18" charset="0"/>
                      </a:rPr>
                      <m:t>，</m:t>
                    </m:r>
                    <m:r>
                      <m:rPr>
                        <m:sty m:val="p"/>
                      </m:rPr>
                      <a:rPr lang="en-US" altLang="zh-CN" sz="2000" i="1" dirty="0">
                        <a:latin typeface="Cambria Math" panose="02040503050406030204" pitchFamily="18" charset="0"/>
                      </a:rPr>
                      <m:t>n</m:t>
                    </m:r>
                    <m:r>
                      <a:rPr lang="en-US" altLang="zh-CN" sz="2000" b="0" i="1" dirty="0" smtClean="0">
                        <a:latin typeface="Cambria Math" panose="02040503050406030204" pitchFamily="18" charset="0"/>
                      </a:rPr>
                      <m:t>−1</m:t>
                    </m:r>
                  </m:oMath>
                </a14:m>
                <a:endParaRPr lang="en-US" altLang="zh-CN" sz="2000" dirty="0"/>
              </a:p>
              <a:p>
                <a:pPr lvl="1">
                  <a:lnSpc>
                    <a:spcPct val="150000"/>
                  </a:lnSpc>
                </a:pPr>
                <a:r>
                  <a:rPr lang="en-US" altLang="zh-CN" sz="2000" dirty="0"/>
                  <a:t>3</a:t>
                </a:r>
                <a:r>
                  <a:rPr lang="zh-CN" altLang="en-US" sz="2000" dirty="0"/>
                  <a:t>）</a:t>
                </a: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𝑟</m:t>
                        </m:r>
                      </m:e>
                      <m:sub>
                        <m:r>
                          <a:rPr lang="en-US" altLang="zh-CN" sz="2000" i="1">
                            <a:latin typeface="Cambria Math" panose="02040503050406030204" pitchFamily="18" charset="0"/>
                          </a:rPr>
                          <m:t>𝑖</m:t>
                        </m:r>
                      </m:sub>
                    </m:sSub>
                    <m:r>
                      <a:rPr lang="en-US" altLang="zh-CN" sz="2000" i="1" smtClean="0">
                        <a:latin typeface="Cambria Math" panose="02040503050406030204" pitchFamily="18" charset="0"/>
                        <a:ea typeface="Cambria Math" panose="02040503050406030204" pitchFamily="18" charset="0"/>
                      </a:rPr>
                      <m:t>∈</m:t>
                    </m:r>
                    <m:r>
                      <a:rPr lang="en-US" altLang="zh-CN" sz="2000" b="0" i="1" smtClean="0">
                        <a:latin typeface="Cambria Math" panose="02040503050406030204" pitchFamily="18" charset="0"/>
                        <a:ea typeface="Cambria Math" panose="02040503050406030204" pitchFamily="18" charset="0"/>
                      </a:rPr>
                      <m:t>𝐹</m:t>
                    </m:r>
                  </m:oMath>
                </a14:m>
                <a:endParaRPr lang="en-US" altLang="zh-CN" sz="2000" dirty="0"/>
              </a:p>
              <a:p>
                <a:pPr>
                  <a:lnSpc>
                    <a:spcPct val="150000"/>
                  </a:lnSpc>
                </a:pPr>
                <a:r>
                  <a:rPr lang="zh-CN" altLang="en-US" sz="2000" dirty="0"/>
                  <a:t>则</a:t>
                </a:r>
                <a:r>
                  <a:rPr lang="en-US" altLang="zh-CN" sz="2000" b="1" dirty="0">
                    <a:solidFill>
                      <a:srgbClr val="FF0000"/>
                    </a:solidFill>
                  </a:rPr>
                  <a:t>M</a:t>
                </a:r>
                <a:r>
                  <a:rPr lang="zh-CN" altLang="en-US" sz="2000" b="1" dirty="0">
                    <a:solidFill>
                      <a:srgbClr val="FF0000"/>
                    </a:solidFill>
                  </a:rPr>
                  <a:t>接受</a:t>
                </a:r>
                <a14:m>
                  <m:oMath xmlns:m="http://schemas.openxmlformats.org/officeDocument/2006/math">
                    <m:r>
                      <a:rPr lang="en-US" altLang="zh-CN" sz="2000" b="1" i="1">
                        <a:solidFill>
                          <a:srgbClr val="FF0000"/>
                        </a:solidFill>
                        <a:latin typeface="Cambria Math" panose="02040503050406030204" pitchFamily="18" charset="0"/>
                      </a:rPr>
                      <m:t>𝒘</m:t>
                    </m:r>
                  </m:oMath>
                </a14:m>
                <a:r>
                  <a:rPr lang="zh-CN" altLang="en-US" sz="2000" dirty="0"/>
                  <a:t>。</a:t>
                </a:r>
                <a:endParaRPr lang="en-US" altLang="zh-CN" sz="2000" dirty="0"/>
              </a:p>
              <a:p>
                <a:pPr>
                  <a:lnSpc>
                    <a:spcPct val="150000"/>
                  </a:lnSpc>
                </a:pPr>
                <a:r>
                  <a:rPr lang="zh-CN" altLang="en-US" sz="2000" dirty="0"/>
                  <a:t>若</a:t>
                </a:r>
                <a14:m>
                  <m:oMath xmlns:m="http://schemas.openxmlformats.org/officeDocument/2006/math">
                    <m:r>
                      <a:rPr lang="en-US" altLang="zh-CN" sz="2000" b="0" i="1" smtClean="0">
                        <a:latin typeface="Cambria Math" panose="02040503050406030204" pitchFamily="18" charset="0"/>
                      </a:rPr>
                      <m:t>𝐴</m:t>
                    </m:r>
                    <m:r>
                      <a:rPr lang="en-US" altLang="zh-CN" sz="2000" i="1">
                        <a:latin typeface="Cambria Math" panose="02040503050406030204" pitchFamily="18" charset="0"/>
                      </a:rPr>
                      <m:t>=</m:t>
                    </m:r>
                    <m:d>
                      <m:dPr>
                        <m:begChr m:val="{"/>
                        <m:endChr m:val="}"/>
                        <m:ctrlPr>
                          <a:rPr lang="en-US" altLang="zh-CN" sz="2000" i="1" smtClean="0">
                            <a:latin typeface="Cambria Math" panose="02040503050406030204" pitchFamily="18" charset="0"/>
                          </a:rPr>
                        </m:ctrlPr>
                      </m:dPr>
                      <m:e>
                        <m:r>
                          <a:rPr lang="en-US" altLang="zh-CN" sz="2000" b="0" i="1" smtClean="0">
                            <a:latin typeface="Cambria Math" panose="02040503050406030204" pitchFamily="18" charset="0"/>
                          </a:rPr>
                          <m:t>𝑤</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𝑀</m:t>
                        </m:r>
                        <m:r>
                          <a:rPr lang="zh-CN" altLang="en-US" sz="2000" i="1">
                            <a:latin typeface="Cambria Math" panose="02040503050406030204" pitchFamily="18" charset="0"/>
                          </a:rPr>
                          <m:t>接受</m:t>
                        </m:r>
                        <m:r>
                          <a:rPr lang="en-US" altLang="zh-CN" sz="2000" b="0" i="1" smtClean="0">
                            <a:latin typeface="Cambria Math" panose="02040503050406030204" pitchFamily="18" charset="0"/>
                          </a:rPr>
                          <m:t>𝑤</m:t>
                        </m:r>
                      </m:e>
                    </m:d>
                  </m:oMath>
                </a14:m>
                <a:r>
                  <a:rPr lang="zh-CN" altLang="en-US" sz="2000" dirty="0"/>
                  <a:t>，则称</a:t>
                </a:r>
                <a:r>
                  <a:rPr lang="en-US" altLang="zh-CN" sz="2000" b="1" dirty="0"/>
                  <a:t>M</a:t>
                </a:r>
                <a:r>
                  <a:rPr lang="zh-CN" altLang="en-US" sz="2000" b="1" dirty="0"/>
                  <a:t>识别语言</a:t>
                </a:r>
                <a:r>
                  <a:rPr lang="en-US" altLang="zh-CN" sz="2000" b="1" dirty="0"/>
                  <a:t>A</a:t>
                </a:r>
                <a:r>
                  <a:rPr lang="zh-CN" altLang="en-US" sz="2000" b="1" dirty="0"/>
                  <a:t>，记作</a:t>
                </a:r>
                <a:r>
                  <a:rPr lang="en-US" altLang="zh-CN" sz="2000" b="1" dirty="0"/>
                  <a:t>L(M)</a:t>
                </a:r>
                <a:r>
                  <a:rPr lang="zh-CN" altLang="en-US" sz="2000" dirty="0"/>
                  <a:t>。</a:t>
                </a:r>
                <a:endParaRPr lang="en-US" altLang="zh-CN" sz="2000" dirty="0"/>
              </a:p>
            </p:txBody>
          </p:sp>
        </mc:Choice>
        <mc:Fallback xmlns="">
          <p:sp>
            <p:nvSpPr>
              <p:cNvPr id="3" name="文本框 2"/>
              <p:cNvSpPr txBox="1">
                <a:spLocks noRot="1" noChangeAspect="1" noMove="1" noResize="1" noEditPoints="1" noAdjustHandles="1" noChangeArrowheads="1" noChangeShapeType="1" noTextEdit="1"/>
              </p:cNvSpPr>
              <p:nvPr/>
            </p:nvSpPr>
            <p:spPr>
              <a:xfrm>
                <a:off x="137950" y="1007500"/>
                <a:ext cx="8763734" cy="3328738"/>
              </a:xfrm>
              <a:prstGeom prst="roundRect">
                <a:avLst>
                  <a:gd name="adj" fmla="val 4485"/>
                </a:avLst>
              </a:prstGeom>
              <a:blipFill rotWithShape="1">
                <a:blip r:embed="rId2"/>
                <a:stretch>
                  <a:fillRect l="-2017" t="-7093" r="-1345"/>
                </a:stretch>
              </a:blipFill>
              <a:effectLst>
                <a:outerShdw blurRad="63500" sx="102000" sy="102000" algn="ctr" rotWithShape="0">
                  <a:prstClr val="black">
                    <a:alpha val="40000"/>
                  </a:prstClr>
                </a:outerShdw>
              </a:effectLst>
            </p:spPr>
            <p:txBody>
              <a:bodyPr/>
              <a:lstStyle/>
              <a:p>
                <a:r>
                  <a:rPr lang="zh-CN" altLang="en-US">
                    <a:noFill/>
                  </a:rPr>
                  <a:t> </a:t>
                </a:r>
                <a:endParaRPr lang="zh-CN" altLang="en-US">
                  <a:noFill/>
                </a:endParaRPr>
              </a:p>
            </p:txBody>
          </p:sp>
        </mc:Fallback>
      </mc:AlternateContent>
      <p:sp>
        <p:nvSpPr>
          <p:cNvPr id="4" name="文本框 3"/>
          <p:cNvSpPr txBox="1"/>
          <p:nvPr/>
        </p:nvSpPr>
        <p:spPr>
          <a:xfrm>
            <a:off x="84197" y="6415781"/>
            <a:ext cx="9020721" cy="307777"/>
          </a:xfrm>
          <a:prstGeom prst="rect">
            <a:avLst/>
          </a:prstGeom>
          <a:noFill/>
        </p:spPr>
        <p:txBody>
          <a:bodyPr wrap="square" rtlCol="0">
            <a:spAutoFit/>
          </a:bodyPr>
          <a:lstStyle/>
          <a:p>
            <a:r>
              <a:rPr lang="en-US" altLang="zh-CN" sz="1400" dirty="0"/>
              <a:t>[1] (</a:t>
            </a:r>
            <a:r>
              <a:rPr lang="zh-CN" altLang="en-US" sz="1400" dirty="0"/>
              <a:t>美</a:t>
            </a:r>
            <a:r>
              <a:rPr lang="en-US" altLang="zh-CN" sz="1400" dirty="0"/>
              <a:t>) Michael </a:t>
            </a:r>
            <a:r>
              <a:rPr lang="en-US" altLang="zh-CN" sz="1400" dirty="0" err="1"/>
              <a:t>Sipser</a:t>
            </a:r>
            <a:r>
              <a:rPr lang="zh-CN" altLang="en-US" sz="1400" dirty="0"/>
              <a:t>著</a:t>
            </a:r>
            <a:r>
              <a:rPr lang="en-US" altLang="zh-CN" sz="1400" dirty="0"/>
              <a:t>. </a:t>
            </a:r>
            <a:r>
              <a:rPr lang="zh-CN" altLang="en-US" sz="1400" dirty="0"/>
              <a:t>计算理论导引</a:t>
            </a:r>
            <a:r>
              <a:rPr lang="en-US" altLang="zh-CN" sz="1400" dirty="0"/>
              <a:t>[M].</a:t>
            </a:r>
            <a:r>
              <a:rPr lang="zh-CN" altLang="en-US" sz="1400" dirty="0"/>
              <a:t>张立昂</a:t>
            </a:r>
            <a:r>
              <a:rPr lang="en-US" altLang="zh-CN" sz="1400" dirty="0"/>
              <a:t>, </a:t>
            </a:r>
            <a:r>
              <a:rPr lang="zh-CN" altLang="en-US" sz="1400" dirty="0"/>
              <a:t>王捍贫</a:t>
            </a:r>
            <a:r>
              <a:rPr lang="en-US" altLang="zh-CN" sz="1400" dirty="0"/>
              <a:t>, </a:t>
            </a:r>
            <a:r>
              <a:rPr lang="zh-CN" altLang="en-US" sz="1400" dirty="0"/>
              <a:t>黄雄</a:t>
            </a:r>
            <a:r>
              <a:rPr lang="en-US" altLang="zh-CN" sz="1400" dirty="0"/>
              <a:t>, </a:t>
            </a:r>
            <a:r>
              <a:rPr lang="zh-CN" altLang="en-US" sz="1400" dirty="0"/>
              <a:t>译</a:t>
            </a:r>
            <a:r>
              <a:rPr lang="en-US" altLang="zh-CN" sz="1400" dirty="0"/>
              <a:t>. </a:t>
            </a:r>
            <a:r>
              <a:rPr lang="zh-CN" altLang="en-US" sz="1400" dirty="0"/>
              <a:t>北京</a:t>
            </a:r>
            <a:r>
              <a:rPr lang="en-US" altLang="zh-CN" sz="1400" dirty="0"/>
              <a:t>: </a:t>
            </a:r>
            <a:r>
              <a:rPr lang="zh-CN" altLang="en-US" sz="1400" dirty="0"/>
              <a:t>机械工业出版社</a:t>
            </a:r>
            <a:r>
              <a:rPr lang="en-US" altLang="zh-CN" sz="1400" dirty="0"/>
              <a:t>, 2000. </a:t>
            </a:r>
            <a:r>
              <a:rPr lang="zh-CN" altLang="en-US" sz="1400" dirty="0">
                <a:solidFill>
                  <a:srgbClr val="FF0000"/>
                </a:solidFill>
              </a:rPr>
              <a:t>（</a:t>
            </a:r>
            <a:r>
              <a:rPr lang="en-US" altLang="zh-CN" sz="1400" dirty="0">
                <a:solidFill>
                  <a:srgbClr val="FF0000"/>
                </a:solidFill>
              </a:rPr>
              <a:t> P24</a:t>
            </a:r>
            <a:r>
              <a:rPr lang="zh-CN" altLang="en-US" sz="1400" dirty="0">
                <a:solidFill>
                  <a:srgbClr val="FF0000"/>
                </a:solidFill>
              </a:rPr>
              <a:t>）</a:t>
            </a:r>
          </a:p>
        </p:txBody>
      </p:sp>
      <p:sp>
        <p:nvSpPr>
          <p:cNvPr id="7" name="文本框 6"/>
          <p:cNvSpPr txBox="1"/>
          <p:nvPr/>
        </p:nvSpPr>
        <p:spPr>
          <a:xfrm>
            <a:off x="137950" y="488759"/>
            <a:ext cx="3353930" cy="369332"/>
          </a:xfrm>
          <a:prstGeom prst="rect">
            <a:avLst/>
          </a:prstGeom>
          <a:gradFill flip="none" rotWithShape="1">
            <a:gsLst>
              <a:gs pos="0">
                <a:schemeClr val="accent1">
                  <a:lumMod val="40000"/>
                  <a:lumOff val="60000"/>
                </a:schemeClr>
              </a:gs>
              <a:gs pos="50000">
                <a:schemeClr val="accent1">
                  <a:lumMod val="20000"/>
                  <a:lumOff val="80000"/>
                </a:schemeClr>
              </a:gs>
              <a:gs pos="100000">
                <a:schemeClr val="bg1"/>
              </a:gs>
            </a:gsLst>
            <a:lin ang="0" scaled="1"/>
            <a:tileRect/>
          </a:gradFill>
          <a:effectLst>
            <a:outerShdw blurRad="50800" dist="38100" dir="2700000" algn="tl" rotWithShape="0">
              <a:prstClr val="black">
                <a:alpha val="40000"/>
              </a:prstClr>
            </a:outerShdw>
          </a:effectLst>
        </p:spPr>
        <p:txBody>
          <a:bodyPr wrap="square" rtlCol="0">
            <a:spAutoFit/>
          </a:bodyPr>
          <a:lstStyle/>
          <a:p>
            <a:pPr algn="ctr"/>
            <a:r>
              <a:rPr lang="zh-CN" altLang="en-US" b="1" dirty="0">
                <a:latin typeface="微软雅黑" panose="020B0503020204020204" pitchFamily="34" charset="-122"/>
                <a:ea typeface="微软雅黑" panose="020B0503020204020204" pitchFamily="34" charset="-122"/>
              </a:rPr>
              <a:t>有限自动机的识别过程</a:t>
            </a:r>
          </a:p>
        </p:txBody>
      </p:sp>
      <p:sp>
        <p:nvSpPr>
          <p:cNvPr id="18" name="文本框 17"/>
          <p:cNvSpPr txBox="1"/>
          <p:nvPr/>
        </p:nvSpPr>
        <p:spPr>
          <a:xfrm>
            <a:off x="6537580" y="7927"/>
            <a:ext cx="2424062" cy="461665"/>
          </a:xfrm>
          <a:prstGeom prst="rect">
            <a:avLst/>
          </a:prstGeom>
          <a:noFill/>
        </p:spPr>
        <p:txBody>
          <a:bodyPr wrap="none" rtlCol="0">
            <a:spAutoFit/>
          </a:bodyPr>
          <a:lstStyle/>
          <a:p>
            <a:pPr algn="ctr">
              <a:spcBef>
                <a:spcPct val="0"/>
              </a:spcBef>
            </a:pPr>
            <a:r>
              <a:rPr lang="zh-CN" altLang="en-US" sz="2400" dirty="0">
                <a:solidFill>
                  <a:srgbClr val="0070C0"/>
                </a:solidFill>
                <a:ea typeface="黑体" panose="02010609060101010101" pitchFamily="49" charset="-122"/>
                <a:cs typeface="+mj-cs"/>
              </a:rPr>
              <a:t>正则语言（</a:t>
            </a:r>
            <a:r>
              <a:rPr lang="en-US" altLang="zh-CN" sz="2400" dirty="0">
                <a:solidFill>
                  <a:srgbClr val="0070C0"/>
                </a:solidFill>
                <a:ea typeface="黑体" panose="02010609060101010101" pitchFamily="49" charset="-122"/>
                <a:cs typeface="+mj-cs"/>
              </a:rPr>
              <a:t>RL</a:t>
            </a:r>
            <a:r>
              <a:rPr lang="zh-CN" altLang="en-US" sz="2400" dirty="0">
                <a:solidFill>
                  <a:srgbClr val="0070C0"/>
                </a:solidFill>
                <a:ea typeface="黑体" panose="02010609060101010101" pitchFamily="49" charset="-122"/>
                <a:cs typeface="+mj-cs"/>
              </a:rPr>
              <a:t>）</a:t>
            </a:r>
          </a:p>
        </p:txBody>
      </p:sp>
      <p:sp>
        <p:nvSpPr>
          <p:cNvPr id="13" name="文本框 12"/>
          <p:cNvSpPr txBox="1"/>
          <p:nvPr/>
        </p:nvSpPr>
        <p:spPr>
          <a:xfrm>
            <a:off x="137950" y="5564174"/>
            <a:ext cx="8763734" cy="508308"/>
          </a:xfrm>
          <a:prstGeom prst="roundRect">
            <a:avLst>
              <a:gd name="adj" fmla="val 4485"/>
            </a:avLst>
          </a:prstGeom>
          <a:solidFill>
            <a:schemeClr val="bg1"/>
          </a:solidFill>
          <a:effectLst>
            <a:outerShdw blurRad="63500" sx="102000" sy="102000" algn="ctr" rotWithShape="0">
              <a:prstClr val="black">
                <a:alpha val="40000"/>
              </a:prstClr>
            </a:outerShdw>
          </a:effectLst>
        </p:spPr>
        <p:txBody>
          <a:bodyPr wrap="square" rtlCol="0">
            <a:spAutoFit/>
          </a:bodyPr>
          <a:lstStyle/>
          <a:p>
            <a:pPr>
              <a:lnSpc>
                <a:spcPct val="150000"/>
              </a:lnSpc>
            </a:pPr>
            <a:r>
              <a:rPr lang="zh-CN" altLang="en-US" sz="2000" b="1" dirty="0"/>
              <a:t>如果一个语言被有穷自动机识别。则称它是</a:t>
            </a:r>
            <a:r>
              <a:rPr lang="zh-CN" altLang="en-US" sz="2000" b="1" dirty="0">
                <a:solidFill>
                  <a:srgbClr val="FF0000"/>
                </a:solidFill>
              </a:rPr>
              <a:t>正则语言</a:t>
            </a:r>
            <a:r>
              <a:rPr lang="zh-CN" altLang="en-US" sz="2000" b="1" dirty="0"/>
              <a:t>。</a:t>
            </a:r>
            <a:endParaRPr lang="en-US" altLang="zh-CN" sz="2000" dirty="0"/>
          </a:p>
        </p:txBody>
      </p:sp>
      <p:sp>
        <p:nvSpPr>
          <p:cNvPr id="5" name="文本框 4"/>
          <p:cNvSpPr txBox="1"/>
          <p:nvPr/>
        </p:nvSpPr>
        <p:spPr>
          <a:xfrm>
            <a:off x="84197" y="5049472"/>
            <a:ext cx="2659702" cy="461665"/>
          </a:xfrm>
          <a:prstGeom prst="rect">
            <a:avLst/>
          </a:prstGeom>
          <a:noFill/>
        </p:spPr>
        <p:txBody>
          <a:bodyPr wrap="none" rtlCol="0">
            <a:spAutoFit/>
          </a:bodyPr>
          <a:lstStyle/>
          <a:p>
            <a:r>
              <a:rPr lang="zh-CN" altLang="en-US" sz="2400" b="1" dirty="0">
                <a:solidFill>
                  <a:srgbClr val="FF0000"/>
                </a:solidFill>
              </a:rPr>
              <a:t>正则语言的定义：</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0C913308-F349-4B6D-A68A-DD1791B4A57B}" type="slidenum">
              <a:rPr lang="zh-CN" altLang="en-US" smtClean="0"/>
              <a:t>17</a:t>
            </a:fld>
            <a:endParaRPr lang="zh-CN" altLang="en-US"/>
          </a:p>
        </p:txBody>
      </p:sp>
      <p:sp>
        <p:nvSpPr>
          <p:cNvPr id="5" name="标题 4"/>
          <p:cNvSpPr>
            <a:spLocks noGrp="1"/>
          </p:cNvSpPr>
          <p:nvPr>
            <p:ph type="title"/>
          </p:nvPr>
        </p:nvSpPr>
        <p:spPr>
          <a:xfrm>
            <a:off x="4283968" y="0"/>
            <a:ext cx="4752528" cy="410152"/>
          </a:xfrm>
        </p:spPr>
        <p:txBody>
          <a:bodyPr/>
          <a:lstStyle/>
          <a:p>
            <a:r>
              <a:rPr lang="zh-CN" altLang="en-US" dirty="0">
                <a:latin typeface="+mn-lt"/>
              </a:rPr>
              <a:t>正则语言（</a:t>
            </a:r>
            <a:r>
              <a:rPr lang="en-US" altLang="zh-CN" dirty="0">
                <a:latin typeface="+mn-lt"/>
              </a:rPr>
              <a:t>RL</a:t>
            </a:r>
            <a:r>
              <a:rPr lang="zh-CN" altLang="en-US" dirty="0">
                <a:latin typeface="+mn-lt"/>
              </a:rPr>
              <a:t>）</a:t>
            </a:r>
          </a:p>
        </p:txBody>
      </p:sp>
      <p:sp>
        <p:nvSpPr>
          <p:cNvPr id="6" name="Oval 3"/>
          <p:cNvSpPr>
            <a:spLocks noChangeArrowheads="1"/>
          </p:cNvSpPr>
          <p:nvPr/>
        </p:nvSpPr>
        <p:spPr bwMode="auto">
          <a:xfrm>
            <a:off x="1217613" y="3223170"/>
            <a:ext cx="685800" cy="685800"/>
          </a:xfrm>
          <a:prstGeom prst="ellipse">
            <a:avLst/>
          </a:prstGeom>
          <a:noFill/>
          <a:ln w="952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7" name="Oval 4"/>
          <p:cNvSpPr>
            <a:spLocks noChangeArrowheads="1"/>
          </p:cNvSpPr>
          <p:nvPr/>
        </p:nvSpPr>
        <p:spPr bwMode="auto">
          <a:xfrm>
            <a:off x="4418013" y="3223170"/>
            <a:ext cx="685800" cy="685800"/>
          </a:xfrm>
          <a:prstGeom prst="ellipse">
            <a:avLst/>
          </a:prstGeom>
          <a:noFill/>
          <a:ln w="952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8" name="Oval 5"/>
          <p:cNvSpPr>
            <a:spLocks noChangeArrowheads="1"/>
          </p:cNvSpPr>
          <p:nvPr/>
        </p:nvSpPr>
        <p:spPr bwMode="auto">
          <a:xfrm>
            <a:off x="7389813" y="3223170"/>
            <a:ext cx="685800" cy="685800"/>
          </a:xfrm>
          <a:prstGeom prst="ellipse">
            <a:avLst/>
          </a:prstGeom>
          <a:noFill/>
          <a:ln w="952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0" name="Line 6"/>
          <p:cNvSpPr>
            <a:spLocks noChangeShapeType="1"/>
          </p:cNvSpPr>
          <p:nvPr/>
        </p:nvSpPr>
        <p:spPr bwMode="auto">
          <a:xfrm>
            <a:off x="608013" y="3604170"/>
            <a:ext cx="609600" cy="0"/>
          </a:xfrm>
          <a:prstGeom prst="line">
            <a:avLst/>
          </a:prstGeom>
          <a:noFill/>
          <a:ln w="9525">
            <a:solidFill>
              <a:schemeClr val="tx1"/>
            </a:solidFill>
            <a:rou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 name="Oval 7"/>
          <p:cNvSpPr>
            <a:spLocks noChangeArrowheads="1"/>
          </p:cNvSpPr>
          <p:nvPr/>
        </p:nvSpPr>
        <p:spPr bwMode="auto">
          <a:xfrm>
            <a:off x="4189413" y="2994570"/>
            <a:ext cx="1143000" cy="1143000"/>
          </a:xfrm>
          <a:prstGeom prst="ellipse">
            <a:avLst/>
          </a:prstGeom>
          <a:noFill/>
          <a:ln w="952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2" name="Line 8"/>
          <p:cNvSpPr>
            <a:spLocks noChangeShapeType="1"/>
          </p:cNvSpPr>
          <p:nvPr/>
        </p:nvSpPr>
        <p:spPr bwMode="auto">
          <a:xfrm>
            <a:off x="1903413" y="3604170"/>
            <a:ext cx="2286000" cy="0"/>
          </a:xfrm>
          <a:prstGeom prst="line">
            <a:avLst/>
          </a:prstGeom>
          <a:noFill/>
          <a:ln w="9525">
            <a:solidFill>
              <a:schemeClr val="tx1"/>
            </a:solidFill>
            <a:rou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Line 9"/>
          <p:cNvSpPr>
            <a:spLocks noChangeShapeType="1"/>
          </p:cNvSpPr>
          <p:nvPr/>
        </p:nvSpPr>
        <p:spPr bwMode="auto">
          <a:xfrm>
            <a:off x="5332413" y="3604170"/>
            <a:ext cx="2057400" cy="0"/>
          </a:xfrm>
          <a:prstGeom prst="line">
            <a:avLst/>
          </a:prstGeom>
          <a:noFill/>
          <a:ln w="9525">
            <a:solidFill>
              <a:schemeClr val="tx1"/>
            </a:solidFill>
            <a:rou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Freeform 10"/>
          <p:cNvSpPr/>
          <p:nvPr/>
        </p:nvSpPr>
        <p:spPr bwMode="auto">
          <a:xfrm>
            <a:off x="1116013" y="2219870"/>
            <a:ext cx="812800" cy="1079500"/>
          </a:xfrm>
          <a:custGeom>
            <a:avLst/>
            <a:gdLst>
              <a:gd name="T0" fmla="*/ 2147483646 w 512"/>
              <a:gd name="T1" fmla="*/ 2147483646 h 680"/>
              <a:gd name="T2" fmla="*/ 2147483646 w 512"/>
              <a:gd name="T3" fmla="*/ 2147483646 h 680"/>
              <a:gd name="T4" fmla="*/ 2147483646 w 512"/>
              <a:gd name="T5" fmla="*/ 2147483646 h 680"/>
              <a:gd name="T6" fmla="*/ 2147483646 w 512"/>
              <a:gd name="T7" fmla="*/ 2147483646 h 680"/>
              <a:gd name="T8" fmla="*/ 2147483646 w 512"/>
              <a:gd name="T9" fmla="*/ 2147483646 h 6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12" h="680">
                <a:moveTo>
                  <a:pt x="160" y="680"/>
                </a:moveTo>
                <a:cubicBezTo>
                  <a:pt x="80" y="496"/>
                  <a:pt x="0" y="312"/>
                  <a:pt x="16" y="200"/>
                </a:cubicBezTo>
                <a:cubicBezTo>
                  <a:pt x="32" y="88"/>
                  <a:pt x="176" y="16"/>
                  <a:pt x="256" y="8"/>
                </a:cubicBezTo>
                <a:cubicBezTo>
                  <a:pt x="336" y="0"/>
                  <a:pt x="480" y="48"/>
                  <a:pt x="496" y="152"/>
                </a:cubicBezTo>
                <a:cubicBezTo>
                  <a:pt x="512" y="256"/>
                  <a:pt x="432" y="444"/>
                  <a:pt x="352" y="632"/>
                </a:cubicBezTo>
              </a:path>
            </a:pathLst>
          </a:custGeom>
          <a:noFill/>
          <a:ln w="9525" cap="flat" cmpd="sng">
            <a:solidFill>
              <a:schemeClr val="tx1"/>
            </a:solidFill>
            <a:prstDash val="solid"/>
            <a:round/>
            <a:headEnd type="none" w="med" len="med"/>
            <a:tailEnd type="triangl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 name="Freeform 11"/>
          <p:cNvSpPr/>
          <p:nvPr/>
        </p:nvSpPr>
        <p:spPr bwMode="auto">
          <a:xfrm>
            <a:off x="7237413" y="2232570"/>
            <a:ext cx="812800" cy="1079500"/>
          </a:xfrm>
          <a:custGeom>
            <a:avLst/>
            <a:gdLst>
              <a:gd name="T0" fmla="*/ 2147483646 w 512"/>
              <a:gd name="T1" fmla="*/ 2147483646 h 680"/>
              <a:gd name="T2" fmla="*/ 2147483646 w 512"/>
              <a:gd name="T3" fmla="*/ 2147483646 h 680"/>
              <a:gd name="T4" fmla="*/ 2147483646 w 512"/>
              <a:gd name="T5" fmla="*/ 2147483646 h 680"/>
              <a:gd name="T6" fmla="*/ 2147483646 w 512"/>
              <a:gd name="T7" fmla="*/ 2147483646 h 680"/>
              <a:gd name="T8" fmla="*/ 2147483646 w 512"/>
              <a:gd name="T9" fmla="*/ 2147483646 h 6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12" h="680">
                <a:moveTo>
                  <a:pt x="160" y="680"/>
                </a:moveTo>
                <a:cubicBezTo>
                  <a:pt x="80" y="496"/>
                  <a:pt x="0" y="312"/>
                  <a:pt x="16" y="200"/>
                </a:cubicBezTo>
                <a:cubicBezTo>
                  <a:pt x="32" y="88"/>
                  <a:pt x="176" y="16"/>
                  <a:pt x="256" y="8"/>
                </a:cubicBezTo>
                <a:cubicBezTo>
                  <a:pt x="336" y="0"/>
                  <a:pt x="480" y="48"/>
                  <a:pt x="496" y="152"/>
                </a:cubicBezTo>
                <a:cubicBezTo>
                  <a:pt x="512" y="256"/>
                  <a:pt x="432" y="444"/>
                  <a:pt x="352" y="632"/>
                </a:cubicBezTo>
              </a:path>
            </a:pathLst>
          </a:custGeom>
          <a:noFill/>
          <a:ln w="9525" cap="flat" cmpd="sng">
            <a:solidFill>
              <a:schemeClr val="tx1"/>
            </a:solidFill>
            <a:prstDash val="solid"/>
            <a:round/>
            <a:headEnd type="none" w="med" len="med"/>
            <a:tailEnd type="triangl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16" name="Object 12"/>
          <p:cNvGraphicFramePr>
            <a:graphicFrameLocks noChangeAspect="1"/>
          </p:cNvGraphicFramePr>
          <p:nvPr>
            <p:extLst>
              <p:ext uri="{D42A27DB-BD31-4B8C-83A1-F6EECF244321}">
                <p14:modId xmlns:p14="http://schemas.microsoft.com/office/powerpoint/2010/main" val="919781385"/>
              </p:ext>
            </p:extLst>
          </p:nvPr>
        </p:nvGraphicFramePr>
        <p:xfrm>
          <a:off x="1370013" y="1851570"/>
          <a:ext cx="265112" cy="279400"/>
        </p:xfrm>
        <a:graphic>
          <a:graphicData uri="http://schemas.openxmlformats.org/presentationml/2006/ole">
            <mc:AlternateContent xmlns:mc="http://schemas.openxmlformats.org/markup-compatibility/2006">
              <mc:Choice xmlns:v="urn:schemas-microsoft-com:vml" Requires="v">
                <p:oleObj spid="_x0000_s6349" name="Equation" r:id="rId4" imgW="266700" imgH="279400" progId="Equation.3">
                  <p:embed/>
                </p:oleObj>
              </mc:Choice>
              <mc:Fallback>
                <p:oleObj name="Equation" r:id="rId4" imgW="266700" imgH="279400" progId="Equation.3">
                  <p:embed/>
                  <p:pic>
                    <p:nvPicPr>
                      <p:cNvPr id="16" name="Object 1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70013" y="1851570"/>
                        <a:ext cx="265112" cy="279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7" name="Object 13"/>
          <p:cNvGraphicFramePr>
            <a:graphicFrameLocks noChangeAspect="1"/>
          </p:cNvGraphicFramePr>
          <p:nvPr>
            <p:extLst>
              <p:ext uri="{D42A27DB-BD31-4B8C-83A1-F6EECF244321}">
                <p14:modId xmlns:p14="http://schemas.microsoft.com/office/powerpoint/2010/main" val="1246972020"/>
              </p:ext>
            </p:extLst>
          </p:nvPr>
        </p:nvGraphicFramePr>
        <p:xfrm>
          <a:off x="2741613" y="3146970"/>
          <a:ext cx="279400" cy="381000"/>
        </p:xfrm>
        <a:graphic>
          <a:graphicData uri="http://schemas.openxmlformats.org/presentationml/2006/ole">
            <mc:AlternateContent xmlns:mc="http://schemas.openxmlformats.org/markup-compatibility/2006">
              <mc:Choice xmlns:v="urn:schemas-microsoft-com:vml" Requires="v">
                <p:oleObj spid="_x0000_s6350" name="Equation" r:id="rId6" imgW="279400" imgH="381000" progId="Equation.3">
                  <p:embed/>
                </p:oleObj>
              </mc:Choice>
              <mc:Fallback>
                <p:oleObj name="Equation" r:id="rId6" imgW="279400" imgH="381000" progId="Equation.3">
                  <p:embed/>
                  <p:pic>
                    <p:nvPicPr>
                      <p:cNvPr id="17" name="Object 1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41613" y="3146970"/>
                        <a:ext cx="279400" cy="381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8" name="Object 14"/>
          <p:cNvGraphicFramePr>
            <a:graphicFrameLocks noChangeAspect="1"/>
          </p:cNvGraphicFramePr>
          <p:nvPr>
            <p:extLst>
              <p:ext uri="{D42A27DB-BD31-4B8C-83A1-F6EECF244321}">
                <p14:modId xmlns:p14="http://schemas.microsoft.com/office/powerpoint/2010/main" val="1715989070"/>
              </p:ext>
            </p:extLst>
          </p:nvPr>
        </p:nvGraphicFramePr>
        <p:xfrm>
          <a:off x="5865813" y="3070770"/>
          <a:ext cx="671512" cy="442913"/>
        </p:xfrm>
        <a:graphic>
          <a:graphicData uri="http://schemas.openxmlformats.org/presentationml/2006/ole">
            <mc:AlternateContent xmlns:mc="http://schemas.openxmlformats.org/markup-compatibility/2006">
              <mc:Choice xmlns:v="urn:schemas-microsoft-com:vml" Requires="v">
                <p:oleObj spid="_x0000_s6351" name="Equation" r:id="rId8" imgW="673100" imgH="444500" progId="Equation.3">
                  <p:embed/>
                </p:oleObj>
              </mc:Choice>
              <mc:Fallback>
                <p:oleObj name="Equation" r:id="rId8" imgW="673100" imgH="444500" progId="Equation.3">
                  <p:embed/>
                  <p:pic>
                    <p:nvPicPr>
                      <p:cNvPr id="18" name="Object 1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865813" y="3070770"/>
                        <a:ext cx="671512" cy="442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9" name="Object 15"/>
          <p:cNvGraphicFramePr>
            <a:graphicFrameLocks noChangeAspect="1"/>
          </p:cNvGraphicFramePr>
          <p:nvPr>
            <p:extLst>
              <p:ext uri="{D42A27DB-BD31-4B8C-83A1-F6EECF244321}">
                <p14:modId xmlns:p14="http://schemas.microsoft.com/office/powerpoint/2010/main" val="1855508977"/>
              </p:ext>
            </p:extLst>
          </p:nvPr>
        </p:nvGraphicFramePr>
        <p:xfrm>
          <a:off x="7313613" y="1699170"/>
          <a:ext cx="671512" cy="442913"/>
        </p:xfrm>
        <a:graphic>
          <a:graphicData uri="http://schemas.openxmlformats.org/presentationml/2006/ole">
            <mc:AlternateContent xmlns:mc="http://schemas.openxmlformats.org/markup-compatibility/2006">
              <mc:Choice xmlns:v="urn:schemas-microsoft-com:vml" Requires="v">
                <p:oleObj spid="_x0000_s6352" name="Equation" r:id="rId10" imgW="673100" imgH="444500" progId="Equation.3">
                  <p:embed/>
                </p:oleObj>
              </mc:Choice>
              <mc:Fallback>
                <p:oleObj name="Equation" r:id="rId10" imgW="673100" imgH="444500" progId="Equation.3">
                  <p:embed/>
                  <p:pic>
                    <p:nvPicPr>
                      <p:cNvPr id="19" name="Object 1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313613" y="1699170"/>
                        <a:ext cx="671512" cy="442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 name="Object 16"/>
          <p:cNvGraphicFramePr>
            <a:graphicFrameLocks noChangeAspect="1"/>
          </p:cNvGraphicFramePr>
          <p:nvPr>
            <p:extLst>
              <p:ext uri="{D42A27DB-BD31-4B8C-83A1-F6EECF244321}">
                <p14:modId xmlns:p14="http://schemas.microsoft.com/office/powerpoint/2010/main" val="56252942"/>
              </p:ext>
            </p:extLst>
          </p:nvPr>
        </p:nvGraphicFramePr>
        <p:xfrm>
          <a:off x="1370013" y="3299370"/>
          <a:ext cx="419100" cy="469900"/>
        </p:xfrm>
        <a:graphic>
          <a:graphicData uri="http://schemas.openxmlformats.org/presentationml/2006/ole">
            <mc:AlternateContent xmlns:mc="http://schemas.openxmlformats.org/markup-compatibility/2006">
              <mc:Choice xmlns:v="urn:schemas-microsoft-com:vml" Requires="v">
                <p:oleObj spid="_x0000_s6353" name="Equation" r:id="rId11" imgW="419100" imgH="469900" progId="Equation.3">
                  <p:embed/>
                </p:oleObj>
              </mc:Choice>
              <mc:Fallback>
                <p:oleObj name="Equation" r:id="rId11" imgW="419100" imgH="469900" progId="Equation.3">
                  <p:embed/>
                  <p:pic>
                    <p:nvPicPr>
                      <p:cNvPr id="20" name="Object 1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370013" y="3299370"/>
                        <a:ext cx="419100" cy="469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 name="Object 17"/>
          <p:cNvGraphicFramePr>
            <a:graphicFrameLocks noChangeAspect="1"/>
          </p:cNvGraphicFramePr>
          <p:nvPr>
            <p:extLst>
              <p:ext uri="{D42A27DB-BD31-4B8C-83A1-F6EECF244321}">
                <p14:modId xmlns:p14="http://schemas.microsoft.com/office/powerpoint/2010/main" val="624510772"/>
              </p:ext>
            </p:extLst>
          </p:nvPr>
        </p:nvGraphicFramePr>
        <p:xfrm>
          <a:off x="4608513" y="3299370"/>
          <a:ext cx="341312" cy="469900"/>
        </p:xfrm>
        <a:graphic>
          <a:graphicData uri="http://schemas.openxmlformats.org/presentationml/2006/ole">
            <mc:AlternateContent xmlns:mc="http://schemas.openxmlformats.org/markup-compatibility/2006">
              <mc:Choice xmlns:v="urn:schemas-microsoft-com:vml" Requires="v">
                <p:oleObj spid="_x0000_s6354" name="Equation" r:id="rId13" imgW="342900" imgH="469900" progId="Equation.3">
                  <p:embed/>
                </p:oleObj>
              </mc:Choice>
              <mc:Fallback>
                <p:oleObj name="Equation" r:id="rId13" imgW="342900" imgH="469900" progId="Equation.3">
                  <p:embed/>
                  <p:pic>
                    <p:nvPicPr>
                      <p:cNvPr id="21" name="Object 17"/>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608513" y="3299370"/>
                        <a:ext cx="341312" cy="469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2" name="Object 18"/>
          <p:cNvGraphicFramePr>
            <a:graphicFrameLocks noChangeAspect="1"/>
          </p:cNvGraphicFramePr>
          <p:nvPr>
            <p:extLst>
              <p:ext uri="{D42A27DB-BD31-4B8C-83A1-F6EECF244321}">
                <p14:modId xmlns:p14="http://schemas.microsoft.com/office/powerpoint/2010/main" val="374276391"/>
              </p:ext>
            </p:extLst>
          </p:nvPr>
        </p:nvGraphicFramePr>
        <p:xfrm>
          <a:off x="7478713" y="3299370"/>
          <a:ext cx="392112" cy="469900"/>
        </p:xfrm>
        <a:graphic>
          <a:graphicData uri="http://schemas.openxmlformats.org/presentationml/2006/ole">
            <mc:AlternateContent xmlns:mc="http://schemas.openxmlformats.org/markup-compatibility/2006">
              <mc:Choice xmlns:v="urn:schemas-microsoft-com:vml" Requires="v">
                <p:oleObj spid="_x0000_s6355" name="Equation" r:id="rId15" imgW="393700" imgH="469900" progId="Equation.3">
                  <p:embed/>
                </p:oleObj>
              </mc:Choice>
              <mc:Fallback>
                <p:oleObj name="Equation" r:id="rId15" imgW="393700" imgH="469900" progId="Equation.3">
                  <p:embed/>
                  <p:pic>
                    <p:nvPicPr>
                      <p:cNvPr id="22" name="Object 18"/>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478713" y="3299370"/>
                        <a:ext cx="392112" cy="469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3" name="Text Box 19"/>
          <p:cNvSpPr txBox="1">
            <a:spLocks noChangeArrowheads="1"/>
          </p:cNvSpPr>
          <p:nvPr/>
        </p:nvSpPr>
        <p:spPr bwMode="auto">
          <a:xfrm>
            <a:off x="4113213" y="4137570"/>
            <a:ext cx="1654175" cy="1163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spcBef>
                <a:spcPct val="20000"/>
              </a:spcBef>
            </a:pPr>
            <a:r>
              <a:rPr kumimoji="0" lang="en-US" altLang="zh-CN" sz="3200" b="0">
                <a:solidFill>
                  <a:schemeClr val="accent2"/>
                </a:solidFill>
                <a:latin typeface="Comic Sans MS" panose="030F0702030302020204" pitchFamily="66" charset="0"/>
              </a:rPr>
              <a:t>Accept </a:t>
            </a:r>
          </a:p>
          <a:p>
            <a:pPr>
              <a:spcBef>
                <a:spcPct val="20000"/>
              </a:spcBef>
            </a:pPr>
            <a:r>
              <a:rPr kumimoji="0" lang="en-US" altLang="zh-CN" sz="3200" b="0">
                <a:solidFill>
                  <a:schemeClr val="accent2"/>
                </a:solidFill>
                <a:latin typeface="Comic Sans MS" panose="030F0702030302020204" pitchFamily="66" charset="0"/>
              </a:rPr>
              <a:t>state</a:t>
            </a:r>
          </a:p>
        </p:txBody>
      </p:sp>
      <p:sp>
        <p:nvSpPr>
          <p:cNvPr id="24" name="Text Box 20"/>
          <p:cNvSpPr txBox="1">
            <a:spLocks noChangeArrowheads="1"/>
          </p:cNvSpPr>
          <p:nvPr/>
        </p:nvSpPr>
        <p:spPr bwMode="auto">
          <a:xfrm>
            <a:off x="6780213" y="4061370"/>
            <a:ext cx="2132012"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spcBef>
                <a:spcPct val="20000"/>
              </a:spcBef>
            </a:pPr>
            <a:r>
              <a:rPr kumimoji="0" lang="en-US" altLang="zh-CN" sz="3200" b="0" dirty="0">
                <a:solidFill>
                  <a:schemeClr val="accent2"/>
                </a:solidFill>
                <a:latin typeface="Comic Sans MS" panose="030F0702030302020204" pitchFamily="66" charset="0"/>
              </a:rPr>
              <a:t>trap state</a:t>
            </a:r>
          </a:p>
        </p:txBody>
      </p:sp>
      <p:sp>
        <p:nvSpPr>
          <p:cNvPr id="25" name="Text Box 21"/>
          <p:cNvSpPr txBox="1">
            <a:spLocks noChangeArrowheads="1"/>
          </p:cNvSpPr>
          <p:nvPr/>
        </p:nvSpPr>
        <p:spPr bwMode="auto">
          <a:xfrm>
            <a:off x="117475" y="1224508"/>
            <a:ext cx="1581150" cy="519112"/>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lgn="ctr" eaLnBrk="1" hangingPunct="1"/>
            <a:r>
              <a:rPr kumimoji="0" lang="en-US" altLang="zh-CN">
                <a:latin typeface="Comic Sans MS" panose="030F0702030302020204" pitchFamily="66" charset="0"/>
              </a:rPr>
              <a:t>∑={a,b}</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0C913308-F349-4B6D-A68A-DD1791B4A57B}" type="slidenum">
              <a:rPr lang="zh-CN" altLang="en-US" smtClean="0"/>
              <a:t>18</a:t>
            </a:fld>
            <a:endParaRPr lang="zh-CN" altLang="en-US"/>
          </a:p>
        </p:txBody>
      </p:sp>
      <p:sp>
        <p:nvSpPr>
          <p:cNvPr id="5" name="标题 4"/>
          <p:cNvSpPr>
            <a:spLocks noGrp="1"/>
          </p:cNvSpPr>
          <p:nvPr>
            <p:ph type="title"/>
          </p:nvPr>
        </p:nvSpPr>
        <p:spPr>
          <a:xfrm>
            <a:off x="4283968" y="0"/>
            <a:ext cx="4752528" cy="410152"/>
          </a:xfrm>
        </p:spPr>
        <p:txBody>
          <a:bodyPr/>
          <a:lstStyle/>
          <a:p>
            <a:r>
              <a:rPr lang="zh-CN" altLang="en-US" dirty="0">
                <a:latin typeface="+mn-lt"/>
              </a:rPr>
              <a:t>正则语言（</a:t>
            </a:r>
            <a:r>
              <a:rPr lang="en-US" altLang="zh-CN" dirty="0">
                <a:latin typeface="+mn-lt"/>
              </a:rPr>
              <a:t>RL</a:t>
            </a:r>
            <a:r>
              <a:rPr lang="zh-CN" altLang="en-US" dirty="0">
                <a:latin typeface="+mn-lt"/>
              </a:rPr>
              <a:t>）</a:t>
            </a:r>
          </a:p>
        </p:txBody>
      </p:sp>
      <p:sp>
        <p:nvSpPr>
          <p:cNvPr id="9" name="文本框 8"/>
          <p:cNvSpPr txBox="1"/>
          <p:nvPr/>
        </p:nvSpPr>
        <p:spPr>
          <a:xfrm>
            <a:off x="137951" y="488759"/>
            <a:ext cx="1481722" cy="369332"/>
          </a:xfrm>
          <a:prstGeom prst="rect">
            <a:avLst/>
          </a:prstGeom>
          <a:gradFill flip="none" rotWithShape="1">
            <a:gsLst>
              <a:gs pos="0">
                <a:schemeClr val="accent1">
                  <a:lumMod val="40000"/>
                  <a:lumOff val="60000"/>
                </a:schemeClr>
              </a:gs>
              <a:gs pos="50000">
                <a:schemeClr val="accent1">
                  <a:lumMod val="20000"/>
                  <a:lumOff val="80000"/>
                </a:schemeClr>
              </a:gs>
              <a:gs pos="100000">
                <a:schemeClr val="bg1"/>
              </a:gs>
            </a:gsLst>
            <a:lin ang="0" scaled="1"/>
            <a:tileRect/>
          </a:gradFill>
          <a:effectLst>
            <a:outerShdw blurRad="50800" dist="38100" dir="2700000" algn="tl" rotWithShape="0">
              <a:prstClr val="black">
                <a:alpha val="40000"/>
              </a:prstClr>
            </a:outerShdw>
          </a:effectLst>
        </p:spPr>
        <p:txBody>
          <a:bodyPr wrap="square" rtlCol="0">
            <a:spAutoFit/>
          </a:bodyPr>
          <a:lstStyle/>
          <a:p>
            <a:pPr algn="ctr"/>
            <a:r>
              <a:rPr lang="zh-CN" altLang="en-US" b="1" dirty="0">
                <a:latin typeface="微软雅黑" panose="020B0503020204020204" pitchFamily="34" charset="-122"/>
                <a:ea typeface="微软雅黑" panose="020B0503020204020204" pitchFamily="34" charset="-122"/>
              </a:rPr>
              <a:t>例</a:t>
            </a:r>
            <a:r>
              <a:rPr lang="en-US" altLang="zh-CN" b="1" dirty="0">
                <a:latin typeface="微软雅黑" panose="020B0503020204020204" pitchFamily="34" charset="-122"/>
                <a:ea typeface="微软雅黑" panose="020B0503020204020204" pitchFamily="34" charset="-122"/>
              </a:rPr>
              <a:t>1</a:t>
            </a:r>
            <a:endParaRPr lang="zh-CN" altLang="en-US" b="1" dirty="0">
              <a:latin typeface="微软雅黑" panose="020B0503020204020204" pitchFamily="34" charset="-122"/>
              <a:ea typeface="微软雅黑" panose="020B0503020204020204" pitchFamily="34" charset="-122"/>
            </a:endParaRPr>
          </a:p>
        </p:txBody>
      </p:sp>
      <p:sp>
        <p:nvSpPr>
          <p:cNvPr id="6" name="Oval 2"/>
          <p:cNvSpPr>
            <a:spLocks noChangeArrowheads="1"/>
          </p:cNvSpPr>
          <p:nvPr/>
        </p:nvSpPr>
        <p:spPr bwMode="auto">
          <a:xfrm>
            <a:off x="1219200" y="4419600"/>
            <a:ext cx="685800" cy="685800"/>
          </a:xfrm>
          <a:prstGeom prst="ellipse">
            <a:avLst/>
          </a:prstGeom>
          <a:solidFill>
            <a:srgbClr val="FF0000">
              <a:alpha val="50195"/>
            </a:srgbClr>
          </a:solidFill>
          <a:ln w="38100">
            <a:solidFill>
              <a:srgbClr val="FF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8" name="Oval 4"/>
          <p:cNvSpPr>
            <a:spLocks noChangeArrowheads="1"/>
          </p:cNvSpPr>
          <p:nvPr/>
        </p:nvSpPr>
        <p:spPr bwMode="auto">
          <a:xfrm>
            <a:off x="7391400" y="4419600"/>
            <a:ext cx="685800" cy="685800"/>
          </a:xfrm>
          <a:prstGeom prst="ellipse">
            <a:avLst/>
          </a:prstGeom>
          <a:noFill/>
          <a:ln w="952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0" name="Line 5"/>
          <p:cNvSpPr>
            <a:spLocks noChangeShapeType="1"/>
          </p:cNvSpPr>
          <p:nvPr/>
        </p:nvSpPr>
        <p:spPr bwMode="auto">
          <a:xfrm>
            <a:off x="609600" y="4800600"/>
            <a:ext cx="609600" cy="0"/>
          </a:xfrm>
          <a:prstGeom prst="line">
            <a:avLst/>
          </a:prstGeom>
          <a:noFill/>
          <a:ln w="38100">
            <a:solidFill>
              <a:srgbClr val="FF0000"/>
            </a:solidFill>
            <a:rou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Line 8"/>
          <p:cNvSpPr>
            <a:spLocks noChangeShapeType="1"/>
          </p:cNvSpPr>
          <p:nvPr/>
        </p:nvSpPr>
        <p:spPr bwMode="auto">
          <a:xfrm>
            <a:off x="5334000" y="4800600"/>
            <a:ext cx="2057400" cy="0"/>
          </a:xfrm>
          <a:prstGeom prst="line">
            <a:avLst/>
          </a:prstGeom>
          <a:noFill/>
          <a:ln w="9525">
            <a:solidFill>
              <a:schemeClr val="tx1"/>
            </a:solidFill>
            <a:rou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Freeform 9"/>
          <p:cNvSpPr/>
          <p:nvPr/>
        </p:nvSpPr>
        <p:spPr bwMode="auto">
          <a:xfrm>
            <a:off x="1117600" y="3416300"/>
            <a:ext cx="812800" cy="1079500"/>
          </a:xfrm>
          <a:custGeom>
            <a:avLst/>
            <a:gdLst>
              <a:gd name="T0" fmla="*/ 2147483646 w 512"/>
              <a:gd name="T1" fmla="*/ 2147483646 h 680"/>
              <a:gd name="T2" fmla="*/ 2147483646 w 512"/>
              <a:gd name="T3" fmla="*/ 2147483646 h 680"/>
              <a:gd name="T4" fmla="*/ 2147483646 w 512"/>
              <a:gd name="T5" fmla="*/ 2147483646 h 680"/>
              <a:gd name="T6" fmla="*/ 2147483646 w 512"/>
              <a:gd name="T7" fmla="*/ 2147483646 h 680"/>
              <a:gd name="T8" fmla="*/ 2147483646 w 512"/>
              <a:gd name="T9" fmla="*/ 2147483646 h 6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12" h="680">
                <a:moveTo>
                  <a:pt x="160" y="680"/>
                </a:moveTo>
                <a:cubicBezTo>
                  <a:pt x="80" y="496"/>
                  <a:pt x="0" y="312"/>
                  <a:pt x="16" y="200"/>
                </a:cubicBezTo>
                <a:cubicBezTo>
                  <a:pt x="32" y="88"/>
                  <a:pt x="176" y="16"/>
                  <a:pt x="256" y="8"/>
                </a:cubicBezTo>
                <a:cubicBezTo>
                  <a:pt x="336" y="0"/>
                  <a:pt x="480" y="48"/>
                  <a:pt x="496" y="152"/>
                </a:cubicBezTo>
                <a:cubicBezTo>
                  <a:pt x="512" y="256"/>
                  <a:pt x="432" y="444"/>
                  <a:pt x="352" y="632"/>
                </a:cubicBezTo>
              </a:path>
            </a:pathLst>
          </a:custGeom>
          <a:noFill/>
          <a:ln w="9525" cap="flat" cmpd="sng">
            <a:solidFill>
              <a:schemeClr val="tx1"/>
            </a:solidFill>
            <a:prstDash val="solid"/>
            <a:round/>
            <a:headEnd type="none" w="med" len="med"/>
            <a:tailEnd type="triangl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 name="Freeform 10"/>
          <p:cNvSpPr/>
          <p:nvPr/>
        </p:nvSpPr>
        <p:spPr bwMode="auto">
          <a:xfrm>
            <a:off x="7239000" y="3429000"/>
            <a:ext cx="812800" cy="1079500"/>
          </a:xfrm>
          <a:custGeom>
            <a:avLst/>
            <a:gdLst>
              <a:gd name="T0" fmla="*/ 2147483646 w 512"/>
              <a:gd name="T1" fmla="*/ 2147483646 h 680"/>
              <a:gd name="T2" fmla="*/ 2147483646 w 512"/>
              <a:gd name="T3" fmla="*/ 2147483646 h 680"/>
              <a:gd name="T4" fmla="*/ 2147483646 w 512"/>
              <a:gd name="T5" fmla="*/ 2147483646 h 680"/>
              <a:gd name="T6" fmla="*/ 2147483646 w 512"/>
              <a:gd name="T7" fmla="*/ 2147483646 h 680"/>
              <a:gd name="T8" fmla="*/ 2147483646 w 512"/>
              <a:gd name="T9" fmla="*/ 2147483646 h 6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12" h="680">
                <a:moveTo>
                  <a:pt x="160" y="680"/>
                </a:moveTo>
                <a:cubicBezTo>
                  <a:pt x="80" y="496"/>
                  <a:pt x="0" y="312"/>
                  <a:pt x="16" y="200"/>
                </a:cubicBezTo>
                <a:cubicBezTo>
                  <a:pt x="32" y="88"/>
                  <a:pt x="176" y="16"/>
                  <a:pt x="256" y="8"/>
                </a:cubicBezTo>
                <a:cubicBezTo>
                  <a:pt x="336" y="0"/>
                  <a:pt x="480" y="48"/>
                  <a:pt x="496" y="152"/>
                </a:cubicBezTo>
                <a:cubicBezTo>
                  <a:pt x="512" y="256"/>
                  <a:pt x="432" y="444"/>
                  <a:pt x="352" y="632"/>
                </a:cubicBezTo>
              </a:path>
            </a:pathLst>
          </a:custGeom>
          <a:noFill/>
          <a:ln w="9525" cap="flat" cmpd="sng">
            <a:solidFill>
              <a:schemeClr val="tx1"/>
            </a:solidFill>
            <a:prstDash val="solid"/>
            <a:round/>
            <a:headEnd type="none" w="med" len="med"/>
            <a:tailEnd type="triangl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16" name="Object 11"/>
          <p:cNvGraphicFramePr>
            <a:graphicFrameLocks noChangeAspect="1"/>
          </p:cNvGraphicFramePr>
          <p:nvPr>
            <p:extLst>
              <p:ext uri="{D42A27DB-BD31-4B8C-83A1-F6EECF244321}">
                <p14:modId xmlns:p14="http://schemas.microsoft.com/office/powerpoint/2010/main" val="2359942956"/>
              </p:ext>
            </p:extLst>
          </p:nvPr>
        </p:nvGraphicFramePr>
        <p:xfrm>
          <a:off x="1371600" y="3048000"/>
          <a:ext cx="265113" cy="279400"/>
        </p:xfrm>
        <a:graphic>
          <a:graphicData uri="http://schemas.openxmlformats.org/presentationml/2006/ole">
            <mc:AlternateContent xmlns:mc="http://schemas.openxmlformats.org/markup-compatibility/2006">
              <mc:Choice xmlns:v="urn:schemas-microsoft-com:vml" Requires="v">
                <p:oleObj spid="_x0000_s7518" name="Equation" r:id="rId4" imgW="266700" imgH="279400" progId="Equation.3">
                  <p:embed/>
                </p:oleObj>
              </mc:Choice>
              <mc:Fallback>
                <p:oleObj name="Equation" r:id="rId4" imgW="266700" imgH="279400" progId="Equation.3">
                  <p:embed/>
                  <p:pic>
                    <p:nvPicPr>
                      <p:cNvPr id="16" name="Object 1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71600" y="3048000"/>
                        <a:ext cx="265113" cy="279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8" name="Object 13"/>
          <p:cNvGraphicFramePr>
            <a:graphicFrameLocks noChangeAspect="1"/>
          </p:cNvGraphicFramePr>
          <p:nvPr>
            <p:extLst>
              <p:ext uri="{D42A27DB-BD31-4B8C-83A1-F6EECF244321}">
                <p14:modId xmlns:p14="http://schemas.microsoft.com/office/powerpoint/2010/main" val="1829188670"/>
              </p:ext>
            </p:extLst>
          </p:nvPr>
        </p:nvGraphicFramePr>
        <p:xfrm>
          <a:off x="5867400" y="4267200"/>
          <a:ext cx="671513" cy="442913"/>
        </p:xfrm>
        <a:graphic>
          <a:graphicData uri="http://schemas.openxmlformats.org/presentationml/2006/ole">
            <mc:AlternateContent xmlns:mc="http://schemas.openxmlformats.org/markup-compatibility/2006">
              <mc:Choice xmlns:v="urn:schemas-microsoft-com:vml" Requires="v">
                <p:oleObj spid="_x0000_s7519" name="Equation" r:id="rId6" imgW="673100" imgH="444500" progId="Equation.3">
                  <p:embed/>
                </p:oleObj>
              </mc:Choice>
              <mc:Fallback>
                <p:oleObj name="Equation" r:id="rId6" imgW="673100" imgH="444500" progId="Equation.3">
                  <p:embed/>
                  <p:pic>
                    <p:nvPicPr>
                      <p:cNvPr id="18" name="Object 1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867400" y="4267200"/>
                        <a:ext cx="671513" cy="442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9" name="Object 14"/>
          <p:cNvGraphicFramePr>
            <a:graphicFrameLocks noChangeAspect="1"/>
          </p:cNvGraphicFramePr>
          <p:nvPr>
            <p:extLst>
              <p:ext uri="{D42A27DB-BD31-4B8C-83A1-F6EECF244321}">
                <p14:modId xmlns:p14="http://schemas.microsoft.com/office/powerpoint/2010/main" val="1676108492"/>
              </p:ext>
            </p:extLst>
          </p:nvPr>
        </p:nvGraphicFramePr>
        <p:xfrm>
          <a:off x="7315200" y="2895600"/>
          <a:ext cx="671513" cy="442913"/>
        </p:xfrm>
        <a:graphic>
          <a:graphicData uri="http://schemas.openxmlformats.org/presentationml/2006/ole">
            <mc:AlternateContent xmlns:mc="http://schemas.openxmlformats.org/markup-compatibility/2006">
              <mc:Choice xmlns:v="urn:schemas-microsoft-com:vml" Requires="v">
                <p:oleObj spid="_x0000_s7520" name="Equation" r:id="rId8" imgW="673100" imgH="444500" progId="Equation.3">
                  <p:embed/>
                </p:oleObj>
              </mc:Choice>
              <mc:Fallback>
                <p:oleObj name="Equation" r:id="rId8" imgW="673100" imgH="444500" progId="Equation.3">
                  <p:embed/>
                  <p:pic>
                    <p:nvPicPr>
                      <p:cNvPr id="19" name="Object 1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15200" y="2895600"/>
                        <a:ext cx="671513" cy="442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 name="Object 15"/>
          <p:cNvGraphicFramePr>
            <a:graphicFrameLocks noChangeAspect="1"/>
          </p:cNvGraphicFramePr>
          <p:nvPr>
            <p:extLst>
              <p:ext uri="{D42A27DB-BD31-4B8C-83A1-F6EECF244321}">
                <p14:modId xmlns:p14="http://schemas.microsoft.com/office/powerpoint/2010/main" val="3038393718"/>
              </p:ext>
            </p:extLst>
          </p:nvPr>
        </p:nvGraphicFramePr>
        <p:xfrm>
          <a:off x="1371600" y="4495800"/>
          <a:ext cx="419100" cy="469900"/>
        </p:xfrm>
        <a:graphic>
          <a:graphicData uri="http://schemas.openxmlformats.org/presentationml/2006/ole">
            <mc:AlternateContent xmlns:mc="http://schemas.openxmlformats.org/markup-compatibility/2006">
              <mc:Choice xmlns:v="urn:schemas-microsoft-com:vml" Requires="v">
                <p:oleObj spid="_x0000_s7521" name="Equation" r:id="rId9" imgW="419100" imgH="469900" progId="Equation.3">
                  <p:embed/>
                </p:oleObj>
              </mc:Choice>
              <mc:Fallback>
                <p:oleObj name="Equation" r:id="rId9" imgW="419100" imgH="469900" progId="Equation.3">
                  <p:embed/>
                  <p:pic>
                    <p:nvPicPr>
                      <p:cNvPr id="20" name="Object 1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371600" y="4495800"/>
                        <a:ext cx="419100" cy="469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3" name="组合 2"/>
          <p:cNvGrpSpPr/>
          <p:nvPr/>
        </p:nvGrpSpPr>
        <p:grpSpPr>
          <a:xfrm>
            <a:off x="1905000" y="4191000"/>
            <a:ext cx="3429000" cy="1143000"/>
            <a:chOff x="1905000" y="4191000"/>
            <a:chExt cx="3429000" cy="1143000"/>
          </a:xfrm>
        </p:grpSpPr>
        <p:sp>
          <p:nvSpPr>
            <p:cNvPr id="7" name="Oval 3"/>
            <p:cNvSpPr>
              <a:spLocks noChangeArrowheads="1"/>
            </p:cNvSpPr>
            <p:nvPr/>
          </p:nvSpPr>
          <p:spPr bwMode="auto">
            <a:xfrm>
              <a:off x="4419600" y="4419600"/>
              <a:ext cx="685800" cy="685800"/>
            </a:xfrm>
            <a:prstGeom prst="ellipse">
              <a:avLst/>
            </a:prstGeom>
            <a:noFill/>
            <a:ln w="952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1" name="Oval 6"/>
            <p:cNvSpPr>
              <a:spLocks noChangeArrowheads="1"/>
            </p:cNvSpPr>
            <p:nvPr/>
          </p:nvSpPr>
          <p:spPr bwMode="auto">
            <a:xfrm>
              <a:off x="4191000" y="4191000"/>
              <a:ext cx="1143000" cy="1143000"/>
            </a:xfrm>
            <a:prstGeom prst="ellipse">
              <a:avLst/>
            </a:prstGeom>
            <a:noFill/>
            <a:ln w="952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2" name="Line 7"/>
            <p:cNvSpPr>
              <a:spLocks noChangeShapeType="1"/>
            </p:cNvSpPr>
            <p:nvPr/>
          </p:nvSpPr>
          <p:spPr bwMode="auto">
            <a:xfrm>
              <a:off x="1905000" y="4800600"/>
              <a:ext cx="2286000" cy="0"/>
            </a:xfrm>
            <a:prstGeom prst="line">
              <a:avLst/>
            </a:prstGeom>
            <a:noFill/>
            <a:ln w="9525">
              <a:solidFill>
                <a:schemeClr val="tx1"/>
              </a:solidFill>
              <a:rou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17" name="Object 12"/>
            <p:cNvGraphicFramePr>
              <a:graphicFrameLocks noChangeAspect="1"/>
            </p:cNvGraphicFramePr>
            <p:nvPr>
              <p:extLst>
                <p:ext uri="{D42A27DB-BD31-4B8C-83A1-F6EECF244321}">
                  <p14:modId xmlns:p14="http://schemas.microsoft.com/office/powerpoint/2010/main" val="3015521066"/>
                </p:ext>
              </p:extLst>
            </p:nvPr>
          </p:nvGraphicFramePr>
          <p:xfrm>
            <a:off x="2743200" y="4343400"/>
            <a:ext cx="279400" cy="381000"/>
          </p:xfrm>
          <a:graphic>
            <a:graphicData uri="http://schemas.openxmlformats.org/presentationml/2006/ole">
              <mc:AlternateContent xmlns:mc="http://schemas.openxmlformats.org/markup-compatibility/2006">
                <mc:Choice xmlns:v="urn:schemas-microsoft-com:vml" Requires="v">
                  <p:oleObj spid="_x0000_s7522" name="Equation" r:id="rId11" imgW="279400" imgH="381000" progId="Equation.3">
                    <p:embed/>
                  </p:oleObj>
                </mc:Choice>
                <mc:Fallback>
                  <p:oleObj name="Equation" r:id="rId11" imgW="279400" imgH="381000" progId="Equation.3">
                    <p:embed/>
                    <p:pic>
                      <p:nvPicPr>
                        <p:cNvPr id="17" name="Object 1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743200" y="4343400"/>
                          <a:ext cx="279400" cy="381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 name="Object 16"/>
            <p:cNvGraphicFramePr>
              <a:graphicFrameLocks noChangeAspect="1"/>
            </p:cNvGraphicFramePr>
            <p:nvPr>
              <p:extLst>
                <p:ext uri="{D42A27DB-BD31-4B8C-83A1-F6EECF244321}">
                  <p14:modId xmlns:p14="http://schemas.microsoft.com/office/powerpoint/2010/main" val="2911775201"/>
                </p:ext>
              </p:extLst>
            </p:nvPr>
          </p:nvGraphicFramePr>
          <p:xfrm>
            <a:off x="4610100" y="4495800"/>
            <a:ext cx="341313" cy="469900"/>
          </p:xfrm>
          <a:graphic>
            <a:graphicData uri="http://schemas.openxmlformats.org/presentationml/2006/ole">
              <mc:AlternateContent xmlns:mc="http://schemas.openxmlformats.org/markup-compatibility/2006">
                <mc:Choice xmlns:v="urn:schemas-microsoft-com:vml" Requires="v">
                  <p:oleObj spid="_x0000_s7523" name="Equation" r:id="rId13" imgW="342900" imgH="469900" progId="Equation.3">
                    <p:embed/>
                  </p:oleObj>
                </mc:Choice>
                <mc:Fallback>
                  <p:oleObj name="Equation" r:id="rId13" imgW="342900" imgH="469900" progId="Equation.3">
                    <p:embed/>
                    <p:pic>
                      <p:nvPicPr>
                        <p:cNvPr id="21" name="Object 16"/>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610100" y="4495800"/>
                          <a:ext cx="341313" cy="469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22" name="Object 17"/>
          <p:cNvGraphicFramePr>
            <a:graphicFrameLocks noChangeAspect="1"/>
          </p:cNvGraphicFramePr>
          <p:nvPr>
            <p:extLst>
              <p:ext uri="{D42A27DB-BD31-4B8C-83A1-F6EECF244321}">
                <p14:modId xmlns:p14="http://schemas.microsoft.com/office/powerpoint/2010/main" val="2129318613"/>
              </p:ext>
            </p:extLst>
          </p:nvPr>
        </p:nvGraphicFramePr>
        <p:xfrm>
          <a:off x="7480300" y="4495800"/>
          <a:ext cx="392113" cy="469900"/>
        </p:xfrm>
        <a:graphic>
          <a:graphicData uri="http://schemas.openxmlformats.org/presentationml/2006/ole">
            <mc:AlternateContent xmlns:mc="http://schemas.openxmlformats.org/markup-compatibility/2006">
              <mc:Choice xmlns:v="urn:schemas-microsoft-com:vml" Requires="v">
                <p:oleObj spid="_x0000_s7524" name="Equation" r:id="rId15" imgW="393700" imgH="469900" progId="Equation.3">
                  <p:embed/>
                </p:oleObj>
              </mc:Choice>
              <mc:Fallback>
                <p:oleObj name="Equation" r:id="rId15" imgW="393700" imgH="469900" progId="Equation.3">
                  <p:embed/>
                  <p:pic>
                    <p:nvPicPr>
                      <p:cNvPr id="22" name="Object 17"/>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480300" y="4495800"/>
                        <a:ext cx="392113" cy="469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3" name="Rectangle 18"/>
          <p:cNvSpPr>
            <a:spLocks noChangeArrowheads="1"/>
          </p:cNvSpPr>
          <p:nvPr/>
        </p:nvSpPr>
        <p:spPr bwMode="auto">
          <a:xfrm>
            <a:off x="685800" y="1371600"/>
            <a:ext cx="7696200" cy="533400"/>
          </a:xfrm>
          <a:prstGeom prst="rect">
            <a:avLst/>
          </a:prstGeom>
          <a:noFill/>
          <a:ln w="9525">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4" name="Line 19"/>
          <p:cNvSpPr>
            <a:spLocks noChangeShapeType="1"/>
          </p:cNvSpPr>
          <p:nvPr/>
        </p:nvSpPr>
        <p:spPr bwMode="auto">
          <a:xfrm>
            <a:off x="1219200" y="1371600"/>
            <a:ext cx="0" cy="533400"/>
          </a:xfrm>
          <a:prstGeom prst="line">
            <a:avLst/>
          </a:prstGeom>
          <a:noFill/>
          <a:ln w="9525">
            <a:solidFill>
              <a:schemeClr val="tx1"/>
            </a:solidFill>
            <a:round/>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 name="Line 20"/>
          <p:cNvSpPr>
            <a:spLocks noChangeShapeType="1"/>
          </p:cNvSpPr>
          <p:nvPr/>
        </p:nvSpPr>
        <p:spPr bwMode="auto">
          <a:xfrm>
            <a:off x="1752600" y="1371600"/>
            <a:ext cx="0" cy="533400"/>
          </a:xfrm>
          <a:prstGeom prst="line">
            <a:avLst/>
          </a:prstGeom>
          <a:noFill/>
          <a:ln w="9525">
            <a:solidFill>
              <a:schemeClr val="tx1"/>
            </a:solidFill>
            <a:round/>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Line 21"/>
          <p:cNvSpPr>
            <a:spLocks noChangeShapeType="1"/>
          </p:cNvSpPr>
          <p:nvPr/>
        </p:nvSpPr>
        <p:spPr bwMode="auto">
          <a:xfrm>
            <a:off x="2286000" y="1371600"/>
            <a:ext cx="0" cy="533400"/>
          </a:xfrm>
          <a:prstGeom prst="line">
            <a:avLst/>
          </a:prstGeom>
          <a:noFill/>
          <a:ln w="9525">
            <a:solidFill>
              <a:schemeClr val="tx1"/>
            </a:solidFill>
            <a:round/>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27" name="Object 22"/>
          <p:cNvGraphicFramePr>
            <a:graphicFrameLocks noChangeAspect="1"/>
          </p:cNvGraphicFramePr>
          <p:nvPr>
            <p:extLst>
              <p:ext uri="{D42A27DB-BD31-4B8C-83A1-F6EECF244321}">
                <p14:modId xmlns:p14="http://schemas.microsoft.com/office/powerpoint/2010/main" val="3443151421"/>
              </p:ext>
            </p:extLst>
          </p:nvPr>
        </p:nvGraphicFramePr>
        <p:xfrm>
          <a:off x="838200" y="1524000"/>
          <a:ext cx="265113" cy="279400"/>
        </p:xfrm>
        <a:graphic>
          <a:graphicData uri="http://schemas.openxmlformats.org/presentationml/2006/ole">
            <mc:AlternateContent xmlns:mc="http://schemas.openxmlformats.org/markup-compatibility/2006">
              <mc:Choice xmlns:v="urn:schemas-microsoft-com:vml" Requires="v">
                <p:oleObj spid="_x0000_s7525" name="Equation" r:id="rId17" imgW="266700" imgH="279400" progId="Equation.3">
                  <p:embed/>
                </p:oleObj>
              </mc:Choice>
              <mc:Fallback>
                <p:oleObj name="Equation" r:id="rId17" imgW="266700" imgH="279400" progId="Equation.3">
                  <p:embed/>
                  <p:pic>
                    <p:nvPicPr>
                      <p:cNvPr id="27" name="Object 2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8200" y="1524000"/>
                        <a:ext cx="265113" cy="279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8" name="Object 23"/>
          <p:cNvGraphicFramePr>
            <a:graphicFrameLocks noChangeAspect="1"/>
          </p:cNvGraphicFramePr>
          <p:nvPr>
            <p:extLst>
              <p:ext uri="{D42A27DB-BD31-4B8C-83A1-F6EECF244321}">
                <p14:modId xmlns:p14="http://schemas.microsoft.com/office/powerpoint/2010/main" val="3656108775"/>
              </p:ext>
            </p:extLst>
          </p:nvPr>
        </p:nvGraphicFramePr>
        <p:xfrm>
          <a:off x="1828800" y="1447800"/>
          <a:ext cx="279400" cy="381000"/>
        </p:xfrm>
        <a:graphic>
          <a:graphicData uri="http://schemas.openxmlformats.org/presentationml/2006/ole">
            <mc:AlternateContent xmlns:mc="http://schemas.openxmlformats.org/markup-compatibility/2006">
              <mc:Choice xmlns:v="urn:schemas-microsoft-com:vml" Requires="v">
                <p:oleObj spid="_x0000_s7526" name="Equation" r:id="rId18" imgW="279400" imgH="381000" progId="Equation.3">
                  <p:embed/>
                </p:oleObj>
              </mc:Choice>
              <mc:Fallback>
                <p:oleObj name="Equation" r:id="rId18" imgW="279400" imgH="381000" progId="Equation.3">
                  <p:embed/>
                  <p:pic>
                    <p:nvPicPr>
                      <p:cNvPr id="28" name="Object 2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828800" y="1447800"/>
                        <a:ext cx="279400" cy="381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9" name="Object 24"/>
          <p:cNvGraphicFramePr>
            <a:graphicFrameLocks noChangeAspect="1"/>
          </p:cNvGraphicFramePr>
          <p:nvPr>
            <p:extLst>
              <p:ext uri="{D42A27DB-BD31-4B8C-83A1-F6EECF244321}">
                <p14:modId xmlns:p14="http://schemas.microsoft.com/office/powerpoint/2010/main" val="2865384778"/>
              </p:ext>
            </p:extLst>
          </p:nvPr>
        </p:nvGraphicFramePr>
        <p:xfrm>
          <a:off x="1371600" y="1524000"/>
          <a:ext cx="265113" cy="279400"/>
        </p:xfrm>
        <a:graphic>
          <a:graphicData uri="http://schemas.openxmlformats.org/presentationml/2006/ole">
            <mc:AlternateContent xmlns:mc="http://schemas.openxmlformats.org/markup-compatibility/2006">
              <mc:Choice xmlns:v="urn:schemas-microsoft-com:vml" Requires="v">
                <p:oleObj spid="_x0000_s7527" name="Equation" r:id="rId19" imgW="266700" imgH="279400" progId="Equation.3">
                  <p:embed/>
                </p:oleObj>
              </mc:Choice>
              <mc:Fallback>
                <p:oleObj name="Equation" r:id="rId19" imgW="266700" imgH="279400" progId="Equation.3">
                  <p:embed/>
                  <p:pic>
                    <p:nvPicPr>
                      <p:cNvPr id="29" name="Object 2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71600" y="1524000"/>
                        <a:ext cx="265113" cy="279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0" name="Line 25"/>
          <p:cNvSpPr>
            <a:spLocks noChangeShapeType="1"/>
          </p:cNvSpPr>
          <p:nvPr/>
        </p:nvSpPr>
        <p:spPr bwMode="auto">
          <a:xfrm>
            <a:off x="609600" y="914400"/>
            <a:ext cx="0" cy="457200"/>
          </a:xfrm>
          <a:prstGeom prst="line">
            <a:avLst/>
          </a:prstGeom>
          <a:noFill/>
          <a:ln w="38100">
            <a:solidFill>
              <a:schemeClr val="tx1"/>
            </a:solidFill>
            <a:rou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 name="Line 26"/>
          <p:cNvSpPr>
            <a:spLocks noChangeShapeType="1"/>
          </p:cNvSpPr>
          <p:nvPr/>
        </p:nvSpPr>
        <p:spPr bwMode="auto">
          <a:xfrm>
            <a:off x="1143000" y="5334000"/>
            <a:ext cx="914400" cy="0"/>
          </a:xfrm>
          <a:prstGeom prst="line">
            <a:avLst/>
          </a:prstGeom>
          <a:noFill/>
          <a:ln w="63500">
            <a:solidFill>
              <a:schemeClr val="tx1"/>
            </a:solidFill>
            <a:round/>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 name="Text Box 27"/>
          <p:cNvSpPr txBox="1">
            <a:spLocks noChangeArrowheads="1"/>
          </p:cNvSpPr>
          <p:nvPr/>
        </p:nvSpPr>
        <p:spPr bwMode="auto">
          <a:xfrm>
            <a:off x="762000" y="2057400"/>
            <a:ext cx="2574925"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spcBef>
                <a:spcPct val="20000"/>
              </a:spcBef>
            </a:pPr>
            <a:r>
              <a:rPr kumimoji="0" lang="en-US" altLang="zh-CN" sz="3200" b="0">
                <a:solidFill>
                  <a:schemeClr val="accent2"/>
                </a:solidFill>
                <a:latin typeface="Comic Sans MS" panose="030F0702030302020204" pitchFamily="66" charset="0"/>
              </a:rPr>
              <a:t>Input String</a:t>
            </a:r>
          </a:p>
        </p:txBody>
      </p:sp>
      <p:sp>
        <p:nvSpPr>
          <p:cNvPr id="33" name="Line 5"/>
          <p:cNvSpPr>
            <a:spLocks noChangeShapeType="1"/>
          </p:cNvSpPr>
          <p:nvPr/>
        </p:nvSpPr>
        <p:spPr bwMode="auto">
          <a:xfrm>
            <a:off x="609600" y="4800600"/>
            <a:ext cx="609600" cy="0"/>
          </a:xfrm>
          <a:prstGeom prst="line">
            <a:avLst/>
          </a:prstGeom>
          <a:noFill/>
          <a:ln w="9525">
            <a:solidFill>
              <a:schemeClr val="tx1"/>
            </a:solidFill>
            <a:rou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 name="Freeform 9"/>
          <p:cNvSpPr/>
          <p:nvPr/>
        </p:nvSpPr>
        <p:spPr bwMode="auto">
          <a:xfrm>
            <a:off x="1126958" y="3421113"/>
            <a:ext cx="812800" cy="1079500"/>
          </a:xfrm>
          <a:custGeom>
            <a:avLst/>
            <a:gdLst>
              <a:gd name="T0" fmla="*/ 2147483646 w 512"/>
              <a:gd name="T1" fmla="*/ 2147483646 h 680"/>
              <a:gd name="T2" fmla="*/ 2147483646 w 512"/>
              <a:gd name="T3" fmla="*/ 2147483646 h 680"/>
              <a:gd name="T4" fmla="*/ 2147483646 w 512"/>
              <a:gd name="T5" fmla="*/ 2147483646 h 680"/>
              <a:gd name="T6" fmla="*/ 2147483646 w 512"/>
              <a:gd name="T7" fmla="*/ 2147483646 h 680"/>
              <a:gd name="T8" fmla="*/ 2147483646 w 512"/>
              <a:gd name="T9" fmla="*/ 2147483646 h 6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12" h="680">
                <a:moveTo>
                  <a:pt x="160" y="680"/>
                </a:moveTo>
                <a:cubicBezTo>
                  <a:pt x="80" y="496"/>
                  <a:pt x="0" y="312"/>
                  <a:pt x="16" y="200"/>
                </a:cubicBezTo>
                <a:cubicBezTo>
                  <a:pt x="32" y="88"/>
                  <a:pt x="176" y="16"/>
                  <a:pt x="256" y="8"/>
                </a:cubicBezTo>
                <a:cubicBezTo>
                  <a:pt x="336" y="0"/>
                  <a:pt x="480" y="48"/>
                  <a:pt x="496" y="152"/>
                </a:cubicBezTo>
                <a:cubicBezTo>
                  <a:pt x="512" y="256"/>
                  <a:pt x="432" y="444"/>
                  <a:pt x="352" y="632"/>
                </a:cubicBezTo>
              </a:path>
            </a:pathLst>
          </a:custGeom>
          <a:noFill/>
          <a:ln w="38100" cap="flat" cmpd="sng">
            <a:solidFill>
              <a:srgbClr val="FF0000"/>
            </a:solidFill>
            <a:prstDash val="solid"/>
            <a:round/>
            <a:headEnd type="none" w="med" len="med"/>
            <a:tailEnd type="triangl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8" name="组合 37"/>
          <p:cNvGrpSpPr/>
          <p:nvPr/>
        </p:nvGrpSpPr>
        <p:grpSpPr>
          <a:xfrm>
            <a:off x="1904274" y="4192011"/>
            <a:ext cx="3429000" cy="1143000"/>
            <a:chOff x="1905000" y="5009728"/>
            <a:chExt cx="3429000" cy="1143000"/>
          </a:xfrm>
        </p:grpSpPr>
        <p:sp>
          <p:nvSpPr>
            <p:cNvPr id="39" name="Oval 3"/>
            <p:cNvSpPr>
              <a:spLocks noChangeArrowheads="1"/>
            </p:cNvSpPr>
            <p:nvPr/>
          </p:nvSpPr>
          <p:spPr bwMode="auto">
            <a:xfrm>
              <a:off x="4419600" y="5238328"/>
              <a:ext cx="685800" cy="685800"/>
            </a:xfrm>
            <a:prstGeom prst="ellipse">
              <a:avLst/>
            </a:prstGeom>
            <a:solidFill>
              <a:srgbClr val="FF0000">
                <a:alpha val="50195"/>
              </a:srgbClr>
            </a:solidFill>
            <a:ln w="38100">
              <a:solidFill>
                <a:srgbClr val="FF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0" name="Oval 6"/>
            <p:cNvSpPr>
              <a:spLocks noChangeArrowheads="1"/>
            </p:cNvSpPr>
            <p:nvPr/>
          </p:nvSpPr>
          <p:spPr bwMode="auto">
            <a:xfrm>
              <a:off x="4191000" y="5009728"/>
              <a:ext cx="1143000" cy="1143000"/>
            </a:xfrm>
            <a:prstGeom prst="ellipse">
              <a:avLst/>
            </a:prstGeom>
            <a:noFill/>
            <a:ln w="38100">
              <a:solidFill>
                <a:srgbClr val="FF00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1" name="Line 7"/>
            <p:cNvSpPr>
              <a:spLocks noChangeShapeType="1"/>
            </p:cNvSpPr>
            <p:nvPr/>
          </p:nvSpPr>
          <p:spPr bwMode="auto">
            <a:xfrm>
              <a:off x="1905000" y="5619328"/>
              <a:ext cx="2286000" cy="0"/>
            </a:xfrm>
            <a:prstGeom prst="line">
              <a:avLst/>
            </a:prstGeom>
            <a:noFill/>
            <a:ln w="28575">
              <a:solidFill>
                <a:srgbClr val="FF0000"/>
              </a:solidFill>
              <a:rou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42" name="Object 12"/>
            <p:cNvGraphicFramePr>
              <a:graphicFrameLocks noChangeAspect="1"/>
            </p:cNvGraphicFramePr>
            <p:nvPr>
              <p:extLst>
                <p:ext uri="{D42A27DB-BD31-4B8C-83A1-F6EECF244321}">
                  <p14:modId xmlns:p14="http://schemas.microsoft.com/office/powerpoint/2010/main" val="2495623615"/>
                </p:ext>
              </p:extLst>
            </p:nvPr>
          </p:nvGraphicFramePr>
          <p:xfrm>
            <a:off x="2743200" y="5162128"/>
            <a:ext cx="279400" cy="381000"/>
          </p:xfrm>
          <a:graphic>
            <a:graphicData uri="http://schemas.openxmlformats.org/presentationml/2006/ole">
              <mc:AlternateContent xmlns:mc="http://schemas.openxmlformats.org/markup-compatibility/2006">
                <mc:Choice xmlns:v="urn:schemas-microsoft-com:vml" Requires="v">
                  <p:oleObj spid="_x0000_s7528" name="Equation" r:id="rId20" imgW="279400" imgH="381000" progId="Equation.3">
                    <p:embed/>
                  </p:oleObj>
                </mc:Choice>
                <mc:Fallback>
                  <p:oleObj name="Equation" r:id="rId20" imgW="279400" imgH="381000" progId="Equation.3">
                    <p:embed/>
                    <p:pic>
                      <p:nvPicPr>
                        <p:cNvPr id="42" name="Object 1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743200" y="5162128"/>
                          <a:ext cx="279400" cy="381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3" name="Object 16"/>
            <p:cNvGraphicFramePr>
              <a:graphicFrameLocks noChangeAspect="1"/>
            </p:cNvGraphicFramePr>
            <p:nvPr>
              <p:extLst>
                <p:ext uri="{D42A27DB-BD31-4B8C-83A1-F6EECF244321}">
                  <p14:modId xmlns:p14="http://schemas.microsoft.com/office/powerpoint/2010/main" val="359407344"/>
                </p:ext>
              </p:extLst>
            </p:nvPr>
          </p:nvGraphicFramePr>
          <p:xfrm>
            <a:off x="4610100" y="5314528"/>
            <a:ext cx="341313" cy="469900"/>
          </p:xfrm>
          <a:graphic>
            <a:graphicData uri="http://schemas.openxmlformats.org/presentationml/2006/ole">
              <mc:AlternateContent xmlns:mc="http://schemas.openxmlformats.org/markup-compatibility/2006">
                <mc:Choice xmlns:v="urn:schemas-microsoft-com:vml" Requires="v">
                  <p:oleObj spid="_x0000_s7529" name="Equation" r:id="rId21" imgW="342900" imgH="469900" progId="Equation.3">
                    <p:embed/>
                  </p:oleObj>
                </mc:Choice>
                <mc:Fallback>
                  <p:oleObj name="Equation" r:id="rId21" imgW="342900" imgH="469900" progId="Equation.3">
                    <p:embed/>
                    <p:pic>
                      <p:nvPicPr>
                        <p:cNvPr id="43" name="Object 16"/>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610100" y="5314528"/>
                          <a:ext cx="341313" cy="469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44" name="文本框 43"/>
          <p:cNvSpPr txBox="1"/>
          <p:nvPr/>
        </p:nvSpPr>
        <p:spPr>
          <a:xfrm>
            <a:off x="5487986" y="5220098"/>
            <a:ext cx="1090460" cy="510778"/>
          </a:xfrm>
          <a:prstGeom prst="wedgeRoundRectCallout">
            <a:avLst>
              <a:gd name="adj1" fmla="val -86093"/>
              <a:gd name="adj2" fmla="val -41232"/>
              <a:gd name="adj3" fmla="val 16667"/>
            </a:avLst>
          </a:prstGeom>
          <a:solidFill>
            <a:srgbClr val="FFFF00"/>
          </a:solidFill>
          <a:ln>
            <a:solidFill>
              <a:schemeClr val="tx1"/>
            </a:solidFill>
          </a:ln>
        </p:spPr>
        <p:txBody>
          <a:bodyPr wrap="square" rtlCol="0">
            <a:spAutoFit/>
          </a:bodyPr>
          <a:lstStyle/>
          <a:p>
            <a:pPr algn="ctr"/>
            <a:r>
              <a:rPr lang="en-US" altLang="zh-CN" sz="2400" b="1" dirty="0"/>
              <a:t>accept</a:t>
            </a:r>
            <a:endParaRPr lang="zh-CN" altLang="en-US" sz="2400"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hidden"/>
                                      </p:to>
                                    </p:set>
                                  </p:childTnLst>
                                </p:cTn>
                              </p:par>
                              <p:par>
                                <p:cTn id="7" presetID="1" presetClass="entr" presetSubtype="0" fill="hold" grpId="0"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par>
                                <p:cTn id="9" presetID="1" presetClass="exit"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34"/>
                                        </p:tgtEl>
                                        <p:attrNameLst>
                                          <p:attrName>style.visibility</p:attrName>
                                        </p:attrNameLst>
                                      </p:cBhvr>
                                      <p:to>
                                        <p:strVal val="visible"/>
                                      </p:to>
                                    </p:set>
                                  </p:childTnLst>
                                </p:cTn>
                              </p:par>
                              <p:par>
                                <p:cTn id="13" presetID="63" presetClass="path" presetSubtype="0" accel="50000" decel="50000" fill="hold" grpId="0" nodeType="withEffect">
                                  <p:stCondLst>
                                    <p:cond delay="0"/>
                                  </p:stCondLst>
                                  <p:childTnLst>
                                    <p:animMotion origin="layout" path="M 3.33333E-6 3.33333E-6 L 0.03941 3.33333E-6 " pathEditMode="relative" rAng="0" ptsTypes="AA">
                                      <p:cBhvr>
                                        <p:cTn id="14" dur="750" fill="hold"/>
                                        <p:tgtEl>
                                          <p:spTgt spid="30"/>
                                        </p:tgtEl>
                                        <p:attrNameLst>
                                          <p:attrName>ppt_x</p:attrName>
                                          <p:attrName>ppt_y</p:attrName>
                                        </p:attrNameLst>
                                      </p:cBhvr>
                                      <p:rCtr x="1962" y="0"/>
                                    </p:animMotion>
                                  </p:childTnLst>
                                </p:cTn>
                              </p:par>
                            </p:childTnLst>
                          </p:cTn>
                        </p:par>
                      </p:childTnLst>
                    </p:cTn>
                  </p:par>
                  <p:par>
                    <p:cTn id="15" fill="hold">
                      <p:stCondLst>
                        <p:cond delay="indefinite"/>
                      </p:stCondLst>
                      <p:childTnLst>
                        <p:par>
                          <p:cTn id="16" fill="hold">
                            <p:stCondLst>
                              <p:cond delay="0"/>
                            </p:stCondLst>
                            <p:childTnLst>
                              <p:par>
                                <p:cTn id="17" presetID="63" presetClass="path" presetSubtype="0" accel="50000" decel="50000" fill="hold" grpId="1" nodeType="clickEffect">
                                  <p:stCondLst>
                                    <p:cond delay="0"/>
                                  </p:stCondLst>
                                  <p:childTnLst>
                                    <p:animMotion origin="layout" path="M 0.03941 3.33333E-6 L 0.09774 3.33333E-6 " pathEditMode="relative" rAng="0" ptsTypes="AA">
                                      <p:cBhvr>
                                        <p:cTn id="18" dur="750" fill="hold"/>
                                        <p:tgtEl>
                                          <p:spTgt spid="30"/>
                                        </p:tgtEl>
                                        <p:attrNameLst>
                                          <p:attrName>ppt_x</p:attrName>
                                          <p:attrName>ppt_y</p:attrName>
                                        </p:attrNameLst>
                                      </p:cBhvr>
                                      <p:rCtr x="2917" y="0"/>
                                    </p:animMotion>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1"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xit" presetSubtype="0" fill="hold" grpId="1" nodeType="withEffect">
                                  <p:stCondLst>
                                    <p:cond delay="0"/>
                                  </p:stCondLst>
                                  <p:childTnLst>
                                    <p:set>
                                      <p:cBhvr>
                                        <p:cTn id="24" dur="1" fill="hold">
                                          <p:stCondLst>
                                            <p:cond delay="0"/>
                                          </p:stCondLst>
                                        </p:cTn>
                                        <p:tgtEl>
                                          <p:spTgt spid="34"/>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0"/>
                                          </p:stCondLst>
                                        </p:cTn>
                                        <p:tgtEl>
                                          <p:spTgt spid="3"/>
                                        </p:tgtEl>
                                        <p:attrNameLst>
                                          <p:attrName>style.visibility</p:attrName>
                                        </p:attrNameLst>
                                      </p:cBhvr>
                                      <p:to>
                                        <p:strVal val="hidden"/>
                                      </p:to>
                                    </p:set>
                                  </p:childTnLst>
                                </p:cTn>
                              </p:par>
                              <p:par>
                                <p:cTn id="27" presetID="1" presetClass="entr" presetSubtype="0" fill="hold" nodeType="withEffect">
                                  <p:stCondLst>
                                    <p:cond delay="0"/>
                                  </p:stCondLst>
                                  <p:childTnLst>
                                    <p:set>
                                      <p:cBhvr>
                                        <p:cTn id="28" dur="1" fill="hold">
                                          <p:stCondLst>
                                            <p:cond delay="0"/>
                                          </p:stCondLst>
                                        </p:cTn>
                                        <p:tgtEl>
                                          <p:spTgt spid="38"/>
                                        </p:tgtEl>
                                        <p:attrNameLst>
                                          <p:attrName>style.visibility</p:attrName>
                                        </p:attrNameLst>
                                      </p:cBhvr>
                                      <p:to>
                                        <p:strVal val="visible"/>
                                      </p:to>
                                    </p:set>
                                  </p:childTnLst>
                                </p:cTn>
                              </p:par>
                              <p:par>
                                <p:cTn id="29" presetID="63" presetClass="path" presetSubtype="0" accel="50000" decel="50000" fill="hold" grpId="2" nodeType="withEffect">
                                  <p:stCondLst>
                                    <p:cond delay="0"/>
                                  </p:stCondLst>
                                  <p:childTnLst>
                                    <p:animMotion origin="layout" path="M 0.09774 3.33333E-6 L 0.15833 3.33333E-6 " pathEditMode="relative" rAng="0" ptsTypes="AA">
                                      <p:cBhvr>
                                        <p:cTn id="30" dur="750" fill="hold"/>
                                        <p:tgtEl>
                                          <p:spTgt spid="30"/>
                                        </p:tgtEl>
                                        <p:attrNameLst>
                                          <p:attrName>ppt_x</p:attrName>
                                          <p:attrName>ppt_y</p:attrName>
                                        </p:attrNameLst>
                                      </p:cBhvr>
                                      <p:rCtr x="3021" y="0"/>
                                    </p:animMotion>
                                  </p:childTnLst>
                                </p:cTn>
                              </p:par>
                              <p:par>
                                <p:cTn id="31" presetID="63" presetClass="path" presetSubtype="0" accel="50000" decel="50000" fill="hold" grpId="0" nodeType="withEffect">
                                  <p:stCondLst>
                                    <p:cond delay="0"/>
                                  </p:stCondLst>
                                  <p:childTnLst>
                                    <p:animMotion origin="layout" path="M 0 2.22222E-6 L 0.34583 2.22222E-6 " pathEditMode="relative" rAng="0" ptsTypes="AA">
                                      <p:cBhvr>
                                        <p:cTn id="32" dur="750" fill="hold"/>
                                        <p:tgtEl>
                                          <p:spTgt spid="31"/>
                                        </p:tgtEl>
                                        <p:attrNameLst>
                                          <p:attrName>ppt_x</p:attrName>
                                          <p:attrName>ppt_y</p:attrName>
                                        </p:attrNameLst>
                                      </p:cBhvr>
                                      <p:rCtr x="17292" y="0"/>
                                    </p:animMotion>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4" grpId="0" animBg="1"/>
      <p:bldP spid="14" grpId="1" animBg="1"/>
      <p:bldP spid="30" grpId="0" animBg="1"/>
      <p:bldP spid="30" grpId="1" animBg="1"/>
      <p:bldP spid="30" grpId="2" animBg="1"/>
      <p:bldP spid="31" grpId="0" animBg="1"/>
      <p:bldP spid="33" grpId="0" animBg="1"/>
      <p:bldP spid="34" grpId="0" animBg="1"/>
      <p:bldP spid="34" grpId="1" animBg="1"/>
      <p:bldP spid="44"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0C913308-F349-4B6D-A68A-DD1791B4A57B}" type="slidenum">
              <a:rPr lang="zh-CN" altLang="en-US" smtClean="0"/>
              <a:t>19</a:t>
            </a:fld>
            <a:endParaRPr lang="zh-CN" altLang="en-US"/>
          </a:p>
        </p:txBody>
      </p:sp>
      <p:sp>
        <p:nvSpPr>
          <p:cNvPr id="5" name="标题 4"/>
          <p:cNvSpPr>
            <a:spLocks noGrp="1"/>
          </p:cNvSpPr>
          <p:nvPr>
            <p:ph type="title"/>
          </p:nvPr>
        </p:nvSpPr>
        <p:spPr>
          <a:xfrm>
            <a:off x="4283968" y="0"/>
            <a:ext cx="4752528" cy="410152"/>
          </a:xfrm>
        </p:spPr>
        <p:txBody>
          <a:bodyPr/>
          <a:lstStyle/>
          <a:p>
            <a:r>
              <a:rPr lang="zh-CN" altLang="en-US" dirty="0">
                <a:latin typeface="+mn-lt"/>
              </a:rPr>
              <a:t>正则语言（</a:t>
            </a:r>
            <a:r>
              <a:rPr lang="en-US" altLang="zh-CN" dirty="0">
                <a:latin typeface="+mn-lt"/>
              </a:rPr>
              <a:t>RL</a:t>
            </a:r>
            <a:r>
              <a:rPr lang="zh-CN" altLang="en-US" dirty="0">
                <a:latin typeface="+mn-lt"/>
              </a:rPr>
              <a:t>）</a:t>
            </a:r>
          </a:p>
        </p:txBody>
      </p:sp>
      <p:sp>
        <p:nvSpPr>
          <p:cNvPr id="9" name="文本框 8"/>
          <p:cNvSpPr txBox="1"/>
          <p:nvPr/>
        </p:nvSpPr>
        <p:spPr>
          <a:xfrm>
            <a:off x="137951" y="488759"/>
            <a:ext cx="1481722" cy="369332"/>
          </a:xfrm>
          <a:prstGeom prst="rect">
            <a:avLst/>
          </a:prstGeom>
          <a:gradFill flip="none" rotWithShape="1">
            <a:gsLst>
              <a:gs pos="0">
                <a:schemeClr val="accent1">
                  <a:lumMod val="40000"/>
                  <a:lumOff val="60000"/>
                </a:schemeClr>
              </a:gs>
              <a:gs pos="50000">
                <a:schemeClr val="accent1">
                  <a:lumMod val="20000"/>
                  <a:lumOff val="80000"/>
                </a:schemeClr>
              </a:gs>
              <a:gs pos="100000">
                <a:schemeClr val="bg1"/>
              </a:gs>
            </a:gsLst>
            <a:lin ang="0" scaled="1"/>
            <a:tileRect/>
          </a:gradFill>
          <a:effectLst>
            <a:outerShdw blurRad="50800" dist="38100" dir="2700000" algn="tl" rotWithShape="0">
              <a:prstClr val="black">
                <a:alpha val="40000"/>
              </a:prstClr>
            </a:outerShdw>
          </a:effectLst>
        </p:spPr>
        <p:txBody>
          <a:bodyPr wrap="square" rtlCol="0">
            <a:spAutoFit/>
          </a:bodyPr>
          <a:lstStyle/>
          <a:p>
            <a:pPr algn="ctr"/>
            <a:r>
              <a:rPr lang="zh-CN" altLang="en-US" b="1" dirty="0">
                <a:latin typeface="微软雅黑" panose="020B0503020204020204" pitchFamily="34" charset="-122"/>
                <a:ea typeface="微软雅黑" panose="020B0503020204020204" pitchFamily="34" charset="-122"/>
              </a:rPr>
              <a:t>例</a:t>
            </a:r>
            <a:r>
              <a:rPr lang="en-US" altLang="zh-CN" b="1" dirty="0">
                <a:latin typeface="微软雅黑" panose="020B0503020204020204" pitchFamily="34" charset="-122"/>
                <a:ea typeface="微软雅黑" panose="020B0503020204020204" pitchFamily="34" charset="-122"/>
              </a:rPr>
              <a:t>2</a:t>
            </a:r>
            <a:endParaRPr lang="zh-CN" altLang="en-US" b="1" dirty="0">
              <a:latin typeface="微软雅黑" panose="020B0503020204020204" pitchFamily="34" charset="-122"/>
              <a:ea typeface="微软雅黑" panose="020B0503020204020204" pitchFamily="34" charset="-122"/>
            </a:endParaRPr>
          </a:p>
        </p:txBody>
      </p:sp>
      <p:sp>
        <p:nvSpPr>
          <p:cNvPr id="14" name="Freeform 9"/>
          <p:cNvSpPr/>
          <p:nvPr/>
        </p:nvSpPr>
        <p:spPr bwMode="auto">
          <a:xfrm>
            <a:off x="1117600" y="3416300"/>
            <a:ext cx="812800" cy="1079500"/>
          </a:xfrm>
          <a:custGeom>
            <a:avLst/>
            <a:gdLst>
              <a:gd name="T0" fmla="*/ 2147483646 w 512"/>
              <a:gd name="T1" fmla="*/ 2147483646 h 680"/>
              <a:gd name="T2" fmla="*/ 2147483646 w 512"/>
              <a:gd name="T3" fmla="*/ 2147483646 h 680"/>
              <a:gd name="T4" fmla="*/ 2147483646 w 512"/>
              <a:gd name="T5" fmla="*/ 2147483646 h 680"/>
              <a:gd name="T6" fmla="*/ 2147483646 w 512"/>
              <a:gd name="T7" fmla="*/ 2147483646 h 680"/>
              <a:gd name="T8" fmla="*/ 2147483646 w 512"/>
              <a:gd name="T9" fmla="*/ 2147483646 h 6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12" h="680">
                <a:moveTo>
                  <a:pt x="160" y="680"/>
                </a:moveTo>
                <a:cubicBezTo>
                  <a:pt x="80" y="496"/>
                  <a:pt x="0" y="312"/>
                  <a:pt x="16" y="200"/>
                </a:cubicBezTo>
                <a:cubicBezTo>
                  <a:pt x="32" y="88"/>
                  <a:pt x="176" y="16"/>
                  <a:pt x="256" y="8"/>
                </a:cubicBezTo>
                <a:cubicBezTo>
                  <a:pt x="336" y="0"/>
                  <a:pt x="480" y="48"/>
                  <a:pt x="496" y="152"/>
                </a:cubicBezTo>
                <a:cubicBezTo>
                  <a:pt x="512" y="256"/>
                  <a:pt x="432" y="444"/>
                  <a:pt x="352" y="632"/>
                </a:cubicBezTo>
              </a:path>
            </a:pathLst>
          </a:custGeom>
          <a:noFill/>
          <a:ln w="9525" cap="flat" cmpd="sng">
            <a:solidFill>
              <a:schemeClr val="tx1"/>
            </a:solidFill>
            <a:prstDash val="solid"/>
            <a:round/>
            <a:headEnd type="none" w="med" len="med"/>
            <a:tailEnd type="triangl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 name="Freeform 10"/>
          <p:cNvSpPr/>
          <p:nvPr/>
        </p:nvSpPr>
        <p:spPr bwMode="auto">
          <a:xfrm>
            <a:off x="7239000" y="3429000"/>
            <a:ext cx="812800" cy="1079500"/>
          </a:xfrm>
          <a:custGeom>
            <a:avLst/>
            <a:gdLst>
              <a:gd name="T0" fmla="*/ 2147483646 w 512"/>
              <a:gd name="T1" fmla="*/ 2147483646 h 680"/>
              <a:gd name="T2" fmla="*/ 2147483646 w 512"/>
              <a:gd name="T3" fmla="*/ 2147483646 h 680"/>
              <a:gd name="T4" fmla="*/ 2147483646 w 512"/>
              <a:gd name="T5" fmla="*/ 2147483646 h 680"/>
              <a:gd name="T6" fmla="*/ 2147483646 w 512"/>
              <a:gd name="T7" fmla="*/ 2147483646 h 680"/>
              <a:gd name="T8" fmla="*/ 2147483646 w 512"/>
              <a:gd name="T9" fmla="*/ 2147483646 h 6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12" h="680">
                <a:moveTo>
                  <a:pt x="160" y="680"/>
                </a:moveTo>
                <a:cubicBezTo>
                  <a:pt x="80" y="496"/>
                  <a:pt x="0" y="312"/>
                  <a:pt x="16" y="200"/>
                </a:cubicBezTo>
                <a:cubicBezTo>
                  <a:pt x="32" y="88"/>
                  <a:pt x="176" y="16"/>
                  <a:pt x="256" y="8"/>
                </a:cubicBezTo>
                <a:cubicBezTo>
                  <a:pt x="336" y="0"/>
                  <a:pt x="480" y="48"/>
                  <a:pt x="496" y="152"/>
                </a:cubicBezTo>
                <a:cubicBezTo>
                  <a:pt x="512" y="256"/>
                  <a:pt x="432" y="444"/>
                  <a:pt x="352" y="632"/>
                </a:cubicBezTo>
              </a:path>
            </a:pathLst>
          </a:custGeom>
          <a:noFill/>
          <a:ln w="9525" cap="flat" cmpd="sng">
            <a:solidFill>
              <a:schemeClr val="tx1"/>
            </a:solidFill>
            <a:prstDash val="solid"/>
            <a:round/>
            <a:headEnd type="none" w="med" len="med"/>
            <a:tailEnd type="triangl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16" name="Object 11"/>
          <p:cNvGraphicFramePr>
            <a:graphicFrameLocks noChangeAspect="1"/>
          </p:cNvGraphicFramePr>
          <p:nvPr>
            <p:extLst>
              <p:ext uri="{D42A27DB-BD31-4B8C-83A1-F6EECF244321}">
                <p14:modId xmlns:p14="http://schemas.microsoft.com/office/powerpoint/2010/main" val="3999360502"/>
              </p:ext>
            </p:extLst>
          </p:nvPr>
        </p:nvGraphicFramePr>
        <p:xfrm>
          <a:off x="1371600" y="3048000"/>
          <a:ext cx="265113" cy="279400"/>
        </p:xfrm>
        <a:graphic>
          <a:graphicData uri="http://schemas.openxmlformats.org/presentationml/2006/ole">
            <mc:AlternateContent xmlns:mc="http://schemas.openxmlformats.org/markup-compatibility/2006">
              <mc:Choice xmlns:v="urn:schemas-microsoft-com:vml" Requires="v">
                <p:oleObj spid="_x0000_s8629" name="Equation" r:id="rId4" imgW="266700" imgH="279400" progId="Equation.3">
                  <p:embed/>
                </p:oleObj>
              </mc:Choice>
              <mc:Fallback>
                <p:oleObj name="Equation" r:id="rId4" imgW="266700" imgH="279400" progId="Equation.3">
                  <p:embed/>
                  <p:pic>
                    <p:nvPicPr>
                      <p:cNvPr id="16" name="Object 1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71600" y="3048000"/>
                        <a:ext cx="265113" cy="279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9" name="Object 14"/>
          <p:cNvGraphicFramePr>
            <a:graphicFrameLocks noChangeAspect="1"/>
          </p:cNvGraphicFramePr>
          <p:nvPr>
            <p:extLst>
              <p:ext uri="{D42A27DB-BD31-4B8C-83A1-F6EECF244321}">
                <p14:modId xmlns:p14="http://schemas.microsoft.com/office/powerpoint/2010/main" val="2839500138"/>
              </p:ext>
            </p:extLst>
          </p:nvPr>
        </p:nvGraphicFramePr>
        <p:xfrm>
          <a:off x="7315200" y="2895600"/>
          <a:ext cx="671513" cy="442913"/>
        </p:xfrm>
        <a:graphic>
          <a:graphicData uri="http://schemas.openxmlformats.org/presentationml/2006/ole">
            <mc:AlternateContent xmlns:mc="http://schemas.openxmlformats.org/markup-compatibility/2006">
              <mc:Choice xmlns:v="urn:schemas-microsoft-com:vml" Requires="v">
                <p:oleObj spid="_x0000_s8630" name="Equation" r:id="rId6" imgW="673100" imgH="444500" progId="Equation.3">
                  <p:embed/>
                </p:oleObj>
              </mc:Choice>
              <mc:Fallback>
                <p:oleObj name="Equation" r:id="rId6" imgW="673100" imgH="444500" progId="Equation.3">
                  <p:embed/>
                  <p:pic>
                    <p:nvPicPr>
                      <p:cNvPr id="19" name="Object 1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15200" y="2895600"/>
                        <a:ext cx="671513" cy="442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4" name="组合 3"/>
          <p:cNvGrpSpPr/>
          <p:nvPr/>
        </p:nvGrpSpPr>
        <p:grpSpPr>
          <a:xfrm>
            <a:off x="584200" y="4419600"/>
            <a:ext cx="1295400" cy="685800"/>
            <a:chOff x="609600" y="4419600"/>
            <a:chExt cx="1295400" cy="685800"/>
          </a:xfrm>
        </p:grpSpPr>
        <p:sp>
          <p:nvSpPr>
            <p:cNvPr id="6" name="Oval 2"/>
            <p:cNvSpPr>
              <a:spLocks noChangeArrowheads="1"/>
            </p:cNvSpPr>
            <p:nvPr/>
          </p:nvSpPr>
          <p:spPr bwMode="auto">
            <a:xfrm>
              <a:off x="1219200" y="4419600"/>
              <a:ext cx="685800" cy="685800"/>
            </a:xfrm>
            <a:prstGeom prst="ellipse">
              <a:avLst/>
            </a:prstGeom>
            <a:solidFill>
              <a:srgbClr val="FF0000">
                <a:alpha val="50195"/>
              </a:srgbClr>
            </a:solidFill>
            <a:ln w="38100">
              <a:solidFill>
                <a:srgbClr val="FF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0" name="Line 5"/>
            <p:cNvSpPr>
              <a:spLocks noChangeShapeType="1"/>
            </p:cNvSpPr>
            <p:nvPr/>
          </p:nvSpPr>
          <p:spPr bwMode="auto">
            <a:xfrm>
              <a:off x="609600" y="4800600"/>
              <a:ext cx="609600" cy="0"/>
            </a:xfrm>
            <a:prstGeom prst="line">
              <a:avLst/>
            </a:prstGeom>
            <a:noFill/>
            <a:ln w="38100">
              <a:solidFill>
                <a:srgbClr val="FF0000"/>
              </a:solidFill>
              <a:rou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20" name="Object 15"/>
            <p:cNvGraphicFramePr>
              <a:graphicFrameLocks noChangeAspect="1"/>
            </p:cNvGraphicFramePr>
            <p:nvPr>
              <p:extLst>
                <p:ext uri="{D42A27DB-BD31-4B8C-83A1-F6EECF244321}">
                  <p14:modId xmlns:p14="http://schemas.microsoft.com/office/powerpoint/2010/main" val="1279683207"/>
                </p:ext>
              </p:extLst>
            </p:nvPr>
          </p:nvGraphicFramePr>
          <p:xfrm>
            <a:off x="1371600" y="4495800"/>
            <a:ext cx="419100" cy="469900"/>
          </p:xfrm>
          <a:graphic>
            <a:graphicData uri="http://schemas.openxmlformats.org/presentationml/2006/ole">
              <mc:AlternateContent xmlns:mc="http://schemas.openxmlformats.org/markup-compatibility/2006">
                <mc:Choice xmlns:v="urn:schemas-microsoft-com:vml" Requires="v">
                  <p:oleObj spid="_x0000_s8631" name="Equation" r:id="rId8" imgW="419100" imgH="469900" progId="Equation.3">
                    <p:embed/>
                  </p:oleObj>
                </mc:Choice>
                <mc:Fallback>
                  <p:oleObj name="Equation" r:id="rId8" imgW="419100" imgH="469900" progId="Equation.3">
                    <p:embed/>
                    <p:pic>
                      <p:nvPicPr>
                        <p:cNvPr id="20" name="Object 1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371600" y="4495800"/>
                          <a:ext cx="419100" cy="469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3" name="组合 2"/>
          <p:cNvGrpSpPr/>
          <p:nvPr/>
        </p:nvGrpSpPr>
        <p:grpSpPr>
          <a:xfrm>
            <a:off x="1905000" y="4191000"/>
            <a:ext cx="3429000" cy="1143000"/>
            <a:chOff x="1905000" y="4191000"/>
            <a:chExt cx="3429000" cy="1143000"/>
          </a:xfrm>
        </p:grpSpPr>
        <p:sp>
          <p:nvSpPr>
            <p:cNvPr id="7" name="Oval 3"/>
            <p:cNvSpPr>
              <a:spLocks noChangeArrowheads="1"/>
            </p:cNvSpPr>
            <p:nvPr/>
          </p:nvSpPr>
          <p:spPr bwMode="auto">
            <a:xfrm>
              <a:off x="4419600" y="4419600"/>
              <a:ext cx="685800" cy="685800"/>
            </a:xfrm>
            <a:prstGeom prst="ellipse">
              <a:avLst/>
            </a:prstGeom>
            <a:noFill/>
            <a:ln w="952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1" name="Oval 6"/>
            <p:cNvSpPr>
              <a:spLocks noChangeArrowheads="1"/>
            </p:cNvSpPr>
            <p:nvPr/>
          </p:nvSpPr>
          <p:spPr bwMode="auto">
            <a:xfrm>
              <a:off x="4191000" y="4191000"/>
              <a:ext cx="1143000" cy="1143000"/>
            </a:xfrm>
            <a:prstGeom prst="ellipse">
              <a:avLst/>
            </a:prstGeom>
            <a:noFill/>
            <a:ln w="952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2" name="Line 7"/>
            <p:cNvSpPr>
              <a:spLocks noChangeShapeType="1"/>
            </p:cNvSpPr>
            <p:nvPr/>
          </p:nvSpPr>
          <p:spPr bwMode="auto">
            <a:xfrm>
              <a:off x="1905000" y="4800600"/>
              <a:ext cx="2286000" cy="0"/>
            </a:xfrm>
            <a:prstGeom prst="line">
              <a:avLst/>
            </a:prstGeom>
            <a:noFill/>
            <a:ln w="9525">
              <a:solidFill>
                <a:schemeClr val="tx1"/>
              </a:solidFill>
              <a:rou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17" name="Object 12"/>
            <p:cNvGraphicFramePr>
              <a:graphicFrameLocks noChangeAspect="1"/>
            </p:cNvGraphicFramePr>
            <p:nvPr>
              <p:extLst>
                <p:ext uri="{D42A27DB-BD31-4B8C-83A1-F6EECF244321}">
                  <p14:modId xmlns:p14="http://schemas.microsoft.com/office/powerpoint/2010/main" val="2665007609"/>
                </p:ext>
              </p:extLst>
            </p:nvPr>
          </p:nvGraphicFramePr>
          <p:xfrm>
            <a:off x="2743200" y="4343400"/>
            <a:ext cx="279400" cy="381000"/>
          </p:xfrm>
          <a:graphic>
            <a:graphicData uri="http://schemas.openxmlformats.org/presentationml/2006/ole">
              <mc:AlternateContent xmlns:mc="http://schemas.openxmlformats.org/markup-compatibility/2006">
                <mc:Choice xmlns:v="urn:schemas-microsoft-com:vml" Requires="v">
                  <p:oleObj spid="_x0000_s8632" name="Equation" r:id="rId10" imgW="279400" imgH="381000" progId="Equation.3">
                    <p:embed/>
                  </p:oleObj>
                </mc:Choice>
                <mc:Fallback>
                  <p:oleObj name="Equation" r:id="rId10" imgW="279400" imgH="381000" progId="Equation.3">
                    <p:embed/>
                    <p:pic>
                      <p:nvPicPr>
                        <p:cNvPr id="17" name="Object 1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743200" y="4343400"/>
                          <a:ext cx="279400" cy="381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 name="Object 16"/>
            <p:cNvGraphicFramePr>
              <a:graphicFrameLocks noChangeAspect="1"/>
            </p:cNvGraphicFramePr>
            <p:nvPr>
              <p:extLst>
                <p:ext uri="{D42A27DB-BD31-4B8C-83A1-F6EECF244321}">
                  <p14:modId xmlns:p14="http://schemas.microsoft.com/office/powerpoint/2010/main" val="3628825520"/>
                </p:ext>
              </p:extLst>
            </p:nvPr>
          </p:nvGraphicFramePr>
          <p:xfrm>
            <a:off x="4610100" y="4495800"/>
            <a:ext cx="341313" cy="469900"/>
          </p:xfrm>
          <a:graphic>
            <a:graphicData uri="http://schemas.openxmlformats.org/presentationml/2006/ole">
              <mc:AlternateContent xmlns:mc="http://schemas.openxmlformats.org/markup-compatibility/2006">
                <mc:Choice xmlns:v="urn:schemas-microsoft-com:vml" Requires="v">
                  <p:oleObj spid="_x0000_s8633" name="Equation" r:id="rId12" imgW="342900" imgH="469900" progId="Equation.3">
                    <p:embed/>
                  </p:oleObj>
                </mc:Choice>
                <mc:Fallback>
                  <p:oleObj name="Equation" r:id="rId12" imgW="342900" imgH="469900" progId="Equation.3">
                    <p:embed/>
                    <p:pic>
                      <p:nvPicPr>
                        <p:cNvPr id="21" name="Object 16"/>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610100" y="4495800"/>
                          <a:ext cx="341313" cy="469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48" name="组合 47"/>
          <p:cNvGrpSpPr/>
          <p:nvPr/>
        </p:nvGrpSpPr>
        <p:grpSpPr>
          <a:xfrm>
            <a:off x="5334000" y="4267200"/>
            <a:ext cx="2743200" cy="838200"/>
            <a:chOff x="5334000" y="4267200"/>
            <a:chExt cx="2743200" cy="838200"/>
          </a:xfrm>
        </p:grpSpPr>
        <p:sp>
          <p:nvSpPr>
            <p:cNvPr id="8" name="Oval 4"/>
            <p:cNvSpPr>
              <a:spLocks noChangeArrowheads="1"/>
            </p:cNvSpPr>
            <p:nvPr/>
          </p:nvSpPr>
          <p:spPr bwMode="auto">
            <a:xfrm>
              <a:off x="7391400" y="4419600"/>
              <a:ext cx="685800" cy="685800"/>
            </a:xfrm>
            <a:prstGeom prst="ellipse">
              <a:avLst/>
            </a:prstGeom>
            <a:noFill/>
            <a:ln w="952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3" name="Line 8"/>
            <p:cNvSpPr>
              <a:spLocks noChangeShapeType="1"/>
            </p:cNvSpPr>
            <p:nvPr/>
          </p:nvSpPr>
          <p:spPr bwMode="auto">
            <a:xfrm>
              <a:off x="5334000" y="4800600"/>
              <a:ext cx="2057400" cy="0"/>
            </a:xfrm>
            <a:prstGeom prst="line">
              <a:avLst/>
            </a:prstGeom>
            <a:noFill/>
            <a:ln w="9525">
              <a:solidFill>
                <a:schemeClr val="tx1"/>
              </a:solidFill>
              <a:rou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18" name="Object 13"/>
            <p:cNvGraphicFramePr>
              <a:graphicFrameLocks noChangeAspect="1"/>
            </p:cNvGraphicFramePr>
            <p:nvPr>
              <p:extLst>
                <p:ext uri="{D42A27DB-BD31-4B8C-83A1-F6EECF244321}">
                  <p14:modId xmlns:p14="http://schemas.microsoft.com/office/powerpoint/2010/main" val="3542714421"/>
                </p:ext>
              </p:extLst>
            </p:nvPr>
          </p:nvGraphicFramePr>
          <p:xfrm>
            <a:off x="5867400" y="4267200"/>
            <a:ext cx="671513" cy="442913"/>
          </p:xfrm>
          <a:graphic>
            <a:graphicData uri="http://schemas.openxmlformats.org/presentationml/2006/ole">
              <mc:AlternateContent xmlns:mc="http://schemas.openxmlformats.org/markup-compatibility/2006">
                <mc:Choice xmlns:v="urn:schemas-microsoft-com:vml" Requires="v">
                  <p:oleObj spid="_x0000_s8634" name="Equation" r:id="rId14" imgW="673100" imgH="444500" progId="Equation.3">
                    <p:embed/>
                  </p:oleObj>
                </mc:Choice>
                <mc:Fallback>
                  <p:oleObj name="Equation" r:id="rId14" imgW="673100" imgH="444500" progId="Equation.3">
                    <p:embed/>
                    <p:pic>
                      <p:nvPicPr>
                        <p:cNvPr id="18" name="Object 1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867400" y="4267200"/>
                          <a:ext cx="671513" cy="442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2" name="Object 17"/>
            <p:cNvGraphicFramePr>
              <a:graphicFrameLocks noChangeAspect="1"/>
            </p:cNvGraphicFramePr>
            <p:nvPr>
              <p:extLst>
                <p:ext uri="{D42A27DB-BD31-4B8C-83A1-F6EECF244321}">
                  <p14:modId xmlns:p14="http://schemas.microsoft.com/office/powerpoint/2010/main" val="1318128122"/>
                </p:ext>
              </p:extLst>
            </p:nvPr>
          </p:nvGraphicFramePr>
          <p:xfrm>
            <a:off x="7480300" y="4495800"/>
            <a:ext cx="392113" cy="469900"/>
          </p:xfrm>
          <a:graphic>
            <a:graphicData uri="http://schemas.openxmlformats.org/presentationml/2006/ole">
              <mc:AlternateContent xmlns:mc="http://schemas.openxmlformats.org/markup-compatibility/2006">
                <mc:Choice xmlns:v="urn:schemas-microsoft-com:vml" Requires="v">
                  <p:oleObj spid="_x0000_s8635" name="Equation" r:id="rId15" imgW="393700" imgH="469900" progId="Equation.3">
                    <p:embed/>
                  </p:oleObj>
                </mc:Choice>
                <mc:Fallback>
                  <p:oleObj name="Equation" r:id="rId15" imgW="393700" imgH="469900" progId="Equation.3">
                    <p:embed/>
                    <p:pic>
                      <p:nvPicPr>
                        <p:cNvPr id="22" name="Object 17"/>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480300" y="4495800"/>
                          <a:ext cx="392113" cy="469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23" name="Rectangle 18"/>
          <p:cNvSpPr>
            <a:spLocks noChangeArrowheads="1"/>
          </p:cNvSpPr>
          <p:nvPr/>
        </p:nvSpPr>
        <p:spPr bwMode="auto">
          <a:xfrm>
            <a:off x="685800" y="1371600"/>
            <a:ext cx="7696200" cy="533400"/>
          </a:xfrm>
          <a:prstGeom prst="rect">
            <a:avLst/>
          </a:prstGeom>
          <a:noFill/>
          <a:ln w="9525">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4" name="Line 19"/>
          <p:cNvSpPr>
            <a:spLocks noChangeShapeType="1"/>
          </p:cNvSpPr>
          <p:nvPr/>
        </p:nvSpPr>
        <p:spPr bwMode="auto">
          <a:xfrm>
            <a:off x="1219200" y="1371600"/>
            <a:ext cx="0" cy="533400"/>
          </a:xfrm>
          <a:prstGeom prst="line">
            <a:avLst/>
          </a:prstGeom>
          <a:noFill/>
          <a:ln w="9525">
            <a:solidFill>
              <a:schemeClr val="tx1"/>
            </a:solidFill>
            <a:round/>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 name="Line 20"/>
          <p:cNvSpPr>
            <a:spLocks noChangeShapeType="1"/>
          </p:cNvSpPr>
          <p:nvPr/>
        </p:nvSpPr>
        <p:spPr bwMode="auto">
          <a:xfrm>
            <a:off x="1752600" y="1371600"/>
            <a:ext cx="0" cy="533400"/>
          </a:xfrm>
          <a:prstGeom prst="line">
            <a:avLst/>
          </a:prstGeom>
          <a:noFill/>
          <a:ln w="9525">
            <a:solidFill>
              <a:schemeClr val="tx1"/>
            </a:solidFill>
            <a:round/>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Line 21"/>
          <p:cNvSpPr>
            <a:spLocks noChangeShapeType="1"/>
          </p:cNvSpPr>
          <p:nvPr/>
        </p:nvSpPr>
        <p:spPr bwMode="auto">
          <a:xfrm>
            <a:off x="2286000" y="1371600"/>
            <a:ext cx="0" cy="533400"/>
          </a:xfrm>
          <a:prstGeom prst="line">
            <a:avLst/>
          </a:prstGeom>
          <a:noFill/>
          <a:ln w="9525">
            <a:solidFill>
              <a:schemeClr val="tx1"/>
            </a:solidFill>
            <a:round/>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27" name="Object 22"/>
          <p:cNvGraphicFramePr>
            <a:graphicFrameLocks noChangeAspect="1"/>
          </p:cNvGraphicFramePr>
          <p:nvPr>
            <p:extLst>
              <p:ext uri="{D42A27DB-BD31-4B8C-83A1-F6EECF244321}">
                <p14:modId xmlns:p14="http://schemas.microsoft.com/office/powerpoint/2010/main" val="519231263"/>
              </p:ext>
            </p:extLst>
          </p:nvPr>
        </p:nvGraphicFramePr>
        <p:xfrm>
          <a:off x="1371600" y="1524000"/>
          <a:ext cx="265113" cy="279400"/>
        </p:xfrm>
        <a:graphic>
          <a:graphicData uri="http://schemas.openxmlformats.org/presentationml/2006/ole">
            <mc:AlternateContent xmlns:mc="http://schemas.openxmlformats.org/markup-compatibility/2006">
              <mc:Choice xmlns:v="urn:schemas-microsoft-com:vml" Requires="v">
                <p:oleObj spid="_x0000_s8636" name="Equation" r:id="rId17" imgW="266700" imgH="279400" progId="Equation.3">
                  <p:embed/>
                </p:oleObj>
              </mc:Choice>
              <mc:Fallback>
                <p:oleObj name="Equation" r:id="rId17" imgW="266700" imgH="279400" progId="Equation.3">
                  <p:embed/>
                  <p:pic>
                    <p:nvPicPr>
                      <p:cNvPr id="27" name="Object 2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71600" y="1524000"/>
                        <a:ext cx="265113" cy="279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8" name="Object 23"/>
          <p:cNvGraphicFramePr>
            <a:graphicFrameLocks noChangeAspect="1"/>
          </p:cNvGraphicFramePr>
          <p:nvPr>
            <p:extLst>
              <p:ext uri="{D42A27DB-BD31-4B8C-83A1-F6EECF244321}">
                <p14:modId xmlns:p14="http://schemas.microsoft.com/office/powerpoint/2010/main" val="278980609"/>
              </p:ext>
            </p:extLst>
          </p:nvPr>
        </p:nvGraphicFramePr>
        <p:xfrm>
          <a:off x="762000" y="1447800"/>
          <a:ext cx="279400" cy="381000"/>
        </p:xfrm>
        <a:graphic>
          <a:graphicData uri="http://schemas.openxmlformats.org/presentationml/2006/ole">
            <mc:AlternateContent xmlns:mc="http://schemas.openxmlformats.org/markup-compatibility/2006">
              <mc:Choice xmlns:v="urn:schemas-microsoft-com:vml" Requires="v">
                <p:oleObj spid="_x0000_s8637" name="Equation" r:id="rId18" imgW="279400" imgH="381000" progId="Equation.3">
                  <p:embed/>
                </p:oleObj>
              </mc:Choice>
              <mc:Fallback>
                <p:oleObj name="Equation" r:id="rId18" imgW="279400" imgH="381000" progId="Equation.3">
                  <p:embed/>
                  <p:pic>
                    <p:nvPicPr>
                      <p:cNvPr id="28" name="Object 2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62000" y="1447800"/>
                        <a:ext cx="279400" cy="381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9" name="Line 24"/>
          <p:cNvSpPr>
            <a:spLocks noChangeShapeType="1"/>
          </p:cNvSpPr>
          <p:nvPr/>
        </p:nvSpPr>
        <p:spPr bwMode="auto">
          <a:xfrm>
            <a:off x="609600" y="914400"/>
            <a:ext cx="0" cy="457200"/>
          </a:xfrm>
          <a:prstGeom prst="line">
            <a:avLst/>
          </a:prstGeom>
          <a:noFill/>
          <a:ln w="38100">
            <a:solidFill>
              <a:schemeClr val="tx1"/>
            </a:solidFill>
            <a:rou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 name="Line 25"/>
          <p:cNvSpPr>
            <a:spLocks noChangeShapeType="1"/>
          </p:cNvSpPr>
          <p:nvPr/>
        </p:nvSpPr>
        <p:spPr bwMode="auto">
          <a:xfrm>
            <a:off x="1143000" y="5334000"/>
            <a:ext cx="914400" cy="0"/>
          </a:xfrm>
          <a:prstGeom prst="line">
            <a:avLst/>
          </a:prstGeom>
          <a:noFill/>
          <a:ln w="63500">
            <a:solidFill>
              <a:schemeClr val="tx1"/>
            </a:solidFill>
            <a:round/>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31" name="Object 26"/>
          <p:cNvGraphicFramePr>
            <a:graphicFrameLocks noChangeAspect="1"/>
          </p:cNvGraphicFramePr>
          <p:nvPr>
            <p:extLst>
              <p:ext uri="{D42A27DB-BD31-4B8C-83A1-F6EECF244321}">
                <p14:modId xmlns:p14="http://schemas.microsoft.com/office/powerpoint/2010/main" val="763604159"/>
              </p:ext>
            </p:extLst>
          </p:nvPr>
        </p:nvGraphicFramePr>
        <p:xfrm>
          <a:off x="1905000" y="1447800"/>
          <a:ext cx="279400" cy="381000"/>
        </p:xfrm>
        <a:graphic>
          <a:graphicData uri="http://schemas.openxmlformats.org/presentationml/2006/ole">
            <mc:AlternateContent xmlns:mc="http://schemas.openxmlformats.org/markup-compatibility/2006">
              <mc:Choice xmlns:v="urn:schemas-microsoft-com:vml" Requires="v">
                <p:oleObj spid="_x0000_s8638" name="Equation" r:id="rId19" imgW="279400" imgH="381000" progId="Equation.3">
                  <p:embed/>
                </p:oleObj>
              </mc:Choice>
              <mc:Fallback>
                <p:oleObj name="Equation" r:id="rId19" imgW="279400" imgH="381000" progId="Equation.3">
                  <p:embed/>
                  <p:pic>
                    <p:nvPicPr>
                      <p:cNvPr id="31" name="Object 26"/>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905000" y="1447800"/>
                        <a:ext cx="279400" cy="381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2" name="Text Box 28"/>
          <p:cNvSpPr txBox="1">
            <a:spLocks noChangeArrowheads="1"/>
          </p:cNvSpPr>
          <p:nvPr/>
        </p:nvSpPr>
        <p:spPr bwMode="auto">
          <a:xfrm>
            <a:off x="762000" y="2057400"/>
            <a:ext cx="2574925"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spcBef>
                <a:spcPct val="20000"/>
              </a:spcBef>
            </a:pPr>
            <a:r>
              <a:rPr kumimoji="0" lang="en-US" altLang="zh-CN" sz="3200" b="0">
                <a:solidFill>
                  <a:schemeClr val="accent2"/>
                </a:solidFill>
                <a:latin typeface="Comic Sans MS" panose="030F0702030302020204" pitchFamily="66" charset="0"/>
              </a:rPr>
              <a:t>Input String</a:t>
            </a:r>
          </a:p>
        </p:txBody>
      </p:sp>
      <p:grpSp>
        <p:nvGrpSpPr>
          <p:cNvPr id="33" name="组合 32"/>
          <p:cNvGrpSpPr/>
          <p:nvPr/>
        </p:nvGrpSpPr>
        <p:grpSpPr>
          <a:xfrm>
            <a:off x="1908609" y="4188261"/>
            <a:ext cx="3429000" cy="1143000"/>
            <a:chOff x="1905000" y="5009728"/>
            <a:chExt cx="3429000" cy="1143000"/>
          </a:xfrm>
        </p:grpSpPr>
        <p:sp>
          <p:nvSpPr>
            <p:cNvPr id="34" name="Oval 3"/>
            <p:cNvSpPr>
              <a:spLocks noChangeArrowheads="1"/>
            </p:cNvSpPr>
            <p:nvPr/>
          </p:nvSpPr>
          <p:spPr bwMode="auto">
            <a:xfrm>
              <a:off x="4419600" y="5238328"/>
              <a:ext cx="685800" cy="685800"/>
            </a:xfrm>
            <a:prstGeom prst="ellipse">
              <a:avLst/>
            </a:prstGeom>
            <a:solidFill>
              <a:srgbClr val="FF0000">
                <a:alpha val="50195"/>
              </a:srgbClr>
            </a:solidFill>
            <a:ln w="38100">
              <a:solidFill>
                <a:srgbClr val="FF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5" name="Oval 6"/>
            <p:cNvSpPr>
              <a:spLocks noChangeArrowheads="1"/>
            </p:cNvSpPr>
            <p:nvPr/>
          </p:nvSpPr>
          <p:spPr bwMode="auto">
            <a:xfrm>
              <a:off x="4191000" y="5009728"/>
              <a:ext cx="1143000" cy="1143000"/>
            </a:xfrm>
            <a:prstGeom prst="ellipse">
              <a:avLst/>
            </a:prstGeom>
            <a:noFill/>
            <a:ln w="38100">
              <a:solidFill>
                <a:srgbClr val="FF00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6" name="Line 7"/>
            <p:cNvSpPr>
              <a:spLocks noChangeShapeType="1"/>
            </p:cNvSpPr>
            <p:nvPr/>
          </p:nvSpPr>
          <p:spPr bwMode="auto">
            <a:xfrm>
              <a:off x="1905000" y="5619328"/>
              <a:ext cx="2286000" cy="0"/>
            </a:xfrm>
            <a:prstGeom prst="line">
              <a:avLst/>
            </a:prstGeom>
            <a:noFill/>
            <a:ln w="28575">
              <a:solidFill>
                <a:srgbClr val="FF0000"/>
              </a:solidFill>
              <a:rou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37" name="Object 12"/>
            <p:cNvGraphicFramePr>
              <a:graphicFrameLocks noChangeAspect="1"/>
            </p:cNvGraphicFramePr>
            <p:nvPr>
              <p:extLst>
                <p:ext uri="{D42A27DB-BD31-4B8C-83A1-F6EECF244321}">
                  <p14:modId xmlns:p14="http://schemas.microsoft.com/office/powerpoint/2010/main" val="3084230926"/>
                </p:ext>
              </p:extLst>
            </p:nvPr>
          </p:nvGraphicFramePr>
          <p:xfrm>
            <a:off x="2743200" y="5162128"/>
            <a:ext cx="279400" cy="381000"/>
          </p:xfrm>
          <a:graphic>
            <a:graphicData uri="http://schemas.openxmlformats.org/presentationml/2006/ole">
              <mc:AlternateContent xmlns:mc="http://schemas.openxmlformats.org/markup-compatibility/2006">
                <mc:Choice xmlns:v="urn:schemas-microsoft-com:vml" Requires="v">
                  <p:oleObj spid="_x0000_s8639" name="Equation" r:id="rId20" imgW="279400" imgH="381000" progId="Equation.3">
                    <p:embed/>
                  </p:oleObj>
                </mc:Choice>
                <mc:Fallback>
                  <p:oleObj name="Equation" r:id="rId20" imgW="279400" imgH="381000" progId="Equation.3">
                    <p:embed/>
                    <p:pic>
                      <p:nvPicPr>
                        <p:cNvPr id="37" name="Object 1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743200" y="5162128"/>
                          <a:ext cx="279400" cy="381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8" name="Object 16"/>
            <p:cNvGraphicFramePr>
              <a:graphicFrameLocks noChangeAspect="1"/>
            </p:cNvGraphicFramePr>
            <p:nvPr>
              <p:extLst>
                <p:ext uri="{D42A27DB-BD31-4B8C-83A1-F6EECF244321}">
                  <p14:modId xmlns:p14="http://schemas.microsoft.com/office/powerpoint/2010/main" val="1647904835"/>
                </p:ext>
              </p:extLst>
            </p:nvPr>
          </p:nvGraphicFramePr>
          <p:xfrm>
            <a:off x="4610100" y="5314528"/>
            <a:ext cx="341313" cy="469900"/>
          </p:xfrm>
          <a:graphic>
            <a:graphicData uri="http://schemas.openxmlformats.org/presentationml/2006/ole">
              <mc:AlternateContent xmlns:mc="http://schemas.openxmlformats.org/markup-compatibility/2006">
                <mc:Choice xmlns:v="urn:schemas-microsoft-com:vml" Requires="v">
                  <p:oleObj spid="_x0000_s8640" name="Equation" r:id="rId21" imgW="342900" imgH="469900" progId="Equation.3">
                    <p:embed/>
                  </p:oleObj>
                </mc:Choice>
                <mc:Fallback>
                  <p:oleObj name="Equation" r:id="rId21" imgW="342900" imgH="469900" progId="Equation.3">
                    <p:embed/>
                    <p:pic>
                      <p:nvPicPr>
                        <p:cNvPr id="38" name="Object 16"/>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610100" y="5314528"/>
                          <a:ext cx="341313" cy="469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39" name="组合 38"/>
          <p:cNvGrpSpPr/>
          <p:nvPr/>
        </p:nvGrpSpPr>
        <p:grpSpPr>
          <a:xfrm>
            <a:off x="584200" y="4419600"/>
            <a:ext cx="1295400" cy="685800"/>
            <a:chOff x="609600" y="4419600"/>
            <a:chExt cx="1295400" cy="685800"/>
          </a:xfrm>
        </p:grpSpPr>
        <p:sp>
          <p:nvSpPr>
            <p:cNvPr id="40" name="Oval 2"/>
            <p:cNvSpPr>
              <a:spLocks noChangeArrowheads="1"/>
            </p:cNvSpPr>
            <p:nvPr/>
          </p:nvSpPr>
          <p:spPr bwMode="auto">
            <a:xfrm>
              <a:off x="1219200" y="4419600"/>
              <a:ext cx="685800" cy="685800"/>
            </a:xfrm>
            <a:prstGeom prst="ellipse">
              <a:avLst/>
            </a:prstGeom>
            <a:noFill/>
            <a:ln w="9525">
              <a:solidFill>
                <a:schemeClr val="tx1"/>
              </a:solidFill>
              <a:round/>
            </a:ln>
            <a:effectLst/>
            <a:extLst>
              <a:ext uri="{909E8E84-426E-40DD-AFC4-6F175D3DCCD1}">
                <a14:hiddenFill xmlns:a14="http://schemas.microsoft.com/office/drawing/2010/main">
                  <a:solidFill>
                    <a:srgbClr val="FF0000">
                      <a:alpha val="50195"/>
                    </a:srgb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1" name="Line 5"/>
            <p:cNvSpPr>
              <a:spLocks noChangeShapeType="1"/>
            </p:cNvSpPr>
            <p:nvPr/>
          </p:nvSpPr>
          <p:spPr bwMode="auto">
            <a:xfrm>
              <a:off x="609600" y="4800600"/>
              <a:ext cx="609600" cy="0"/>
            </a:xfrm>
            <a:prstGeom prst="line">
              <a:avLst/>
            </a:prstGeom>
            <a:noFill/>
            <a:ln w="9525">
              <a:solidFill>
                <a:schemeClr val="tx1"/>
              </a:solidFill>
              <a:rou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42" name="Object 15"/>
            <p:cNvGraphicFramePr>
              <a:graphicFrameLocks noChangeAspect="1"/>
            </p:cNvGraphicFramePr>
            <p:nvPr>
              <p:extLst>
                <p:ext uri="{D42A27DB-BD31-4B8C-83A1-F6EECF244321}">
                  <p14:modId xmlns:p14="http://schemas.microsoft.com/office/powerpoint/2010/main" val="939257322"/>
                </p:ext>
              </p:extLst>
            </p:nvPr>
          </p:nvGraphicFramePr>
          <p:xfrm>
            <a:off x="1371600" y="4495800"/>
            <a:ext cx="419100" cy="469900"/>
          </p:xfrm>
          <a:graphic>
            <a:graphicData uri="http://schemas.openxmlformats.org/presentationml/2006/ole">
              <mc:AlternateContent xmlns:mc="http://schemas.openxmlformats.org/markup-compatibility/2006">
                <mc:Choice xmlns:v="urn:schemas-microsoft-com:vml" Requires="v">
                  <p:oleObj spid="_x0000_s8641" name="Equation" r:id="rId22" imgW="419100" imgH="469900" progId="Equation.3">
                    <p:embed/>
                  </p:oleObj>
                </mc:Choice>
                <mc:Fallback>
                  <p:oleObj name="Equation" r:id="rId22" imgW="419100" imgH="469900" progId="Equation.3">
                    <p:embed/>
                    <p:pic>
                      <p:nvPicPr>
                        <p:cNvPr id="42" name="Object 1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371600" y="4495800"/>
                          <a:ext cx="419100" cy="469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43" name="组合 42"/>
          <p:cNvGrpSpPr/>
          <p:nvPr/>
        </p:nvGrpSpPr>
        <p:grpSpPr>
          <a:xfrm>
            <a:off x="5334000" y="4267200"/>
            <a:ext cx="2743200" cy="838200"/>
            <a:chOff x="5334000" y="4267200"/>
            <a:chExt cx="2743200" cy="838200"/>
          </a:xfrm>
        </p:grpSpPr>
        <p:sp>
          <p:nvSpPr>
            <p:cNvPr id="44" name="Oval 4"/>
            <p:cNvSpPr>
              <a:spLocks noChangeArrowheads="1"/>
            </p:cNvSpPr>
            <p:nvPr/>
          </p:nvSpPr>
          <p:spPr bwMode="auto">
            <a:xfrm>
              <a:off x="7391400" y="4419600"/>
              <a:ext cx="685800" cy="685800"/>
            </a:xfrm>
            <a:prstGeom prst="ellipse">
              <a:avLst/>
            </a:prstGeom>
            <a:solidFill>
              <a:srgbClr val="FF0000">
                <a:alpha val="50195"/>
              </a:srgbClr>
            </a:solidFill>
            <a:ln w="38100">
              <a:solidFill>
                <a:srgbClr val="FF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5" name="Line 8"/>
            <p:cNvSpPr>
              <a:spLocks noChangeShapeType="1"/>
            </p:cNvSpPr>
            <p:nvPr/>
          </p:nvSpPr>
          <p:spPr bwMode="auto">
            <a:xfrm>
              <a:off x="5334000" y="4800600"/>
              <a:ext cx="2057400" cy="0"/>
            </a:xfrm>
            <a:prstGeom prst="line">
              <a:avLst/>
            </a:prstGeom>
            <a:noFill/>
            <a:ln w="38100">
              <a:solidFill>
                <a:srgbClr val="FF0000"/>
              </a:solidFill>
              <a:rou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46" name="Object 13"/>
            <p:cNvGraphicFramePr>
              <a:graphicFrameLocks noChangeAspect="1"/>
            </p:cNvGraphicFramePr>
            <p:nvPr>
              <p:extLst>
                <p:ext uri="{D42A27DB-BD31-4B8C-83A1-F6EECF244321}">
                  <p14:modId xmlns:p14="http://schemas.microsoft.com/office/powerpoint/2010/main" val="3625844902"/>
                </p:ext>
              </p:extLst>
            </p:nvPr>
          </p:nvGraphicFramePr>
          <p:xfrm>
            <a:off x="5867400" y="4267200"/>
            <a:ext cx="671513" cy="442913"/>
          </p:xfrm>
          <a:graphic>
            <a:graphicData uri="http://schemas.openxmlformats.org/presentationml/2006/ole">
              <mc:AlternateContent xmlns:mc="http://schemas.openxmlformats.org/markup-compatibility/2006">
                <mc:Choice xmlns:v="urn:schemas-microsoft-com:vml" Requires="v">
                  <p:oleObj spid="_x0000_s8642" name="Equation" r:id="rId23" imgW="673100" imgH="444500" progId="Equation.3">
                    <p:embed/>
                  </p:oleObj>
                </mc:Choice>
                <mc:Fallback>
                  <p:oleObj name="Equation" r:id="rId23" imgW="673100" imgH="444500" progId="Equation.3">
                    <p:embed/>
                    <p:pic>
                      <p:nvPicPr>
                        <p:cNvPr id="46" name="Object 1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867400" y="4267200"/>
                          <a:ext cx="671513" cy="442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7" name="Object 17"/>
            <p:cNvGraphicFramePr>
              <a:graphicFrameLocks noChangeAspect="1"/>
            </p:cNvGraphicFramePr>
            <p:nvPr>
              <p:extLst>
                <p:ext uri="{D42A27DB-BD31-4B8C-83A1-F6EECF244321}">
                  <p14:modId xmlns:p14="http://schemas.microsoft.com/office/powerpoint/2010/main" val="1579387030"/>
                </p:ext>
              </p:extLst>
            </p:nvPr>
          </p:nvGraphicFramePr>
          <p:xfrm>
            <a:off x="7480300" y="4495800"/>
            <a:ext cx="392113" cy="469900"/>
          </p:xfrm>
          <a:graphic>
            <a:graphicData uri="http://schemas.openxmlformats.org/presentationml/2006/ole">
              <mc:AlternateContent xmlns:mc="http://schemas.openxmlformats.org/markup-compatibility/2006">
                <mc:Choice xmlns:v="urn:schemas-microsoft-com:vml" Requires="v">
                  <p:oleObj spid="_x0000_s8643" name="Equation" r:id="rId24" imgW="393700" imgH="469900" progId="Equation.3">
                    <p:embed/>
                  </p:oleObj>
                </mc:Choice>
                <mc:Fallback>
                  <p:oleObj name="Equation" r:id="rId24" imgW="393700" imgH="469900" progId="Equation.3">
                    <p:embed/>
                    <p:pic>
                      <p:nvPicPr>
                        <p:cNvPr id="47" name="Object 17"/>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480300" y="4495800"/>
                          <a:ext cx="392113" cy="469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49" name="文本框 48"/>
          <p:cNvSpPr txBox="1"/>
          <p:nvPr/>
        </p:nvSpPr>
        <p:spPr>
          <a:xfrm>
            <a:off x="7596340" y="5475486"/>
            <a:ext cx="1090460" cy="510778"/>
          </a:xfrm>
          <a:prstGeom prst="wedgeRoundRectCallout">
            <a:avLst>
              <a:gd name="adj1" fmla="val -25018"/>
              <a:gd name="adj2" fmla="val -111001"/>
              <a:gd name="adj3" fmla="val 16667"/>
            </a:avLst>
          </a:prstGeom>
          <a:solidFill>
            <a:srgbClr val="FFFF00"/>
          </a:solidFill>
          <a:ln>
            <a:solidFill>
              <a:schemeClr val="tx1"/>
            </a:solidFill>
          </a:ln>
        </p:spPr>
        <p:txBody>
          <a:bodyPr wrap="square" rtlCol="0">
            <a:spAutoFit/>
          </a:bodyPr>
          <a:lstStyle/>
          <a:p>
            <a:pPr algn="ctr"/>
            <a:r>
              <a:rPr lang="en-US" altLang="zh-CN" sz="2400" b="1" dirty="0"/>
              <a:t>reject</a:t>
            </a:r>
            <a:endParaRPr lang="zh-CN" altLang="en-US" sz="2400"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39"/>
                                        </p:tgtEl>
                                        <p:attrNameLst>
                                          <p:attrName>style.visibility</p:attrName>
                                        </p:attrNameLst>
                                      </p:cBhvr>
                                      <p:to>
                                        <p:strVal val="visible"/>
                                      </p:to>
                                    </p:set>
                                  </p:childTnLst>
                                </p:cTn>
                              </p:par>
                              <p:par>
                                <p:cTn id="9" presetID="1" presetClass="exit" presetSubtype="0" fill="hold" nodeType="withEffect">
                                  <p:stCondLst>
                                    <p:cond delay="0"/>
                                  </p:stCondLst>
                                  <p:childTnLst>
                                    <p:set>
                                      <p:cBhvr>
                                        <p:cTn id="10" dur="1" fill="hold">
                                          <p:stCondLst>
                                            <p:cond delay="0"/>
                                          </p:stCondLst>
                                        </p:cTn>
                                        <p:tgtEl>
                                          <p:spTgt spid="3"/>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par>
                                <p:cTn id="13" presetID="63" presetClass="path" presetSubtype="0" accel="50000" decel="50000" fill="hold" grpId="0" nodeType="withEffect">
                                  <p:stCondLst>
                                    <p:cond delay="0"/>
                                  </p:stCondLst>
                                  <p:childTnLst>
                                    <p:animMotion origin="layout" path="M 0 2.22222E-6 L 0.34774 2.22222E-6 " pathEditMode="relative" rAng="0" ptsTypes="AA">
                                      <p:cBhvr>
                                        <p:cTn id="14" dur="750" fill="hold"/>
                                        <p:tgtEl>
                                          <p:spTgt spid="30"/>
                                        </p:tgtEl>
                                        <p:attrNameLst>
                                          <p:attrName>ppt_x</p:attrName>
                                          <p:attrName>ppt_y</p:attrName>
                                        </p:attrNameLst>
                                      </p:cBhvr>
                                      <p:rCtr x="17378" y="0"/>
                                    </p:animMotion>
                                  </p:childTnLst>
                                </p:cTn>
                              </p:par>
                              <p:par>
                                <p:cTn id="15" presetID="63" presetClass="path" presetSubtype="0" accel="50000" decel="50000" fill="hold" grpId="0" nodeType="withEffect">
                                  <p:stCondLst>
                                    <p:cond delay="0"/>
                                  </p:stCondLst>
                                  <p:childTnLst>
                                    <p:animMotion origin="layout" path="M 3.33333E-6 3.33333E-6 L 0.04722 3.33333E-6 " pathEditMode="relative" rAng="0" ptsTypes="AA">
                                      <p:cBhvr>
                                        <p:cTn id="16" dur="750" fill="hold"/>
                                        <p:tgtEl>
                                          <p:spTgt spid="29"/>
                                        </p:tgtEl>
                                        <p:attrNameLst>
                                          <p:attrName>ppt_x</p:attrName>
                                          <p:attrName>ppt_y</p:attrName>
                                        </p:attrNameLst>
                                      </p:cBhvr>
                                      <p:rCtr x="2361" y="0"/>
                                    </p:animMotion>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nodeType="clickEffect">
                                  <p:stCondLst>
                                    <p:cond delay="0"/>
                                  </p:stCondLst>
                                  <p:childTnLst>
                                    <p:set>
                                      <p:cBhvr>
                                        <p:cTn id="20" dur="1" fill="hold">
                                          <p:stCondLst>
                                            <p:cond delay="0"/>
                                          </p:stCondLst>
                                        </p:cTn>
                                        <p:tgtEl>
                                          <p:spTgt spid="33"/>
                                        </p:tgtEl>
                                        <p:attrNameLst>
                                          <p:attrName>style.visibility</p:attrName>
                                        </p:attrNameLst>
                                      </p:cBhvr>
                                      <p:to>
                                        <p:strVal val="hidden"/>
                                      </p:to>
                                    </p:set>
                                  </p:childTnLst>
                                </p:cTn>
                              </p:par>
                              <p:par>
                                <p:cTn id="21" presetID="1" presetClass="entr" presetSubtype="0" fill="hold" nodeType="withEffect">
                                  <p:stCondLst>
                                    <p:cond delay="0"/>
                                  </p:stCondLst>
                                  <p:childTnLst>
                                    <p:set>
                                      <p:cBhvr>
                                        <p:cTn id="22" dur="1" fill="hold">
                                          <p:stCondLst>
                                            <p:cond delay="0"/>
                                          </p:stCondLst>
                                        </p:cTn>
                                        <p:tgtEl>
                                          <p:spTgt spid="3"/>
                                        </p:tgtEl>
                                        <p:attrNameLst>
                                          <p:attrName>style.visibility</p:attrName>
                                        </p:attrNameLst>
                                      </p:cBhvr>
                                      <p:to>
                                        <p:strVal val="visible"/>
                                      </p:to>
                                    </p:set>
                                  </p:childTnLst>
                                </p:cTn>
                              </p:par>
                              <p:par>
                                <p:cTn id="23" presetID="1" presetClass="exit" presetSubtype="0" fill="hold" nodeType="withEffect">
                                  <p:stCondLst>
                                    <p:cond delay="0"/>
                                  </p:stCondLst>
                                  <p:childTnLst>
                                    <p:set>
                                      <p:cBhvr>
                                        <p:cTn id="24" dur="1" fill="hold">
                                          <p:stCondLst>
                                            <p:cond delay="0"/>
                                          </p:stCondLst>
                                        </p:cTn>
                                        <p:tgtEl>
                                          <p:spTgt spid="48"/>
                                        </p:tgtEl>
                                        <p:attrNameLst>
                                          <p:attrName>style.visibility</p:attrName>
                                        </p:attrNameLst>
                                      </p:cBhvr>
                                      <p:to>
                                        <p:strVal val="hidden"/>
                                      </p:to>
                                    </p:set>
                                  </p:childTnLst>
                                </p:cTn>
                              </p:par>
                              <p:par>
                                <p:cTn id="25" presetID="1" presetClass="entr" presetSubtype="0" fill="hold" nodeType="withEffect">
                                  <p:stCondLst>
                                    <p:cond delay="0"/>
                                  </p:stCondLst>
                                  <p:childTnLst>
                                    <p:set>
                                      <p:cBhvr>
                                        <p:cTn id="26" dur="1" fill="hold">
                                          <p:stCondLst>
                                            <p:cond delay="0"/>
                                          </p:stCondLst>
                                        </p:cTn>
                                        <p:tgtEl>
                                          <p:spTgt spid="43"/>
                                        </p:tgtEl>
                                        <p:attrNameLst>
                                          <p:attrName>style.visibility</p:attrName>
                                        </p:attrNameLst>
                                      </p:cBhvr>
                                      <p:to>
                                        <p:strVal val="visible"/>
                                      </p:to>
                                    </p:set>
                                  </p:childTnLst>
                                </p:cTn>
                              </p:par>
                              <p:par>
                                <p:cTn id="27" presetID="63" presetClass="path" presetSubtype="0" accel="50000" decel="50000" fill="hold" grpId="1" nodeType="withEffect">
                                  <p:stCondLst>
                                    <p:cond delay="0"/>
                                  </p:stCondLst>
                                  <p:childTnLst>
                                    <p:animMotion origin="layout" path="M 0.34774 2.22222E-6 L 0.67153 2.22222E-6 " pathEditMode="relative" rAng="0" ptsTypes="AA">
                                      <p:cBhvr>
                                        <p:cTn id="28" dur="750" fill="hold"/>
                                        <p:tgtEl>
                                          <p:spTgt spid="30"/>
                                        </p:tgtEl>
                                        <p:attrNameLst>
                                          <p:attrName>ppt_x</p:attrName>
                                          <p:attrName>ppt_y</p:attrName>
                                        </p:attrNameLst>
                                      </p:cBhvr>
                                      <p:rCtr x="16528" y="0"/>
                                    </p:animMotion>
                                  </p:childTnLst>
                                </p:cTn>
                              </p:par>
                              <p:par>
                                <p:cTn id="29" presetID="63" presetClass="path" presetSubtype="0" accel="50000" decel="50000" fill="hold" grpId="1" nodeType="withEffect">
                                  <p:stCondLst>
                                    <p:cond delay="0"/>
                                  </p:stCondLst>
                                  <p:childTnLst>
                                    <p:animMotion origin="layout" path="M 0.04722 3.33333E-6 L 0.09479 3.33333E-6 " pathEditMode="relative" rAng="0" ptsTypes="AA">
                                      <p:cBhvr>
                                        <p:cTn id="30" dur="750" fill="hold"/>
                                        <p:tgtEl>
                                          <p:spTgt spid="29"/>
                                        </p:tgtEl>
                                        <p:attrNameLst>
                                          <p:attrName>ppt_x</p:attrName>
                                          <p:attrName>ppt_y</p:attrName>
                                        </p:attrNameLst>
                                      </p:cBhvr>
                                      <p:rCtr x="2378" y="0"/>
                                    </p:animMotion>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9"/>
                                        </p:tgtEl>
                                        <p:attrNameLst>
                                          <p:attrName>style.visibility</p:attrName>
                                        </p:attrNameLst>
                                      </p:cBhvr>
                                      <p:to>
                                        <p:strVal val="visible"/>
                                      </p:to>
                                    </p:set>
                                  </p:childTnLst>
                                </p:cTn>
                              </p:par>
                              <p:par>
                                <p:cTn id="35" presetID="63" presetClass="path" presetSubtype="0" accel="50000" decel="50000" fill="hold" grpId="2" nodeType="withEffect">
                                  <p:stCondLst>
                                    <p:cond delay="0"/>
                                  </p:stCondLst>
                                  <p:childTnLst>
                                    <p:animMotion origin="layout" path="M 0.09479 3.33333E-6 L 0.15833 3.33333E-6 " pathEditMode="relative" rAng="0" ptsTypes="AA">
                                      <p:cBhvr>
                                        <p:cTn id="36" dur="750" fill="hold"/>
                                        <p:tgtEl>
                                          <p:spTgt spid="29"/>
                                        </p:tgtEl>
                                        <p:attrNameLst>
                                          <p:attrName>ppt_x</p:attrName>
                                          <p:attrName>ppt_y</p:attrName>
                                        </p:attrNameLst>
                                      </p:cBhvr>
                                      <p:rCtr x="317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29" grpId="1" animBg="1"/>
      <p:bldP spid="29" grpId="2" animBg="1"/>
      <p:bldP spid="30" grpId="0" animBg="1"/>
      <p:bldP spid="30" grpId="1" animBg="1"/>
      <p:bldP spid="49"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85A031-2CE9-4BF8-BE44-4B97875A366C}"/>
              </a:ext>
            </a:extLst>
          </p:cNvPr>
          <p:cNvSpPr>
            <a:spLocks noGrp="1"/>
          </p:cNvSpPr>
          <p:nvPr>
            <p:ph type="title"/>
          </p:nvPr>
        </p:nvSpPr>
        <p:spPr/>
        <p:txBody>
          <a:bodyPr/>
          <a:lstStyle/>
          <a:p>
            <a:r>
              <a:rPr lang="zh-CN" altLang="en-US" dirty="0"/>
              <a:t>形式语言</a:t>
            </a:r>
          </a:p>
        </p:txBody>
      </p:sp>
      <p:sp>
        <p:nvSpPr>
          <p:cNvPr id="3" name="内容占位符 2">
            <a:extLst>
              <a:ext uri="{FF2B5EF4-FFF2-40B4-BE49-F238E27FC236}">
                <a16:creationId xmlns:a16="http://schemas.microsoft.com/office/drawing/2014/main" id="{3C2DDE13-2420-4FD3-B00E-C675FA9A95D5}"/>
              </a:ext>
            </a:extLst>
          </p:cNvPr>
          <p:cNvSpPr>
            <a:spLocks noGrp="1"/>
          </p:cNvSpPr>
          <p:nvPr>
            <p:ph idx="1"/>
          </p:nvPr>
        </p:nvSpPr>
        <p:spPr/>
        <p:txBody>
          <a:bodyPr>
            <a:normAutofit/>
          </a:bodyPr>
          <a:lstStyle/>
          <a:p>
            <a:r>
              <a:rPr lang="en-US" altLang="zh-CN" dirty="0"/>
              <a:t>In logic, mathematics, computer science, and linguistics, a formal language consists of words whose letters are taken from an alphabet and are well-formed according to a specific set of rules.</a:t>
            </a:r>
            <a:endParaRPr lang="zh-CN" altLang="en-US" dirty="0"/>
          </a:p>
        </p:txBody>
      </p:sp>
      <p:sp>
        <p:nvSpPr>
          <p:cNvPr id="4" name="灯片编号占位符 3">
            <a:extLst>
              <a:ext uri="{FF2B5EF4-FFF2-40B4-BE49-F238E27FC236}">
                <a16:creationId xmlns:a16="http://schemas.microsoft.com/office/drawing/2014/main" id="{39967A05-53AE-4125-8D21-9877F3C39389}"/>
              </a:ext>
            </a:extLst>
          </p:cNvPr>
          <p:cNvSpPr>
            <a:spLocks noGrp="1"/>
          </p:cNvSpPr>
          <p:nvPr>
            <p:ph type="sldNum" sz="quarter" idx="12"/>
          </p:nvPr>
        </p:nvSpPr>
        <p:spPr/>
        <p:txBody>
          <a:bodyPr/>
          <a:lstStyle/>
          <a:p>
            <a:fld id="{0C913308-F349-4B6D-A68A-DD1791B4A57B}" type="slidenum">
              <a:rPr lang="zh-CN" altLang="en-US" smtClean="0"/>
              <a:t>2</a:t>
            </a:fld>
            <a:endParaRPr lang="zh-CN" altLang="en-US"/>
          </a:p>
        </p:txBody>
      </p:sp>
      <p:sp>
        <p:nvSpPr>
          <p:cNvPr id="5" name="文本占位符 4">
            <a:extLst>
              <a:ext uri="{FF2B5EF4-FFF2-40B4-BE49-F238E27FC236}">
                <a16:creationId xmlns:a16="http://schemas.microsoft.com/office/drawing/2014/main" id="{80AD8263-ED61-4EEC-9A53-168A8DFA4722}"/>
              </a:ext>
            </a:extLst>
          </p:cNvPr>
          <p:cNvSpPr>
            <a:spLocks noGrp="1"/>
          </p:cNvSpPr>
          <p:nvPr>
            <p:ph type="body" sz="quarter" idx="13"/>
          </p:nvPr>
        </p:nvSpPr>
        <p:spPr/>
        <p:txBody>
          <a:bodyPr/>
          <a:lstStyle/>
          <a:p>
            <a:r>
              <a:rPr lang="en-US" altLang="zh-CN" dirty="0"/>
              <a:t>https://en.wikipedia.org/wiki/Formal_language</a:t>
            </a:r>
            <a:endParaRPr lang="zh-CN" altLang="en-US" dirty="0"/>
          </a:p>
        </p:txBody>
      </p:sp>
    </p:spTree>
    <p:extLst>
      <p:ext uri="{BB962C8B-B14F-4D97-AF65-F5344CB8AC3E}">
        <p14:creationId xmlns:p14="http://schemas.microsoft.com/office/powerpoint/2010/main" val="31927868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0C913308-F349-4B6D-A68A-DD1791B4A57B}" type="slidenum">
              <a:rPr lang="zh-CN" altLang="en-US" smtClean="0"/>
              <a:t>20</a:t>
            </a:fld>
            <a:endParaRPr lang="zh-CN" altLang="en-US"/>
          </a:p>
        </p:txBody>
      </p:sp>
      <p:sp>
        <p:nvSpPr>
          <p:cNvPr id="5" name="标题 4"/>
          <p:cNvSpPr>
            <a:spLocks noGrp="1"/>
          </p:cNvSpPr>
          <p:nvPr>
            <p:ph type="title"/>
          </p:nvPr>
        </p:nvSpPr>
        <p:spPr>
          <a:xfrm>
            <a:off x="4283968" y="0"/>
            <a:ext cx="4752528" cy="410152"/>
          </a:xfrm>
        </p:spPr>
        <p:txBody>
          <a:bodyPr/>
          <a:lstStyle/>
          <a:p>
            <a:r>
              <a:rPr lang="zh-CN" altLang="en-US" dirty="0">
                <a:latin typeface="+mn-lt"/>
              </a:rPr>
              <a:t>正则语言（</a:t>
            </a:r>
            <a:r>
              <a:rPr lang="en-US" altLang="zh-CN" dirty="0">
                <a:latin typeface="+mn-lt"/>
              </a:rPr>
              <a:t>RL</a:t>
            </a:r>
            <a:r>
              <a:rPr lang="zh-CN" altLang="en-US" dirty="0">
                <a:latin typeface="+mn-lt"/>
              </a:rPr>
              <a:t>）</a:t>
            </a:r>
          </a:p>
        </p:txBody>
      </p:sp>
      <p:sp>
        <p:nvSpPr>
          <p:cNvPr id="9" name="文本框 8"/>
          <p:cNvSpPr txBox="1"/>
          <p:nvPr/>
        </p:nvSpPr>
        <p:spPr>
          <a:xfrm>
            <a:off x="137951" y="488759"/>
            <a:ext cx="1481722" cy="369332"/>
          </a:xfrm>
          <a:prstGeom prst="rect">
            <a:avLst/>
          </a:prstGeom>
          <a:gradFill flip="none" rotWithShape="1">
            <a:gsLst>
              <a:gs pos="0">
                <a:schemeClr val="accent1">
                  <a:lumMod val="40000"/>
                  <a:lumOff val="60000"/>
                </a:schemeClr>
              </a:gs>
              <a:gs pos="50000">
                <a:schemeClr val="accent1">
                  <a:lumMod val="20000"/>
                  <a:lumOff val="80000"/>
                </a:schemeClr>
              </a:gs>
              <a:gs pos="100000">
                <a:schemeClr val="bg1"/>
              </a:gs>
            </a:gsLst>
            <a:lin ang="0" scaled="1"/>
            <a:tileRect/>
          </a:gradFill>
          <a:effectLst>
            <a:outerShdw blurRad="50800" dist="38100" dir="2700000" algn="tl" rotWithShape="0">
              <a:prstClr val="black">
                <a:alpha val="40000"/>
              </a:prstClr>
            </a:outerShdw>
          </a:effectLst>
        </p:spPr>
        <p:txBody>
          <a:bodyPr wrap="square" rtlCol="0">
            <a:spAutoFit/>
          </a:bodyPr>
          <a:lstStyle/>
          <a:p>
            <a:pPr algn="ctr"/>
            <a:r>
              <a:rPr lang="zh-CN" altLang="en-US" b="1" dirty="0">
                <a:latin typeface="微软雅黑" panose="020B0503020204020204" pitchFamily="34" charset="-122"/>
                <a:ea typeface="微软雅黑" panose="020B0503020204020204" pitchFamily="34" charset="-122"/>
              </a:rPr>
              <a:t>例</a:t>
            </a:r>
            <a:r>
              <a:rPr lang="en-US" altLang="zh-CN" b="1" dirty="0">
                <a:latin typeface="微软雅黑" panose="020B0503020204020204" pitchFamily="34" charset="-122"/>
                <a:ea typeface="微软雅黑" panose="020B0503020204020204" pitchFamily="34" charset="-122"/>
              </a:rPr>
              <a:t>3</a:t>
            </a:r>
            <a:endParaRPr lang="zh-CN" altLang="en-US" b="1" dirty="0">
              <a:latin typeface="微软雅黑" panose="020B0503020204020204" pitchFamily="34" charset="-122"/>
              <a:ea typeface="微软雅黑" panose="020B0503020204020204" pitchFamily="34" charset="-122"/>
            </a:endParaRPr>
          </a:p>
        </p:txBody>
      </p:sp>
      <p:sp>
        <p:nvSpPr>
          <p:cNvPr id="6" name="Text Box 2"/>
          <p:cNvSpPr txBox="1">
            <a:spLocks noChangeArrowheads="1"/>
          </p:cNvSpPr>
          <p:nvPr/>
        </p:nvSpPr>
        <p:spPr bwMode="auto">
          <a:xfrm>
            <a:off x="321568" y="1046584"/>
            <a:ext cx="3954463" cy="579438"/>
          </a:xfrm>
          <a:prstGeom prst="rect">
            <a:avLst/>
          </a:prstGeom>
          <a:noFill/>
          <a:ln>
            <a:noFill/>
          </a:ln>
          <a:effectLst/>
          <a:extLst>
            <a:ext uri="{909E8E84-426E-40DD-AFC4-6F175D3DCCD1}">
              <a14:hiddenFill xmlns:a14="http://schemas.microsoft.com/office/drawing/2010/main">
                <a:solidFill>
                  <a:schemeClr val="accent2">
                    <a:alpha val="50195"/>
                  </a:schemeClr>
                </a:solidFill>
              </a14:hiddenFill>
            </a:ext>
            <a:ext uri="{91240B29-F687-4F45-9708-019B960494DF}">
              <a14:hiddenLine xmlns:a14="http://schemas.microsoft.com/office/drawing/2010/main" w="952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spcBef>
                <a:spcPct val="20000"/>
              </a:spcBef>
            </a:pPr>
            <a:r>
              <a:rPr kumimoji="0" lang="en-US" altLang="zh-CN" sz="3200" b="0">
                <a:solidFill>
                  <a:schemeClr val="accent2"/>
                </a:solidFill>
                <a:latin typeface="Comic Sans MS" panose="030F0702030302020204" pitchFamily="66" charset="0"/>
              </a:rPr>
              <a:t>Language Accepted:</a:t>
            </a:r>
          </a:p>
        </p:txBody>
      </p:sp>
      <p:graphicFrame>
        <p:nvGraphicFramePr>
          <p:cNvPr id="7" name="Object 3"/>
          <p:cNvGraphicFramePr>
            <a:graphicFrameLocks noChangeAspect="1"/>
          </p:cNvGraphicFramePr>
          <p:nvPr>
            <p:extLst>
              <p:ext uri="{D42A27DB-BD31-4B8C-83A1-F6EECF244321}">
                <p14:modId xmlns:p14="http://schemas.microsoft.com/office/powerpoint/2010/main" val="3964281362"/>
              </p:ext>
            </p:extLst>
          </p:nvPr>
        </p:nvGraphicFramePr>
        <p:xfrm>
          <a:off x="4512568" y="970384"/>
          <a:ext cx="3886200" cy="777875"/>
        </p:xfrm>
        <a:graphic>
          <a:graphicData uri="http://schemas.openxmlformats.org/presentationml/2006/ole">
            <mc:AlternateContent xmlns:mc="http://schemas.openxmlformats.org/markup-compatibility/2006">
              <mc:Choice xmlns:v="urn:schemas-microsoft-com:vml" Requires="v">
                <p:oleObj spid="_x0000_s9450" name="Equation" r:id="rId4" imgW="1143000" imgH="228600" progId="Equation.3">
                  <p:embed/>
                </p:oleObj>
              </mc:Choice>
              <mc:Fallback>
                <p:oleObj name="Equation" r:id="rId4" imgW="1143000" imgH="228600" progId="Equation.3">
                  <p:embed/>
                  <p:pic>
                    <p:nvPicPr>
                      <p:cNvPr id="7"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12568" y="970384"/>
                        <a:ext cx="3886200" cy="777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 name="Oval 4"/>
          <p:cNvSpPr>
            <a:spLocks noChangeArrowheads="1"/>
          </p:cNvSpPr>
          <p:nvPr/>
        </p:nvSpPr>
        <p:spPr bwMode="auto">
          <a:xfrm>
            <a:off x="1312168" y="4704184"/>
            <a:ext cx="685800" cy="685800"/>
          </a:xfrm>
          <a:prstGeom prst="ellipse">
            <a:avLst/>
          </a:prstGeom>
          <a:noFill/>
          <a:ln w="952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0" name="Oval 5"/>
          <p:cNvSpPr>
            <a:spLocks noChangeArrowheads="1"/>
          </p:cNvSpPr>
          <p:nvPr/>
        </p:nvSpPr>
        <p:spPr bwMode="auto">
          <a:xfrm>
            <a:off x="4512568" y="4704184"/>
            <a:ext cx="685800" cy="685800"/>
          </a:xfrm>
          <a:prstGeom prst="ellipse">
            <a:avLst/>
          </a:prstGeom>
          <a:noFill/>
          <a:ln w="952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1" name="Oval 6"/>
          <p:cNvSpPr>
            <a:spLocks noChangeArrowheads="1"/>
          </p:cNvSpPr>
          <p:nvPr/>
        </p:nvSpPr>
        <p:spPr bwMode="auto">
          <a:xfrm>
            <a:off x="7484368" y="4704184"/>
            <a:ext cx="685800" cy="685800"/>
          </a:xfrm>
          <a:prstGeom prst="ellipse">
            <a:avLst/>
          </a:prstGeom>
          <a:noFill/>
          <a:ln w="952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2" name="Line 7"/>
          <p:cNvSpPr>
            <a:spLocks noChangeShapeType="1"/>
          </p:cNvSpPr>
          <p:nvPr/>
        </p:nvSpPr>
        <p:spPr bwMode="auto">
          <a:xfrm>
            <a:off x="702568" y="5085184"/>
            <a:ext cx="609600" cy="0"/>
          </a:xfrm>
          <a:prstGeom prst="line">
            <a:avLst/>
          </a:prstGeom>
          <a:noFill/>
          <a:ln w="9525">
            <a:solidFill>
              <a:schemeClr val="tx1"/>
            </a:solidFill>
            <a:rou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Oval 8"/>
          <p:cNvSpPr>
            <a:spLocks noChangeArrowheads="1"/>
          </p:cNvSpPr>
          <p:nvPr/>
        </p:nvSpPr>
        <p:spPr bwMode="auto">
          <a:xfrm>
            <a:off x="4283968" y="4475584"/>
            <a:ext cx="1143000" cy="1143000"/>
          </a:xfrm>
          <a:prstGeom prst="ellipse">
            <a:avLst/>
          </a:prstGeom>
          <a:noFill/>
          <a:ln w="952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4" name="Line 9"/>
          <p:cNvSpPr>
            <a:spLocks noChangeShapeType="1"/>
          </p:cNvSpPr>
          <p:nvPr/>
        </p:nvSpPr>
        <p:spPr bwMode="auto">
          <a:xfrm>
            <a:off x="1997968" y="5085184"/>
            <a:ext cx="2286000" cy="0"/>
          </a:xfrm>
          <a:prstGeom prst="line">
            <a:avLst/>
          </a:prstGeom>
          <a:noFill/>
          <a:ln w="9525">
            <a:solidFill>
              <a:schemeClr val="tx1"/>
            </a:solidFill>
            <a:rou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 name="Line 10"/>
          <p:cNvSpPr>
            <a:spLocks noChangeShapeType="1"/>
          </p:cNvSpPr>
          <p:nvPr/>
        </p:nvSpPr>
        <p:spPr bwMode="auto">
          <a:xfrm>
            <a:off x="5426968" y="5085184"/>
            <a:ext cx="2057400" cy="0"/>
          </a:xfrm>
          <a:prstGeom prst="line">
            <a:avLst/>
          </a:prstGeom>
          <a:noFill/>
          <a:ln w="9525">
            <a:solidFill>
              <a:schemeClr val="tx1"/>
            </a:solidFill>
            <a:rou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 name="Freeform 11"/>
          <p:cNvSpPr/>
          <p:nvPr/>
        </p:nvSpPr>
        <p:spPr bwMode="auto">
          <a:xfrm>
            <a:off x="1210568" y="3700884"/>
            <a:ext cx="812800" cy="1079500"/>
          </a:xfrm>
          <a:custGeom>
            <a:avLst/>
            <a:gdLst>
              <a:gd name="T0" fmla="*/ 2147483646 w 512"/>
              <a:gd name="T1" fmla="*/ 2147483646 h 680"/>
              <a:gd name="T2" fmla="*/ 2147483646 w 512"/>
              <a:gd name="T3" fmla="*/ 2147483646 h 680"/>
              <a:gd name="T4" fmla="*/ 2147483646 w 512"/>
              <a:gd name="T5" fmla="*/ 2147483646 h 680"/>
              <a:gd name="T6" fmla="*/ 2147483646 w 512"/>
              <a:gd name="T7" fmla="*/ 2147483646 h 680"/>
              <a:gd name="T8" fmla="*/ 2147483646 w 512"/>
              <a:gd name="T9" fmla="*/ 2147483646 h 6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12" h="680">
                <a:moveTo>
                  <a:pt x="160" y="680"/>
                </a:moveTo>
                <a:cubicBezTo>
                  <a:pt x="80" y="496"/>
                  <a:pt x="0" y="312"/>
                  <a:pt x="16" y="200"/>
                </a:cubicBezTo>
                <a:cubicBezTo>
                  <a:pt x="32" y="88"/>
                  <a:pt x="176" y="16"/>
                  <a:pt x="256" y="8"/>
                </a:cubicBezTo>
                <a:cubicBezTo>
                  <a:pt x="336" y="0"/>
                  <a:pt x="480" y="48"/>
                  <a:pt x="496" y="152"/>
                </a:cubicBezTo>
                <a:cubicBezTo>
                  <a:pt x="512" y="256"/>
                  <a:pt x="432" y="444"/>
                  <a:pt x="352" y="632"/>
                </a:cubicBezTo>
              </a:path>
            </a:pathLst>
          </a:custGeom>
          <a:noFill/>
          <a:ln w="9525" cap="flat" cmpd="sng">
            <a:solidFill>
              <a:schemeClr val="tx1"/>
            </a:solidFill>
            <a:prstDash val="solid"/>
            <a:round/>
            <a:headEnd type="none" w="med" len="med"/>
            <a:tailEnd type="triangl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 name="Freeform 12"/>
          <p:cNvSpPr/>
          <p:nvPr/>
        </p:nvSpPr>
        <p:spPr bwMode="auto">
          <a:xfrm>
            <a:off x="7331968" y="3713584"/>
            <a:ext cx="812800" cy="1079500"/>
          </a:xfrm>
          <a:custGeom>
            <a:avLst/>
            <a:gdLst>
              <a:gd name="T0" fmla="*/ 2147483646 w 512"/>
              <a:gd name="T1" fmla="*/ 2147483646 h 680"/>
              <a:gd name="T2" fmla="*/ 2147483646 w 512"/>
              <a:gd name="T3" fmla="*/ 2147483646 h 680"/>
              <a:gd name="T4" fmla="*/ 2147483646 w 512"/>
              <a:gd name="T5" fmla="*/ 2147483646 h 680"/>
              <a:gd name="T6" fmla="*/ 2147483646 w 512"/>
              <a:gd name="T7" fmla="*/ 2147483646 h 680"/>
              <a:gd name="T8" fmla="*/ 2147483646 w 512"/>
              <a:gd name="T9" fmla="*/ 2147483646 h 6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12" h="680">
                <a:moveTo>
                  <a:pt x="160" y="680"/>
                </a:moveTo>
                <a:cubicBezTo>
                  <a:pt x="80" y="496"/>
                  <a:pt x="0" y="312"/>
                  <a:pt x="16" y="200"/>
                </a:cubicBezTo>
                <a:cubicBezTo>
                  <a:pt x="32" y="88"/>
                  <a:pt x="176" y="16"/>
                  <a:pt x="256" y="8"/>
                </a:cubicBezTo>
                <a:cubicBezTo>
                  <a:pt x="336" y="0"/>
                  <a:pt x="480" y="48"/>
                  <a:pt x="496" y="152"/>
                </a:cubicBezTo>
                <a:cubicBezTo>
                  <a:pt x="512" y="256"/>
                  <a:pt x="432" y="444"/>
                  <a:pt x="352" y="632"/>
                </a:cubicBezTo>
              </a:path>
            </a:pathLst>
          </a:custGeom>
          <a:noFill/>
          <a:ln w="9525" cap="flat" cmpd="sng">
            <a:solidFill>
              <a:schemeClr val="tx1"/>
            </a:solidFill>
            <a:prstDash val="solid"/>
            <a:round/>
            <a:headEnd type="none" w="med" len="med"/>
            <a:tailEnd type="triangl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18" name="Object 13"/>
          <p:cNvGraphicFramePr>
            <a:graphicFrameLocks noChangeAspect="1"/>
          </p:cNvGraphicFramePr>
          <p:nvPr>
            <p:extLst>
              <p:ext uri="{D42A27DB-BD31-4B8C-83A1-F6EECF244321}">
                <p14:modId xmlns:p14="http://schemas.microsoft.com/office/powerpoint/2010/main" val="2674855823"/>
              </p:ext>
            </p:extLst>
          </p:nvPr>
        </p:nvGraphicFramePr>
        <p:xfrm>
          <a:off x="1464568" y="3332584"/>
          <a:ext cx="265113" cy="279400"/>
        </p:xfrm>
        <a:graphic>
          <a:graphicData uri="http://schemas.openxmlformats.org/presentationml/2006/ole">
            <mc:AlternateContent xmlns:mc="http://schemas.openxmlformats.org/markup-compatibility/2006">
              <mc:Choice xmlns:v="urn:schemas-microsoft-com:vml" Requires="v">
                <p:oleObj spid="_x0000_s9451" name="Equation" r:id="rId6" imgW="266700" imgH="279400" progId="Equation.3">
                  <p:embed/>
                </p:oleObj>
              </mc:Choice>
              <mc:Fallback>
                <p:oleObj name="Equation" r:id="rId6" imgW="266700" imgH="279400" progId="Equation.3">
                  <p:embed/>
                  <p:pic>
                    <p:nvPicPr>
                      <p:cNvPr id="18" name="Object 1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64568" y="3332584"/>
                        <a:ext cx="265113" cy="279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9" name="Object 14"/>
          <p:cNvGraphicFramePr>
            <a:graphicFrameLocks noChangeAspect="1"/>
          </p:cNvGraphicFramePr>
          <p:nvPr>
            <p:extLst>
              <p:ext uri="{D42A27DB-BD31-4B8C-83A1-F6EECF244321}">
                <p14:modId xmlns:p14="http://schemas.microsoft.com/office/powerpoint/2010/main" val="1899290817"/>
              </p:ext>
            </p:extLst>
          </p:nvPr>
        </p:nvGraphicFramePr>
        <p:xfrm>
          <a:off x="2836168" y="4627984"/>
          <a:ext cx="279400" cy="381000"/>
        </p:xfrm>
        <a:graphic>
          <a:graphicData uri="http://schemas.openxmlformats.org/presentationml/2006/ole">
            <mc:AlternateContent xmlns:mc="http://schemas.openxmlformats.org/markup-compatibility/2006">
              <mc:Choice xmlns:v="urn:schemas-microsoft-com:vml" Requires="v">
                <p:oleObj spid="_x0000_s9452" name="Equation" r:id="rId8" imgW="279400" imgH="381000" progId="Equation.3">
                  <p:embed/>
                </p:oleObj>
              </mc:Choice>
              <mc:Fallback>
                <p:oleObj name="Equation" r:id="rId8" imgW="279400" imgH="381000" progId="Equation.3">
                  <p:embed/>
                  <p:pic>
                    <p:nvPicPr>
                      <p:cNvPr id="19" name="Object 1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836168" y="4627984"/>
                        <a:ext cx="279400" cy="381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 name="Object 15"/>
          <p:cNvGraphicFramePr>
            <a:graphicFrameLocks noChangeAspect="1"/>
          </p:cNvGraphicFramePr>
          <p:nvPr>
            <p:extLst>
              <p:ext uri="{D42A27DB-BD31-4B8C-83A1-F6EECF244321}">
                <p14:modId xmlns:p14="http://schemas.microsoft.com/office/powerpoint/2010/main" val="2498390102"/>
              </p:ext>
            </p:extLst>
          </p:nvPr>
        </p:nvGraphicFramePr>
        <p:xfrm>
          <a:off x="5960368" y="4551784"/>
          <a:ext cx="671513" cy="442913"/>
        </p:xfrm>
        <a:graphic>
          <a:graphicData uri="http://schemas.openxmlformats.org/presentationml/2006/ole">
            <mc:AlternateContent xmlns:mc="http://schemas.openxmlformats.org/markup-compatibility/2006">
              <mc:Choice xmlns:v="urn:schemas-microsoft-com:vml" Requires="v">
                <p:oleObj spid="_x0000_s9453" name="Equation" r:id="rId10" imgW="673100" imgH="444500" progId="Equation.3">
                  <p:embed/>
                </p:oleObj>
              </mc:Choice>
              <mc:Fallback>
                <p:oleObj name="Equation" r:id="rId10" imgW="673100" imgH="444500" progId="Equation.3">
                  <p:embed/>
                  <p:pic>
                    <p:nvPicPr>
                      <p:cNvPr id="20" name="Object 1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960368" y="4551784"/>
                        <a:ext cx="671513" cy="442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 name="Object 16"/>
          <p:cNvGraphicFramePr>
            <a:graphicFrameLocks noChangeAspect="1"/>
          </p:cNvGraphicFramePr>
          <p:nvPr>
            <p:extLst>
              <p:ext uri="{D42A27DB-BD31-4B8C-83A1-F6EECF244321}">
                <p14:modId xmlns:p14="http://schemas.microsoft.com/office/powerpoint/2010/main" val="559387557"/>
              </p:ext>
            </p:extLst>
          </p:nvPr>
        </p:nvGraphicFramePr>
        <p:xfrm>
          <a:off x="7408168" y="3180184"/>
          <a:ext cx="671513" cy="442913"/>
        </p:xfrm>
        <a:graphic>
          <a:graphicData uri="http://schemas.openxmlformats.org/presentationml/2006/ole">
            <mc:AlternateContent xmlns:mc="http://schemas.openxmlformats.org/markup-compatibility/2006">
              <mc:Choice xmlns:v="urn:schemas-microsoft-com:vml" Requires="v">
                <p:oleObj spid="_x0000_s9454" name="Equation" r:id="rId12" imgW="673100" imgH="444500" progId="Equation.3">
                  <p:embed/>
                </p:oleObj>
              </mc:Choice>
              <mc:Fallback>
                <p:oleObj name="Equation" r:id="rId12" imgW="673100" imgH="444500" progId="Equation.3">
                  <p:embed/>
                  <p:pic>
                    <p:nvPicPr>
                      <p:cNvPr id="21" name="Object 16"/>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408168" y="3180184"/>
                        <a:ext cx="671513" cy="442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2" name="Object 17"/>
          <p:cNvGraphicFramePr>
            <a:graphicFrameLocks noChangeAspect="1"/>
          </p:cNvGraphicFramePr>
          <p:nvPr>
            <p:extLst>
              <p:ext uri="{D42A27DB-BD31-4B8C-83A1-F6EECF244321}">
                <p14:modId xmlns:p14="http://schemas.microsoft.com/office/powerpoint/2010/main" val="1964206070"/>
              </p:ext>
            </p:extLst>
          </p:nvPr>
        </p:nvGraphicFramePr>
        <p:xfrm>
          <a:off x="1464568" y="4780384"/>
          <a:ext cx="419100" cy="469900"/>
        </p:xfrm>
        <a:graphic>
          <a:graphicData uri="http://schemas.openxmlformats.org/presentationml/2006/ole">
            <mc:AlternateContent xmlns:mc="http://schemas.openxmlformats.org/markup-compatibility/2006">
              <mc:Choice xmlns:v="urn:schemas-microsoft-com:vml" Requires="v">
                <p:oleObj spid="_x0000_s9455" name="Equation" r:id="rId13" imgW="419100" imgH="469900" progId="Equation.3">
                  <p:embed/>
                </p:oleObj>
              </mc:Choice>
              <mc:Fallback>
                <p:oleObj name="Equation" r:id="rId13" imgW="419100" imgH="469900" progId="Equation.3">
                  <p:embed/>
                  <p:pic>
                    <p:nvPicPr>
                      <p:cNvPr id="22" name="Object 17"/>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464568" y="4780384"/>
                        <a:ext cx="419100" cy="469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3" name="Object 18"/>
          <p:cNvGraphicFramePr>
            <a:graphicFrameLocks noChangeAspect="1"/>
          </p:cNvGraphicFramePr>
          <p:nvPr>
            <p:extLst>
              <p:ext uri="{D42A27DB-BD31-4B8C-83A1-F6EECF244321}">
                <p14:modId xmlns:p14="http://schemas.microsoft.com/office/powerpoint/2010/main" val="2413064725"/>
              </p:ext>
            </p:extLst>
          </p:nvPr>
        </p:nvGraphicFramePr>
        <p:xfrm>
          <a:off x="4703068" y="4780384"/>
          <a:ext cx="341313" cy="469900"/>
        </p:xfrm>
        <a:graphic>
          <a:graphicData uri="http://schemas.openxmlformats.org/presentationml/2006/ole">
            <mc:AlternateContent xmlns:mc="http://schemas.openxmlformats.org/markup-compatibility/2006">
              <mc:Choice xmlns:v="urn:schemas-microsoft-com:vml" Requires="v">
                <p:oleObj spid="_x0000_s9456" name="Equation" r:id="rId15" imgW="342900" imgH="469900" progId="Equation.3">
                  <p:embed/>
                </p:oleObj>
              </mc:Choice>
              <mc:Fallback>
                <p:oleObj name="Equation" r:id="rId15" imgW="342900" imgH="469900" progId="Equation.3">
                  <p:embed/>
                  <p:pic>
                    <p:nvPicPr>
                      <p:cNvPr id="23" name="Object 18"/>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703068" y="4780384"/>
                        <a:ext cx="341313" cy="469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4" name="Object 19"/>
          <p:cNvGraphicFramePr>
            <a:graphicFrameLocks noChangeAspect="1"/>
          </p:cNvGraphicFramePr>
          <p:nvPr>
            <p:extLst>
              <p:ext uri="{D42A27DB-BD31-4B8C-83A1-F6EECF244321}">
                <p14:modId xmlns:p14="http://schemas.microsoft.com/office/powerpoint/2010/main" val="3797098465"/>
              </p:ext>
            </p:extLst>
          </p:nvPr>
        </p:nvGraphicFramePr>
        <p:xfrm>
          <a:off x="7573268" y="4780384"/>
          <a:ext cx="392113" cy="469900"/>
        </p:xfrm>
        <a:graphic>
          <a:graphicData uri="http://schemas.openxmlformats.org/presentationml/2006/ole">
            <mc:AlternateContent xmlns:mc="http://schemas.openxmlformats.org/markup-compatibility/2006">
              <mc:Choice xmlns:v="urn:schemas-microsoft-com:vml" Requires="v">
                <p:oleObj spid="_x0000_s9457" name="Equation" r:id="rId17" imgW="393700" imgH="469900" progId="Equation.3">
                  <p:embed/>
                </p:oleObj>
              </mc:Choice>
              <mc:Fallback>
                <p:oleObj name="Equation" r:id="rId17" imgW="393700" imgH="469900" progId="Equation.3">
                  <p:embed/>
                  <p:pic>
                    <p:nvPicPr>
                      <p:cNvPr id="24" name="Object 19"/>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573268" y="4780384"/>
                        <a:ext cx="392113" cy="469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0C913308-F349-4B6D-A68A-DD1791B4A57B}" type="slidenum">
              <a:rPr lang="zh-CN" altLang="en-US" smtClean="0"/>
              <a:t>21</a:t>
            </a:fld>
            <a:endParaRPr lang="zh-CN" altLang="en-US"/>
          </a:p>
        </p:txBody>
      </p:sp>
      <p:sp>
        <p:nvSpPr>
          <p:cNvPr id="5" name="标题 4"/>
          <p:cNvSpPr>
            <a:spLocks noGrp="1"/>
          </p:cNvSpPr>
          <p:nvPr>
            <p:ph type="title"/>
          </p:nvPr>
        </p:nvSpPr>
        <p:spPr>
          <a:xfrm>
            <a:off x="4283968" y="0"/>
            <a:ext cx="4752528" cy="410152"/>
          </a:xfrm>
        </p:spPr>
        <p:txBody>
          <a:bodyPr/>
          <a:lstStyle/>
          <a:p>
            <a:r>
              <a:rPr lang="zh-CN" altLang="en-US" dirty="0">
                <a:latin typeface="+mn-lt"/>
              </a:rPr>
              <a:t>正则语言（</a:t>
            </a:r>
            <a:r>
              <a:rPr lang="en-US" altLang="zh-CN" dirty="0">
                <a:latin typeface="+mn-lt"/>
              </a:rPr>
              <a:t>RL</a:t>
            </a:r>
            <a:r>
              <a:rPr lang="zh-CN" altLang="en-US" dirty="0">
                <a:latin typeface="+mn-lt"/>
              </a:rPr>
              <a:t>）</a:t>
            </a:r>
          </a:p>
        </p:txBody>
      </p:sp>
      <p:sp>
        <p:nvSpPr>
          <p:cNvPr id="9" name="文本框 8"/>
          <p:cNvSpPr txBox="1"/>
          <p:nvPr/>
        </p:nvSpPr>
        <p:spPr>
          <a:xfrm>
            <a:off x="107504" y="487730"/>
            <a:ext cx="1481722" cy="369332"/>
          </a:xfrm>
          <a:prstGeom prst="rect">
            <a:avLst/>
          </a:prstGeom>
          <a:gradFill flip="none" rotWithShape="1">
            <a:gsLst>
              <a:gs pos="0">
                <a:schemeClr val="accent1">
                  <a:lumMod val="40000"/>
                  <a:lumOff val="60000"/>
                </a:schemeClr>
              </a:gs>
              <a:gs pos="50000">
                <a:schemeClr val="accent1">
                  <a:lumMod val="20000"/>
                  <a:lumOff val="80000"/>
                </a:schemeClr>
              </a:gs>
              <a:gs pos="100000">
                <a:schemeClr val="bg1"/>
              </a:gs>
            </a:gsLst>
            <a:lin ang="0" scaled="1"/>
            <a:tileRect/>
          </a:gradFill>
          <a:effectLst>
            <a:outerShdw blurRad="50800" dist="38100" dir="2700000" algn="tl" rotWithShape="0">
              <a:prstClr val="black">
                <a:alpha val="40000"/>
              </a:prstClr>
            </a:outerShdw>
          </a:effectLst>
        </p:spPr>
        <p:txBody>
          <a:bodyPr wrap="square" rtlCol="0">
            <a:spAutoFit/>
          </a:bodyPr>
          <a:lstStyle/>
          <a:p>
            <a:pPr algn="ctr"/>
            <a:r>
              <a:rPr lang="zh-CN" altLang="en-US" b="1" dirty="0">
                <a:latin typeface="微软雅黑" panose="020B0503020204020204" pitchFamily="34" charset="-122"/>
                <a:ea typeface="微软雅黑" panose="020B0503020204020204" pitchFamily="34" charset="-122"/>
              </a:rPr>
              <a:t>例</a:t>
            </a:r>
            <a:r>
              <a:rPr lang="en-US" altLang="zh-CN" b="1" dirty="0">
                <a:latin typeface="微软雅黑" panose="020B0503020204020204" pitchFamily="34" charset="-122"/>
                <a:ea typeface="微软雅黑" panose="020B0503020204020204" pitchFamily="34" charset="-122"/>
              </a:rPr>
              <a:t>4</a:t>
            </a:r>
            <a:endParaRPr lang="zh-CN" altLang="en-US" b="1" dirty="0">
              <a:latin typeface="微软雅黑" panose="020B0503020204020204" pitchFamily="34" charset="-122"/>
              <a:ea typeface="微软雅黑" panose="020B0503020204020204" pitchFamily="34" charset="-122"/>
            </a:endParaRPr>
          </a:p>
        </p:txBody>
      </p:sp>
      <p:sp>
        <p:nvSpPr>
          <p:cNvPr id="25" name="Oval 3"/>
          <p:cNvSpPr>
            <a:spLocks noChangeArrowheads="1"/>
          </p:cNvSpPr>
          <p:nvPr/>
        </p:nvSpPr>
        <p:spPr bwMode="auto">
          <a:xfrm>
            <a:off x="3232448" y="2951584"/>
            <a:ext cx="685800" cy="685800"/>
          </a:xfrm>
          <a:prstGeom prst="ellipse">
            <a:avLst/>
          </a:prstGeom>
          <a:noFill/>
          <a:ln w="9525">
            <a:solidFill>
              <a:schemeClr val="tx1"/>
            </a:solidFill>
            <a:round/>
          </a:ln>
          <a:effectLst/>
          <a:extLst>
            <a:ext uri="{909E8E84-426E-40DD-AFC4-6F175D3DCCD1}">
              <a14:hiddenFill xmlns:a14="http://schemas.microsoft.com/office/drawing/2010/main">
                <a:solidFill>
                  <a:srgbClr val="FF0000">
                    <a:alpha val="50195"/>
                  </a:srgb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6" name="Oval 4"/>
          <p:cNvSpPr>
            <a:spLocks noChangeArrowheads="1"/>
          </p:cNvSpPr>
          <p:nvPr/>
        </p:nvSpPr>
        <p:spPr bwMode="auto">
          <a:xfrm>
            <a:off x="6432848" y="2951584"/>
            <a:ext cx="685800" cy="685800"/>
          </a:xfrm>
          <a:prstGeom prst="ellipse">
            <a:avLst/>
          </a:prstGeom>
          <a:noFill/>
          <a:ln w="952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7" name="Line 5"/>
          <p:cNvSpPr>
            <a:spLocks noChangeShapeType="1"/>
          </p:cNvSpPr>
          <p:nvPr/>
        </p:nvSpPr>
        <p:spPr bwMode="auto">
          <a:xfrm>
            <a:off x="2394248" y="3332584"/>
            <a:ext cx="609600" cy="0"/>
          </a:xfrm>
          <a:prstGeom prst="line">
            <a:avLst/>
          </a:prstGeom>
          <a:noFill/>
          <a:ln w="9525">
            <a:solidFill>
              <a:schemeClr val="tx1"/>
            </a:solidFill>
            <a:rou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 name="Oval 6"/>
          <p:cNvSpPr>
            <a:spLocks noChangeArrowheads="1"/>
          </p:cNvSpPr>
          <p:nvPr/>
        </p:nvSpPr>
        <p:spPr bwMode="auto">
          <a:xfrm>
            <a:off x="3003848" y="2722984"/>
            <a:ext cx="1143000" cy="1143000"/>
          </a:xfrm>
          <a:prstGeom prst="ellipse">
            <a:avLst/>
          </a:prstGeom>
          <a:noFill/>
          <a:ln w="952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aphicFrame>
        <p:nvGraphicFramePr>
          <p:cNvPr id="29" name="Object 7"/>
          <p:cNvGraphicFramePr>
            <a:graphicFrameLocks noChangeAspect="1"/>
          </p:cNvGraphicFramePr>
          <p:nvPr>
            <p:extLst>
              <p:ext uri="{D42A27DB-BD31-4B8C-83A1-F6EECF244321}">
                <p14:modId xmlns:p14="http://schemas.microsoft.com/office/powerpoint/2010/main" val="567922767"/>
              </p:ext>
            </p:extLst>
          </p:nvPr>
        </p:nvGraphicFramePr>
        <p:xfrm>
          <a:off x="3384848" y="3027784"/>
          <a:ext cx="419100" cy="469900"/>
        </p:xfrm>
        <a:graphic>
          <a:graphicData uri="http://schemas.openxmlformats.org/presentationml/2006/ole">
            <mc:AlternateContent xmlns:mc="http://schemas.openxmlformats.org/markup-compatibility/2006">
              <mc:Choice xmlns:v="urn:schemas-microsoft-com:vml" Requires="v">
                <p:oleObj spid="_x0000_s10445" name="Equation" r:id="rId4" imgW="419100" imgH="469900" progId="Equation.3">
                  <p:embed/>
                </p:oleObj>
              </mc:Choice>
              <mc:Fallback>
                <p:oleObj name="Equation" r:id="rId4" imgW="419100" imgH="469900" progId="Equation.3">
                  <p:embed/>
                  <p:pic>
                    <p:nvPicPr>
                      <p:cNvPr id="29" name="Object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84848" y="3027784"/>
                        <a:ext cx="419100" cy="469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0" name="Object 8"/>
          <p:cNvGraphicFramePr>
            <a:graphicFrameLocks noChangeAspect="1"/>
          </p:cNvGraphicFramePr>
          <p:nvPr>
            <p:extLst>
              <p:ext uri="{D42A27DB-BD31-4B8C-83A1-F6EECF244321}">
                <p14:modId xmlns:p14="http://schemas.microsoft.com/office/powerpoint/2010/main" val="1088913523"/>
              </p:ext>
            </p:extLst>
          </p:nvPr>
        </p:nvGraphicFramePr>
        <p:xfrm>
          <a:off x="6623348" y="3027784"/>
          <a:ext cx="341313" cy="469900"/>
        </p:xfrm>
        <a:graphic>
          <a:graphicData uri="http://schemas.openxmlformats.org/presentationml/2006/ole">
            <mc:AlternateContent xmlns:mc="http://schemas.openxmlformats.org/markup-compatibility/2006">
              <mc:Choice xmlns:v="urn:schemas-microsoft-com:vml" Requires="v">
                <p:oleObj spid="_x0000_s10446" name="Equation" r:id="rId6" imgW="342900" imgH="469900" progId="Equation.3">
                  <p:embed/>
                </p:oleObj>
              </mc:Choice>
              <mc:Fallback>
                <p:oleObj name="Equation" r:id="rId6" imgW="342900" imgH="469900" progId="Equation.3">
                  <p:embed/>
                  <p:pic>
                    <p:nvPicPr>
                      <p:cNvPr id="30" name="Object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623348" y="3027784"/>
                        <a:ext cx="341313" cy="469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1" name="Freeform 9"/>
          <p:cNvSpPr/>
          <p:nvPr/>
        </p:nvSpPr>
        <p:spPr bwMode="auto">
          <a:xfrm>
            <a:off x="3994448" y="2329284"/>
            <a:ext cx="2590800" cy="622300"/>
          </a:xfrm>
          <a:custGeom>
            <a:avLst/>
            <a:gdLst>
              <a:gd name="T0" fmla="*/ 0 w 1632"/>
              <a:gd name="T1" fmla="*/ 2147483646 h 392"/>
              <a:gd name="T2" fmla="*/ 2147483646 w 1632"/>
              <a:gd name="T3" fmla="*/ 2147483646 h 392"/>
              <a:gd name="T4" fmla="*/ 2147483646 w 1632"/>
              <a:gd name="T5" fmla="*/ 2147483646 h 392"/>
              <a:gd name="T6" fmla="*/ 0 60000 65536"/>
              <a:gd name="T7" fmla="*/ 0 60000 65536"/>
              <a:gd name="T8" fmla="*/ 0 60000 65536"/>
            </a:gdLst>
            <a:ahLst/>
            <a:cxnLst>
              <a:cxn ang="T6">
                <a:pos x="T0" y="T1"/>
              </a:cxn>
              <a:cxn ang="T7">
                <a:pos x="T2" y="T3"/>
              </a:cxn>
              <a:cxn ang="T8">
                <a:pos x="T4" y="T5"/>
              </a:cxn>
            </a:cxnLst>
            <a:rect l="0" t="0" r="r" b="b"/>
            <a:pathLst>
              <a:path w="1632" h="392">
                <a:moveTo>
                  <a:pt x="0" y="344"/>
                </a:moveTo>
                <a:cubicBezTo>
                  <a:pt x="224" y="172"/>
                  <a:pt x="448" y="0"/>
                  <a:pt x="720" y="8"/>
                </a:cubicBezTo>
                <a:cubicBezTo>
                  <a:pt x="992" y="16"/>
                  <a:pt x="1480" y="328"/>
                  <a:pt x="1632" y="392"/>
                </a:cubicBezTo>
              </a:path>
            </a:pathLst>
          </a:custGeom>
          <a:noFill/>
          <a:ln w="9525" cap="flat" cmpd="sng">
            <a:solidFill>
              <a:schemeClr val="tx1"/>
            </a:solidFill>
            <a:prstDash val="solid"/>
            <a:round/>
            <a:headEnd type="none" w="med" len="med"/>
            <a:tailEnd type="triangle" w="lg" len="lg"/>
          </a:ln>
          <a:effectLst/>
          <a:extLst>
            <a:ext uri="{909E8E84-426E-40DD-AFC4-6F175D3DCCD1}">
              <a14:hiddenFill xmlns:a14="http://schemas.microsoft.com/office/drawing/2010/main">
                <a:solidFill>
                  <a:schemeClr val="accent2">
                    <a:alpha val="50195"/>
                  </a:scheme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 name="Freeform 10"/>
          <p:cNvSpPr/>
          <p:nvPr/>
        </p:nvSpPr>
        <p:spPr bwMode="auto">
          <a:xfrm>
            <a:off x="3994448" y="3561184"/>
            <a:ext cx="2514600" cy="469900"/>
          </a:xfrm>
          <a:custGeom>
            <a:avLst/>
            <a:gdLst>
              <a:gd name="T0" fmla="*/ 2147483646 w 1584"/>
              <a:gd name="T1" fmla="*/ 0 h 296"/>
              <a:gd name="T2" fmla="*/ 2147483646 w 1584"/>
              <a:gd name="T3" fmla="*/ 2147483646 h 296"/>
              <a:gd name="T4" fmla="*/ 0 w 1584"/>
              <a:gd name="T5" fmla="*/ 2147483646 h 296"/>
              <a:gd name="T6" fmla="*/ 0 60000 65536"/>
              <a:gd name="T7" fmla="*/ 0 60000 65536"/>
              <a:gd name="T8" fmla="*/ 0 60000 65536"/>
            </a:gdLst>
            <a:ahLst/>
            <a:cxnLst>
              <a:cxn ang="T6">
                <a:pos x="T0" y="T1"/>
              </a:cxn>
              <a:cxn ang="T7">
                <a:pos x="T2" y="T3"/>
              </a:cxn>
              <a:cxn ang="T8">
                <a:pos x="T4" y="T5"/>
              </a:cxn>
            </a:cxnLst>
            <a:rect l="0" t="0" r="r" b="b"/>
            <a:pathLst>
              <a:path w="1584" h="296">
                <a:moveTo>
                  <a:pt x="1584" y="0"/>
                </a:moveTo>
                <a:cubicBezTo>
                  <a:pt x="1332" y="140"/>
                  <a:pt x="1080" y="280"/>
                  <a:pt x="816" y="288"/>
                </a:cubicBezTo>
                <a:cubicBezTo>
                  <a:pt x="552" y="296"/>
                  <a:pt x="276" y="172"/>
                  <a:pt x="0" y="48"/>
                </a:cubicBezTo>
              </a:path>
            </a:pathLst>
          </a:custGeom>
          <a:noFill/>
          <a:ln w="9525" cap="flat" cmpd="sng">
            <a:solidFill>
              <a:schemeClr val="tx1"/>
            </a:solidFill>
            <a:prstDash val="solid"/>
            <a:round/>
            <a:headEnd type="none" w="med" len="med"/>
            <a:tailEnd type="triangle" w="lg" len="lg"/>
          </a:ln>
          <a:effectLst/>
          <a:extLst>
            <a:ext uri="{909E8E84-426E-40DD-AFC4-6F175D3DCCD1}">
              <a14:hiddenFill xmlns:a14="http://schemas.microsoft.com/office/drawing/2010/main">
                <a:solidFill>
                  <a:schemeClr val="accent2">
                    <a:alpha val="50195"/>
                  </a:scheme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33" name="Object 11"/>
          <p:cNvGraphicFramePr>
            <a:graphicFrameLocks noChangeAspect="1"/>
          </p:cNvGraphicFramePr>
          <p:nvPr>
            <p:extLst>
              <p:ext uri="{D42A27DB-BD31-4B8C-83A1-F6EECF244321}">
                <p14:modId xmlns:p14="http://schemas.microsoft.com/office/powerpoint/2010/main" val="1587430328"/>
              </p:ext>
            </p:extLst>
          </p:nvPr>
        </p:nvGraphicFramePr>
        <p:xfrm>
          <a:off x="5061248" y="1872084"/>
          <a:ext cx="282575" cy="457200"/>
        </p:xfrm>
        <a:graphic>
          <a:graphicData uri="http://schemas.openxmlformats.org/presentationml/2006/ole">
            <mc:AlternateContent xmlns:mc="http://schemas.openxmlformats.org/markup-compatibility/2006">
              <mc:Choice xmlns:v="urn:schemas-microsoft-com:vml" Requires="v">
                <p:oleObj spid="_x0000_s10447" name="Equation" r:id="rId8" imgW="101600" imgH="165100" progId="Equation.3">
                  <p:embed/>
                </p:oleObj>
              </mc:Choice>
              <mc:Fallback>
                <p:oleObj name="Equation" r:id="rId8" imgW="101600" imgH="165100" progId="Equation.3">
                  <p:embed/>
                  <p:pic>
                    <p:nvPicPr>
                      <p:cNvPr id="33" name="Object 1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061248" y="1872084"/>
                        <a:ext cx="282575"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4" name="Object 12"/>
          <p:cNvGraphicFramePr>
            <a:graphicFrameLocks noChangeAspect="1"/>
          </p:cNvGraphicFramePr>
          <p:nvPr>
            <p:extLst>
              <p:ext uri="{D42A27DB-BD31-4B8C-83A1-F6EECF244321}">
                <p14:modId xmlns:p14="http://schemas.microsoft.com/office/powerpoint/2010/main" val="1602716317"/>
              </p:ext>
            </p:extLst>
          </p:nvPr>
        </p:nvGraphicFramePr>
        <p:xfrm>
          <a:off x="5061248" y="3548484"/>
          <a:ext cx="282575" cy="457200"/>
        </p:xfrm>
        <a:graphic>
          <a:graphicData uri="http://schemas.openxmlformats.org/presentationml/2006/ole">
            <mc:AlternateContent xmlns:mc="http://schemas.openxmlformats.org/markup-compatibility/2006">
              <mc:Choice xmlns:v="urn:schemas-microsoft-com:vml" Requires="v">
                <p:oleObj spid="_x0000_s10448" name="Equation" r:id="rId10" imgW="101600" imgH="165100" progId="Equation.3">
                  <p:embed/>
                </p:oleObj>
              </mc:Choice>
              <mc:Fallback>
                <p:oleObj name="Equation" r:id="rId10" imgW="101600" imgH="165100" progId="Equation.3">
                  <p:embed/>
                  <p:pic>
                    <p:nvPicPr>
                      <p:cNvPr id="34" name="Object 1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061248" y="3548484"/>
                        <a:ext cx="282575"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5" name="Object 13"/>
          <p:cNvGraphicFramePr>
            <a:graphicFrameLocks noChangeAspect="1"/>
          </p:cNvGraphicFramePr>
          <p:nvPr>
            <p:extLst>
              <p:ext uri="{D42A27DB-BD31-4B8C-83A1-F6EECF244321}">
                <p14:modId xmlns:p14="http://schemas.microsoft.com/office/powerpoint/2010/main" val="2908358696"/>
              </p:ext>
            </p:extLst>
          </p:nvPr>
        </p:nvGraphicFramePr>
        <p:xfrm>
          <a:off x="2927648" y="970384"/>
          <a:ext cx="1600200" cy="696913"/>
        </p:xfrm>
        <a:graphic>
          <a:graphicData uri="http://schemas.openxmlformats.org/presentationml/2006/ole">
            <mc:AlternateContent xmlns:mc="http://schemas.openxmlformats.org/markup-compatibility/2006">
              <mc:Choice xmlns:v="urn:schemas-microsoft-com:vml" Requires="v">
                <p:oleObj spid="_x0000_s10449" name="Equation" r:id="rId11" imgW="494665" imgH="215900" progId="Equation.3">
                  <p:embed/>
                </p:oleObj>
              </mc:Choice>
              <mc:Fallback>
                <p:oleObj name="Equation" r:id="rId11" imgW="494665" imgH="215900" progId="Equation.3">
                  <p:embed/>
                  <p:pic>
                    <p:nvPicPr>
                      <p:cNvPr id="35" name="Object 1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927648" y="970384"/>
                        <a:ext cx="1600200" cy="696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6" name="Text Box 14"/>
          <p:cNvSpPr txBox="1">
            <a:spLocks noChangeArrowheads="1"/>
          </p:cNvSpPr>
          <p:nvPr/>
        </p:nvSpPr>
        <p:spPr bwMode="auto">
          <a:xfrm>
            <a:off x="778173" y="995784"/>
            <a:ext cx="2030413" cy="579438"/>
          </a:xfrm>
          <a:prstGeom prst="rect">
            <a:avLst/>
          </a:prstGeom>
          <a:noFill/>
          <a:ln>
            <a:noFill/>
          </a:ln>
          <a:effectLst/>
          <a:extLst>
            <a:ext uri="{909E8E84-426E-40DD-AFC4-6F175D3DCCD1}">
              <a14:hiddenFill xmlns:a14="http://schemas.microsoft.com/office/drawing/2010/main">
                <a:solidFill>
                  <a:schemeClr val="accent2">
                    <a:alpha val="50195"/>
                  </a:schemeClr>
                </a:solidFill>
              </a14:hiddenFill>
            </a:ext>
            <a:ext uri="{91240B29-F687-4F45-9708-019B960494DF}">
              <a14:hiddenLine xmlns:a14="http://schemas.microsoft.com/office/drawing/2010/main" w="952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spcBef>
                <a:spcPct val="20000"/>
              </a:spcBef>
            </a:pPr>
            <a:r>
              <a:rPr kumimoji="0" lang="en-US" altLang="zh-CN" sz="3200" b="0">
                <a:solidFill>
                  <a:schemeClr val="accent2"/>
                </a:solidFill>
                <a:latin typeface="Comic Sans MS" panose="030F0702030302020204" pitchFamily="66" charset="0"/>
              </a:rPr>
              <a:t>Alphabet:</a:t>
            </a:r>
          </a:p>
        </p:txBody>
      </p:sp>
      <p:sp>
        <p:nvSpPr>
          <p:cNvPr id="37" name="Text Box 15"/>
          <p:cNvSpPr txBox="1">
            <a:spLocks noChangeArrowheads="1"/>
          </p:cNvSpPr>
          <p:nvPr/>
        </p:nvSpPr>
        <p:spPr bwMode="auto">
          <a:xfrm>
            <a:off x="717848" y="4323184"/>
            <a:ext cx="3954463" cy="579438"/>
          </a:xfrm>
          <a:prstGeom prst="rect">
            <a:avLst/>
          </a:prstGeom>
          <a:noFill/>
          <a:ln>
            <a:noFill/>
          </a:ln>
          <a:effectLst/>
          <a:extLst>
            <a:ext uri="{909E8E84-426E-40DD-AFC4-6F175D3DCCD1}">
              <a14:hiddenFill xmlns:a14="http://schemas.microsoft.com/office/drawing/2010/main">
                <a:solidFill>
                  <a:schemeClr val="accent2">
                    <a:alpha val="50195"/>
                  </a:schemeClr>
                </a:solidFill>
              </a14:hiddenFill>
            </a:ext>
            <a:ext uri="{91240B29-F687-4F45-9708-019B960494DF}">
              <a14:hiddenLine xmlns:a14="http://schemas.microsoft.com/office/drawing/2010/main" w="952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spcBef>
                <a:spcPct val="20000"/>
              </a:spcBef>
            </a:pPr>
            <a:r>
              <a:rPr kumimoji="0" lang="en-US" altLang="zh-CN" sz="3200" b="0">
                <a:solidFill>
                  <a:schemeClr val="accent2"/>
                </a:solidFill>
                <a:latin typeface="Comic Sans MS" panose="030F0702030302020204" pitchFamily="66" charset="0"/>
              </a:rPr>
              <a:t>Language Accepted:</a:t>
            </a:r>
          </a:p>
        </p:txBody>
      </p:sp>
      <p:graphicFrame>
        <p:nvGraphicFramePr>
          <p:cNvPr id="38" name="Object 16"/>
          <p:cNvGraphicFramePr>
            <a:graphicFrameLocks noChangeAspect="1"/>
          </p:cNvGraphicFramePr>
          <p:nvPr>
            <p:extLst>
              <p:ext uri="{D42A27DB-BD31-4B8C-83A1-F6EECF244321}">
                <p14:modId xmlns:p14="http://schemas.microsoft.com/office/powerpoint/2010/main" val="2104736551"/>
              </p:ext>
            </p:extLst>
          </p:nvPr>
        </p:nvGraphicFramePr>
        <p:xfrm>
          <a:off x="1403648" y="5085184"/>
          <a:ext cx="7196138" cy="693738"/>
        </p:xfrm>
        <a:graphic>
          <a:graphicData uri="http://schemas.openxmlformats.org/presentationml/2006/ole">
            <mc:AlternateContent xmlns:mc="http://schemas.openxmlformats.org/markup-compatibility/2006">
              <mc:Choice xmlns:v="urn:schemas-microsoft-com:vml" Requires="v">
                <p:oleObj spid="_x0000_s10450" name="Equation" r:id="rId13" imgW="2374900" imgH="228600" progId="Equation.3">
                  <p:embed/>
                </p:oleObj>
              </mc:Choice>
              <mc:Fallback>
                <p:oleObj name="Equation" r:id="rId13" imgW="2374900" imgH="228600" progId="Equation.3">
                  <p:embed/>
                  <p:pic>
                    <p:nvPicPr>
                      <p:cNvPr id="38" name="Object 16"/>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403648" y="5085184"/>
                        <a:ext cx="7196138" cy="6937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9" name="Object 17"/>
          <p:cNvGraphicFramePr>
            <a:graphicFrameLocks noChangeAspect="1"/>
          </p:cNvGraphicFramePr>
          <p:nvPr>
            <p:extLst>
              <p:ext uri="{D42A27DB-BD31-4B8C-83A1-F6EECF244321}">
                <p14:modId xmlns:p14="http://schemas.microsoft.com/office/powerpoint/2010/main" val="362632130"/>
              </p:ext>
            </p:extLst>
          </p:nvPr>
        </p:nvGraphicFramePr>
        <p:xfrm>
          <a:off x="2889548" y="5885284"/>
          <a:ext cx="5127625" cy="660400"/>
        </p:xfrm>
        <a:graphic>
          <a:graphicData uri="http://schemas.openxmlformats.org/presentationml/2006/ole">
            <mc:AlternateContent xmlns:mc="http://schemas.openxmlformats.org/markup-compatibility/2006">
              <mc:Choice xmlns:v="urn:schemas-microsoft-com:vml" Requires="v">
                <p:oleObj spid="_x0000_s10451" name="公式" r:id="rId15" imgW="1586865" imgH="203200" progId="Equation.3">
                  <p:embed/>
                </p:oleObj>
              </mc:Choice>
              <mc:Fallback>
                <p:oleObj name="公式" r:id="rId15" imgW="1586865" imgH="203200" progId="Equation.3">
                  <p:embed/>
                  <p:pic>
                    <p:nvPicPr>
                      <p:cNvPr id="39" name="Object 17"/>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889548" y="5885284"/>
                        <a:ext cx="5127625" cy="660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circle(in)">
                                      <p:cBhvr>
                                        <p:cTn id="7" dur="2000"/>
                                        <p:tgtEl>
                                          <p:spTgt spid="38"/>
                                        </p:tgtEl>
                                      </p:cBhvr>
                                    </p:animEffect>
                                  </p:childTnLst>
                                </p:cTn>
                              </p:par>
                              <p:par>
                                <p:cTn id="8" presetID="6" presetClass="entr" presetSubtype="16" fill="hold" nodeType="with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circle(in)">
                                      <p:cBhvr>
                                        <p:cTn id="10" dur="20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0C913308-F349-4B6D-A68A-DD1791B4A57B}" type="slidenum">
              <a:rPr lang="zh-CN" altLang="en-US" smtClean="0"/>
              <a:t>22</a:t>
            </a:fld>
            <a:endParaRPr lang="zh-CN" altLang="en-US"/>
          </a:p>
        </p:txBody>
      </p:sp>
      <p:sp>
        <p:nvSpPr>
          <p:cNvPr id="5" name="标题 4"/>
          <p:cNvSpPr>
            <a:spLocks noGrp="1"/>
          </p:cNvSpPr>
          <p:nvPr>
            <p:ph type="title"/>
          </p:nvPr>
        </p:nvSpPr>
        <p:spPr>
          <a:xfrm>
            <a:off x="4283968" y="0"/>
            <a:ext cx="4752528" cy="410152"/>
          </a:xfrm>
        </p:spPr>
        <p:txBody>
          <a:bodyPr/>
          <a:lstStyle/>
          <a:p>
            <a:r>
              <a:rPr lang="zh-CN" altLang="en-US" dirty="0">
                <a:latin typeface="+mn-lt"/>
              </a:rPr>
              <a:t>有限自动机小结</a:t>
            </a:r>
          </a:p>
        </p:txBody>
      </p:sp>
      <p:sp>
        <p:nvSpPr>
          <p:cNvPr id="8" name="文本框 7"/>
          <p:cNvSpPr txBox="1"/>
          <p:nvPr/>
        </p:nvSpPr>
        <p:spPr>
          <a:xfrm>
            <a:off x="179512" y="548680"/>
            <a:ext cx="1481722" cy="369332"/>
          </a:xfrm>
          <a:prstGeom prst="rect">
            <a:avLst/>
          </a:prstGeom>
          <a:gradFill flip="none" rotWithShape="1">
            <a:gsLst>
              <a:gs pos="0">
                <a:schemeClr val="accent1">
                  <a:lumMod val="40000"/>
                  <a:lumOff val="60000"/>
                </a:schemeClr>
              </a:gs>
              <a:gs pos="50000">
                <a:schemeClr val="accent1">
                  <a:lumMod val="20000"/>
                  <a:lumOff val="80000"/>
                </a:schemeClr>
              </a:gs>
              <a:gs pos="100000">
                <a:schemeClr val="bg1"/>
              </a:gs>
            </a:gsLst>
            <a:lin ang="0" scaled="1"/>
            <a:tileRect/>
          </a:gradFill>
          <a:effectLst>
            <a:outerShdw blurRad="50800" dist="38100" dir="2700000" algn="tl" rotWithShape="0">
              <a:prstClr val="black">
                <a:alpha val="40000"/>
              </a:prstClr>
            </a:outerShdw>
          </a:effectLst>
        </p:spPr>
        <p:txBody>
          <a:bodyPr wrap="square" rtlCol="0">
            <a:spAutoFit/>
          </a:bodyPr>
          <a:lstStyle/>
          <a:p>
            <a:pPr algn="ctr"/>
            <a:r>
              <a:rPr lang="zh-CN" altLang="en-US" b="1" dirty="0">
                <a:latin typeface="微软雅黑" panose="020B0503020204020204" pitchFamily="34" charset="-122"/>
                <a:ea typeface="微软雅黑" panose="020B0503020204020204" pitchFamily="34" charset="-122"/>
              </a:rPr>
              <a:t>小结</a:t>
            </a:r>
          </a:p>
        </p:txBody>
      </p:sp>
      <p:sp>
        <p:nvSpPr>
          <p:cNvPr id="10" name="Text Box 5"/>
          <p:cNvSpPr txBox="1">
            <a:spLocks noChangeArrowheads="1"/>
          </p:cNvSpPr>
          <p:nvPr/>
        </p:nvSpPr>
        <p:spPr bwMode="auto">
          <a:xfrm>
            <a:off x="302483" y="1196752"/>
            <a:ext cx="8363272" cy="2769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marL="342900" indent="-342900" eaLnBrk="1" hangingPunct="1">
              <a:lnSpc>
                <a:spcPct val="150000"/>
              </a:lnSpc>
              <a:buFont typeface="Arial" panose="020B0604020202020204" pitchFamily="34" charset="0"/>
              <a:buChar char="•"/>
            </a:pPr>
            <a:r>
              <a:rPr lang="zh-CN" altLang="en-US" sz="2000" dirty="0"/>
              <a:t>如果令</a:t>
            </a:r>
            <a:r>
              <a:rPr lang="en-US" altLang="zh-CN" sz="2000" dirty="0"/>
              <a:t>F</a:t>
            </a:r>
            <a:r>
              <a:rPr lang="zh-CN" altLang="en-US" sz="2000" dirty="0"/>
              <a:t>等于空集</a:t>
            </a:r>
            <a:r>
              <a:rPr lang="en-US" altLang="zh-CN" sz="2000" dirty="0"/>
              <a:t>φ</a:t>
            </a:r>
            <a:r>
              <a:rPr lang="zh-CN" altLang="en-US" sz="2000" dirty="0"/>
              <a:t>，就没有接受状态；</a:t>
            </a:r>
          </a:p>
          <a:p>
            <a:pPr marL="342900" indent="-342900" eaLnBrk="1" hangingPunct="1">
              <a:lnSpc>
                <a:spcPct val="150000"/>
              </a:lnSpc>
              <a:buFont typeface="Arial" panose="020B0604020202020204" pitchFamily="34" charset="0"/>
              <a:buChar char="•"/>
            </a:pPr>
            <a:r>
              <a:rPr lang="zh-CN" altLang="en-US" sz="2000" dirty="0"/>
              <a:t>转换函数</a:t>
            </a:r>
            <a:r>
              <a:rPr lang="en-US" altLang="zh-CN" sz="2000" dirty="0"/>
              <a:t>δ</a:t>
            </a:r>
            <a:r>
              <a:rPr lang="zh-CN" altLang="en-US" sz="2000" dirty="0"/>
              <a:t>对于每个可能的输入符号从每一个状态恰好引出一个转移；</a:t>
            </a:r>
            <a:endParaRPr lang="en-US" altLang="zh-CN" sz="2000" dirty="0"/>
          </a:p>
          <a:p>
            <a:pPr marL="342900" indent="-342900">
              <a:lnSpc>
                <a:spcPct val="150000"/>
              </a:lnSpc>
              <a:buFont typeface="Arial" panose="020B0604020202020204" pitchFamily="34" charset="0"/>
              <a:buChar char="•"/>
            </a:pPr>
            <a:r>
              <a:rPr kumimoji="0" lang="zh-CN" altLang="en-US" sz="2000" dirty="0">
                <a:latin typeface="Arial" panose="020B0604020202020204" pitchFamily="34" charset="0"/>
              </a:rPr>
              <a:t>一台</a:t>
            </a:r>
            <a:r>
              <a:rPr kumimoji="0" lang="en-US" altLang="zh-CN" sz="2000" dirty="0">
                <a:solidFill>
                  <a:srgbClr val="CC0099"/>
                </a:solidFill>
                <a:latin typeface="Arial" panose="020B0604020202020204" pitchFamily="34" charset="0"/>
              </a:rPr>
              <a:t>M</a:t>
            </a:r>
            <a:r>
              <a:rPr kumimoji="0" lang="zh-CN" altLang="en-US" sz="2000" dirty="0">
                <a:latin typeface="Arial" panose="020B0604020202020204" pitchFamily="34" charset="0"/>
              </a:rPr>
              <a:t>可能</a:t>
            </a:r>
            <a:r>
              <a:rPr kumimoji="0" lang="zh-CN" altLang="en-US" sz="2000" dirty="0">
                <a:solidFill>
                  <a:srgbClr val="CC0099"/>
                </a:solidFill>
                <a:latin typeface="Arial" panose="020B0604020202020204" pitchFamily="34" charset="0"/>
              </a:rPr>
              <a:t>接受若干个字符串</a:t>
            </a:r>
            <a:r>
              <a:rPr kumimoji="0" lang="zh-CN" altLang="en-US" sz="2000" dirty="0">
                <a:latin typeface="Arial" panose="020B0604020202020204" pitchFamily="34" charset="0"/>
              </a:rPr>
              <a:t>，但是它永远</a:t>
            </a:r>
            <a:r>
              <a:rPr kumimoji="0" lang="zh-CN" altLang="en-US" sz="2000" dirty="0">
                <a:solidFill>
                  <a:srgbClr val="CC0099"/>
                </a:solidFill>
                <a:latin typeface="Arial" panose="020B0604020202020204" pitchFamily="34" charset="0"/>
              </a:rPr>
              <a:t>只能识别一个语言</a:t>
            </a:r>
            <a:r>
              <a:rPr kumimoji="0" lang="zh-CN" altLang="en-US" sz="2000" dirty="0">
                <a:latin typeface="Arial" panose="020B0604020202020204" pitchFamily="34" charset="0"/>
              </a:rPr>
              <a:t>；</a:t>
            </a:r>
          </a:p>
          <a:p>
            <a:pPr marL="342900" indent="-342900">
              <a:lnSpc>
                <a:spcPct val="150000"/>
              </a:lnSpc>
              <a:buFont typeface="Arial" panose="020B0604020202020204" pitchFamily="34" charset="0"/>
              <a:buChar char="•"/>
            </a:pPr>
            <a:r>
              <a:rPr kumimoji="0" lang="zh-CN" altLang="en-US" sz="2000" dirty="0">
                <a:latin typeface="Arial" panose="020B0604020202020204" pitchFamily="34" charset="0"/>
              </a:rPr>
              <a:t>如果</a:t>
            </a:r>
            <a:r>
              <a:rPr kumimoji="0" lang="en-US" altLang="zh-CN" sz="2000" dirty="0">
                <a:latin typeface="Arial" panose="020B0604020202020204" pitchFamily="34" charset="0"/>
              </a:rPr>
              <a:t>M</a:t>
            </a:r>
            <a:r>
              <a:rPr kumimoji="0" lang="zh-CN" altLang="en-US" sz="2000" dirty="0">
                <a:latin typeface="Arial" panose="020B0604020202020204" pitchFamily="34" charset="0"/>
              </a:rPr>
              <a:t>不接受任何字符串，那么它仍然识别一个语言，即空语言</a:t>
            </a:r>
            <a:r>
              <a:rPr kumimoji="0" lang="en-US" altLang="zh-CN" sz="2000" dirty="0">
                <a:latin typeface="Arial" panose="020B0604020202020204" pitchFamily="34" charset="0"/>
              </a:rPr>
              <a:t>φ</a:t>
            </a:r>
          </a:p>
          <a:p>
            <a:pPr marL="342900" indent="-342900">
              <a:lnSpc>
                <a:spcPct val="150000"/>
              </a:lnSpc>
              <a:buFont typeface="Arial" panose="020B0604020202020204" pitchFamily="34" charset="0"/>
              <a:buChar char="•"/>
            </a:pPr>
            <a:r>
              <a:rPr lang="zh-CN" altLang="en-US" sz="2000" dirty="0"/>
              <a:t>对于任何</a:t>
            </a:r>
            <a:r>
              <a:rPr lang="en-US" altLang="zh-CN" sz="2000" dirty="0"/>
              <a:t>q</a:t>
            </a:r>
            <a:r>
              <a:rPr lang="zh-CN" altLang="en-US" sz="2000" dirty="0"/>
              <a:t>，有</a:t>
            </a:r>
          </a:p>
          <a:p>
            <a:pPr eaLnBrk="1" hangingPunct="1"/>
            <a:endParaRPr lang="en-US" altLang="zh-CN" sz="2400" dirty="0"/>
          </a:p>
        </p:txBody>
      </p:sp>
      <p:graphicFrame>
        <p:nvGraphicFramePr>
          <p:cNvPr id="11" name="Object 3"/>
          <p:cNvGraphicFramePr>
            <a:graphicFrameLocks noChangeAspect="1"/>
          </p:cNvGraphicFramePr>
          <p:nvPr>
            <p:extLst>
              <p:ext uri="{D42A27DB-BD31-4B8C-83A1-F6EECF244321}">
                <p14:modId xmlns:p14="http://schemas.microsoft.com/office/powerpoint/2010/main" val="2090546930"/>
              </p:ext>
            </p:extLst>
          </p:nvPr>
        </p:nvGraphicFramePr>
        <p:xfrm>
          <a:off x="2483768" y="3068960"/>
          <a:ext cx="1553767" cy="481908"/>
        </p:xfrm>
        <a:graphic>
          <a:graphicData uri="http://schemas.openxmlformats.org/presentationml/2006/ole">
            <mc:AlternateContent xmlns:mc="http://schemas.openxmlformats.org/markup-compatibility/2006">
              <mc:Choice xmlns:v="urn:schemas-microsoft-com:vml" Requires="v">
                <p:oleObj spid="_x0000_s11295" name="公式" r:id="rId4" imgW="736600" imgH="228600" progId="Equation.3">
                  <p:embed/>
                </p:oleObj>
              </mc:Choice>
              <mc:Fallback>
                <p:oleObj name="公式" r:id="rId4" imgW="736600" imgH="228600" progId="Equation.3">
                  <p:embed/>
                  <p:pic>
                    <p:nvPicPr>
                      <p:cNvPr id="11"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83768" y="3068960"/>
                        <a:ext cx="1553767" cy="481908"/>
                      </a:xfrm>
                      <a:prstGeom prst="rect">
                        <a:avLst/>
                      </a:prstGeom>
                      <a:noFill/>
                      <a:ln>
                        <a:noFill/>
                      </a:ln>
                      <a:effectLst/>
                    </p:spPr>
                  </p:pic>
                </p:oleObj>
              </mc:Fallback>
            </mc:AlternateContent>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0C913308-F349-4B6D-A68A-DD1791B4A57B}" type="slidenum">
              <a:rPr lang="zh-CN" altLang="en-US" smtClean="0"/>
              <a:t>23</a:t>
            </a:fld>
            <a:endParaRPr lang="zh-CN" altLang="en-US"/>
          </a:p>
        </p:txBody>
      </p:sp>
      <p:sp>
        <p:nvSpPr>
          <p:cNvPr id="5" name="标题 4"/>
          <p:cNvSpPr>
            <a:spLocks noGrp="1"/>
          </p:cNvSpPr>
          <p:nvPr>
            <p:ph type="title"/>
          </p:nvPr>
        </p:nvSpPr>
        <p:spPr>
          <a:xfrm>
            <a:off x="4283968" y="0"/>
            <a:ext cx="4752528" cy="410152"/>
          </a:xfrm>
        </p:spPr>
        <p:txBody>
          <a:bodyPr/>
          <a:lstStyle/>
          <a:p>
            <a:r>
              <a:rPr lang="zh-CN" altLang="en-US" dirty="0">
                <a:latin typeface="+mn-lt"/>
              </a:rPr>
              <a:t>有限自动机能够识别的语言</a:t>
            </a:r>
          </a:p>
        </p:txBody>
      </p:sp>
      <p:grpSp>
        <p:nvGrpSpPr>
          <p:cNvPr id="7" name="组合 6"/>
          <p:cNvGrpSpPr/>
          <p:nvPr/>
        </p:nvGrpSpPr>
        <p:grpSpPr bwMode="auto">
          <a:xfrm>
            <a:off x="5334000" y="1828800"/>
            <a:ext cx="1828800" cy="2667000"/>
            <a:chOff x="5334000" y="1828800"/>
            <a:chExt cx="1828800" cy="2667000"/>
          </a:xfrm>
        </p:grpSpPr>
        <p:sp>
          <p:nvSpPr>
            <p:cNvPr id="9" name="Oval 2"/>
            <p:cNvSpPr>
              <a:spLocks noChangeArrowheads="1"/>
            </p:cNvSpPr>
            <p:nvPr/>
          </p:nvSpPr>
          <p:spPr bwMode="auto">
            <a:xfrm>
              <a:off x="6248400" y="3581400"/>
              <a:ext cx="685800" cy="685800"/>
            </a:xfrm>
            <a:prstGeom prst="ellipse">
              <a:avLst/>
            </a:prstGeom>
            <a:noFill/>
            <a:ln w="952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aphicFrame>
          <p:nvGraphicFramePr>
            <p:cNvPr id="12" name="Object 3"/>
            <p:cNvGraphicFramePr>
              <a:graphicFrameLocks noChangeAspect="1"/>
            </p:cNvGraphicFramePr>
            <p:nvPr>
              <p:extLst>
                <p:ext uri="{D42A27DB-BD31-4B8C-83A1-F6EECF244321}">
                  <p14:modId xmlns:p14="http://schemas.microsoft.com/office/powerpoint/2010/main" val="1569242365"/>
                </p:ext>
              </p:extLst>
            </p:nvPr>
          </p:nvGraphicFramePr>
          <p:xfrm>
            <a:off x="6400800" y="3657600"/>
            <a:ext cx="419100" cy="469900"/>
          </p:xfrm>
          <a:graphic>
            <a:graphicData uri="http://schemas.openxmlformats.org/presentationml/2006/ole">
              <mc:AlternateContent xmlns:mc="http://schemas.openxmlformats.org/markup-compatibility/2006">
                <mc:Choice xmlns:v="urn:schemas-microsoft-com:vml" Requires="v">
                  <p:oleObj spid="_x0000_s12522" name="Equation" r:id="rId4" imgW="419100" imgH="469900" progId="Equation.3">
                    <p:embed/>
                  </p:oleObj>
                </mc:Choice>
                <mc:Fallback>
                  <p:oleObj name="Equation" r:id="rId4" imgW="419100" imgH="469900" progId="Equation.3">
                    <p:embed/>
                    <p:pic>
                      <p:nvPicPr>
                        <p:cNvPr id="12"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00800" y="3657600"/>
                          <a:ext cx="419100" cy="469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3" name="Line 5"/>
            <p:cNvSpPr>
              <a:spLocks noChangeShapeType="1"/>
            </p:cNvSpPr>
            <p:nvPr/>
          </p:nvSpPr>
          <p:spPr bwMode="auto">
            <a:xfrm>
              <a:off x="5334000" y="3886200"/>
              <a:ext cx="685800" cy="0"/>
            </a:xfrm>
            <a:prstGeom prst="line">
              <a:avLst/>
            </a:prstGeom>
            <a:noFill/>
            <a:ln w="9525">
              <a:solidFill>
                <a:schemeClr val="tx1"/>
              </a:solidFill>
              <a:rou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 name="Freeform 6"/>
            <p:cNvSpPr/>
            <p:nvPr/>
          </p:nvSpPr>
          <p:spPr bwMode="auto">
            <a:xfrm>
              <a:off x="6172200" y="2286000"/>
              <a:ext cx="812800" cy="1079500"/>
            </a:xfrm>
            <a:custGeom>
              <a:avLst/>
              <a:gdLst>
                <a:gd name="T0" fmla="*/ 2147483646 w 512"/>
                <a:gd name="T1" fmla="*/ 2147483646 h 680"/>
                <a:gd name="T2" fmla="*/ 2147483646 w 512"/>
                <a:gd name="T3" fmla="*/ 2147483646 h 680"/>
                <a:gd name="T4" fmla="*/ 2147483646 w 512"/>
                <a:gd name="T5" fmla="*/ 2147483646 h 680"/>
                <a:gd name="T6" fmla="*/ 2147483646 w 512"/>
                <a:gd name="T7" fmla="*/ 2147483646 h 680"/>
                <a:gd name="T8" fmla="*/ 2147483646 w 512"/>
                <a:gd name="T9" fmla="*/ 2147483646 h 6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12" h="680">
                  <a:moveTo>
                    <a:pt x="160" y="680"/>
                  </a:moveTo>
                  <a:cubicBezTo>
                    <a:pt x="80" y="496"/>
                    <a:pt x="0" y="312"/>
                    <a:pt x="16" y="200"/>
                  </a:cubicBezTo>
                  <a:cubicBezTo>
                    <a:pt x="32" y="88"/>
                    <a:pt x="176" y="16"/>
                    <a:pt x="256" y="8"/>
                  </a:cubicBezTo>
                  <a:cubicBezTo>
                    <a:pt x="336" y="0"/>
                    <a:pt x="480" y="48"/>
                    <a:pt x="496" y="152"/>
                  </a:cubicBezTo>
                  <a:cubicBezTo>
                    <a:pt x="512" y="256"/>
                    <a:pt x="432" y="444"/>
                    <a:pt x="352" y="632"/>
                  </a:cubicBezTo>
                </a:path>
              </a:pathLst>
            </a:custGeom>
            <a:noFill/>
            <a:ln w="9525" cap="flat" cmpd="sng">
              <a:solidFill>
                <a:schemeClr val="tx1"/>
              </a:solidFill>
              <a:prstDash val="solid"/>
              <a:round/>
              <a:headEnd type="none" w="med" len="med"/>
              <a:tailEnd type="triangl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15" name="Object 7"/>
            <p:cNvGraphicFramePr>
              <a:graphicFrameLocks noChangeAspect="1"/>
            </p:cNvGraphicFramePr>
            <p:nvPr>
              <p:extLst>
                <p:ext uri="{D42A27DB-BD31-4B8C-83A1-F6EECF244321}">
                  <p14:modId xmlns:p14="http://schemas.microsoft.com/office/powerpoint/2010/main" val="1936866783"/>
                </p:ext>
              </p:extLst>
            </p:nvPr>
          </p:nvGraphicFramePr>
          <p:xfrm>
            <a:off x="6248400" y="1828800"/>
            <a:ext cx="671513" cy="442913"/>
          </p:xfrm>
          <a:graphic>
            <a:graphicData uri="http://schemas.openxmlformats.org/presentationml/2006/ole">
              <mc:AlternateContent xmlns:mc="http://schemas.openxmlformats.org/markup-compatibility/2006">
                <mc:Choice xmlns:v="urn:schemas-microsoft-com:vml" Requires="v">
                  <p:oleObj spid="_x0000_s12523" name="Equation" r:id="rId6" imgW="673100" imgH="444500" progId="Equation.3">
                    <p:embed/>
                  </p:oleObj>
                </mc:Choice>
                <mc:Fallback>
                  <p:oleObj name="Equation" r:id="rId6" imgW="673100" imgH="444500" progId="Equation.3">
                    <p:embed/>
                    <p:pic>
                      <p:nvPicPr>
                        <p:cNvPr id="15" name="Object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48400" y="1828800"/>
                          <a:ext cx="671513" cy="442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6" name="Oval 8"/>
            <p:cNvSpPr>
              <a:spLocks noChangeArrowheads="1"/>
            </p:cNvSpPr>
            <p:nvPr/>
          </p:nvSpPr>
          <p:spPr bwMode="auto">
            <a:xfrm>
              <a:off x="6019800" y="3352800"/>
              <a:ext cx="1143000" cy="1143000"/>
            </a:xfrm>
            <a:prstGeom prst="ellipse">
              <a:avLst/>
            </a:prstGeom>
            <a:noFill/>
            <a:ln w="952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aphicFrame>
        <p:nvGraphicFramePr>
          <p:cNvPr id="17" name="Object 10"/>
          <p:cNvGraphicFramePr>
            <a:graphicFrameLocks noChangeAspect="1"/>
          </p:cNvGraphicFramePr>
          <p:nvPr>
            <p:extLst>
              <p:ext uri="{D42A27DB-BD31-4B8C-83A1-F6EECF244321}">
                <p14:modId xmlns:p14="http://schemas.microsoft.com/office/powerpoint/2010/main" val="3000937272"/>
              </p:ext>
            </p:extLst>
          </p:nvPr>
        </p:nvGraphicFramePr>
        <p:xfrm>
          <a:off x="3353693" y="1276493"/>
          <a:ext cx="1860550" cy="596900"/>
        </p:xfrm>
        <a:graphic>
          <a:graphicData uri="http://schemas.openxmlformats.org/presentationml/2006/ole">
            <mc:AlternateContent xmlns:mc="http://schemas.openxmlformats.org/markup-compatibility/2006">
              <mc:Choice xmlns:v="urn:schemas-microsoft-com:vml" Requires="v">
                <p:oleObj spid="_x0000_s12524" name="Equation" r:id="rId8" imgW="673100" imgH="215900" progId="Equation.3">
                  <p:embed/>
                </p:oleObj>
              </mc:Choice>
              <mc:Fallback>
                <p:oleObj name="Equation" r:id="rId8" imgW="673100" imgH="215900" progId="Equation.3">
                  <p:embed/>
                  <p:pic>
                    <p:nvPicPr>
                      <p:cNvPr id="17" name="Object 1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353693" y="1276493"/>
                        <a:ext cx="1860550" cy="596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8" name="Object 11"/>
          <p:cNvGraphicFramePr>
            <a:graphicFrameLocks noChangeAspect="1"/>
          </p:cNvGraphicFramePr>
          <p:nvPr>
            <p:extLst>
              <p:ext uri="{D42A27DB-BD31-4B8C-83A1-F6EECF244321}">
                <p14:modId xmlns:p14="http://schemas.microsoft.com/office/powerpoint/2010/main" val="748044476"/>
              </p:ext>
            </p:extLst>
          </p:nvPr>
        </p:nvGraphicFramePr>
        <p:xfrm>
          <a:off x="5638800" y="4800600"/>
          <a:ext cx="2108200" cy="677863"/>
        </p:xfrm>
        <a:graphic>
          <a:graphicData uri="http://schemas.openxmlformats.org/presentationml/2006/ole">
            <mc:AlternateContent xmlns:mc="http://schemas.openxmlformats.org/markup-compatibility/2006">
              <mc:Choice xmlns:v="urn:schemas-microsoft-com:vml" Requires="v">
                <p:oleObj spid="_x0000_s12525" name="Equation" r:id="rId10" imgW="711200" imgH="228600" progId="Equation.3">
                  <p:embed/>
                </p:oleObj>
              </mc:Choice>
              <mc:Fallback>
                <p:oleObj name="Equation" r:id="rId10" imgW="711200" imgH="228600" progId="Equation.3">
                  <p:embed/>
                  <p:pic>
                    <p:nvPicPr>
                      <p:cNvPr id="18" name="Object 1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638800" y="4800600"/>
                        <a:ext cx="2108200" cy="6778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9" name="组合 18"/>
          <p:cNvGrpSpPr/>
          <p:nvPr/>
        </p:nvGrpSpPr>
        <p:grpSpPr bwMode="auto">
          <a:xfrm>
            <a:off x="1219200" y="2057400"/>
            <a:ext cx="3409950" cy="2286000"/>
            <a:chOff x="1219200" y="2057400"/>
            <a:chExt cx="3409950" cy="2286000"/>
          </a:xfrm>
        </p:grpSpPr>
        <p:graphicFrame>
          <p:nvGraphicFramePr>
            <p:cNvPr id="20" name="Object 9"/>
            <p:cNvGraphicFramePr>
              <a:graphicFrameLocks noChangeAspect="1"/>
            </p:cNvGraphicFramePr>
            <p:nvPr>
              <p:extLst>
                <p:ext uri="{D42A27DB-BD31-4B8C-83A1-F6EECF244321}">
                  <p14:modId xmlns:p14="http://schemas.microsoft.com/office/powerpoint/2010/main" val="3888387485"/>
                </p:ext>
              </p:extLst>
            </p:nvPr>
          </p:nvGraphicFramePr>
          <p:xfrm>
            <a:off x="4514850" y="3321050"/>
            <a:ext cx="114300" cy="215900"/>
          </p:xfrm>
          <a:graphic>
            <a:graphicData uri="http://schemas.openxmlformats.org/presentationml/2006/ole">
              <mc:AlternateContent xmlns:mc="http://schemas.openxmlformats.org/markup-compatibility/2006">
                <mc:Choice xmlns:v="urn:schemas-microsoft-com:vml" Requires="v">
                  <p:oleObj spid="_x0000_s12526" name="Equation" r:id="rId12" imgW="114300" imgH="215900" progId="Equation.3">
                    <p:embed/>
                  </p:oleObj>
                </mc:Choice>
                <mc:Fallback>
                  <p:oleObj name="Equation" r:id="rId12" imgW="114300" imgH="215900" progId="Equation.3">
                    <p:embed/>
                    <p:pic>
                      <p:nvPicPr>
                        <p:cNvPr id="20" name="Object 9"/>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514850" y="3321050"/>
                          <a:ext cx="114300" cy="215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1" name="Oval 12"/>
            <p:cNvSpPr>
              <a:spLocks noChangeArrowheads="1"/>
            </p:cNvSpPr>
            <p:nvPr/>
          </p:nvSpPr>
          <p:spPr bwMode="auto">
            <a:xfrm>
              <a:off x="1905000" y="3657600"/>
              <a:ext cx="685800" cy="685800"/>
            </a:xfrm>
            <a:prstGeom prst="ellipse">
              <a:avLst/>
            </a:prstGeom>
            <a:noFill/>
            <a:ln w="952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aphicFrame>
          <p:nvGraphicFramePr>
            <p:cNvPr id="22" name="Object 13"/>
            <p:cNvGraphicFramePr>
              <a:graphicFrameLocks noChangeAspect="1"/>
            </p:cNvGraphicFramePr>
            <p:nvPr>
              <p:extLst>
                <p:ext uri="{D42A27DB-BD31-4B8C-83A1-F6EECF244321}">
                  <p14:modId xmlns:p14="http://schemas.microsoft.com/office/powerpoint/2010/main" val="3753359899"/>
                </p:ext>
              </p:extLst>
            </p:nvPr>
          </p:nvGraphicFramePr>
          <p:xfrm>
            <a:off x="2057400" y="3733800"/>
            <a:ext cx="419100" cy="469900"/>
          </p:xfrm>
          <a:graphic>
            <a:graphicData uri="http://schemas.openxmlformats.org/presentationml/2006/ole">
              <mc:AlternateContent xmlns:mc="http://schemas.openxmlformats.org/markup-compatibility/2006">
                <mc:Choice xmlns:v="urn:schemas-microsoft-com:vml" Requires="v">
                  <p:oleObj spid="_x0000_s12527" name="Equation" r:id="rId14" imgW="419100" imgH="469900" progId="Equation.3">
                    <p:embed/>
                  </p:oleObj>
                </mc:Choice>
                <mc:Fallback>
                  <p:oleObj name="Equation" r:id="rId14" imgW="419100" imgH="469900" progId="Equation.3">
                    <p:embed/>
                    <p:pic>
                      <p:nvPicPr>
                        <p:cNvPr id="22" name="Object 1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57400" y="3733800"/>
                          <a:ext cx="419100" cy="469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3" name="Line 14"/>
            <p:cNvSpPr>
              <a:spLocks noChangeShapeType="1"/>
            </p:cNvSpPr>
            <p:nvPr/>
          </p:nvSpPr>
          <p:spPr bwMode="auto">
            <a:xfrm>
              <a:off x="1219200" y="3962400"/>
              <a:ext cx="685800" cy="0"/>
            </a:xfrm>
            <a:prstGeom prst="line">
              <a:avLst/>
            </a:prstGeom>
            <a:noFill/>
            <a:ln w="9525">
              <a:solidFill>
                <a:schemeClr val="tx1"/>
              </a:solidFill>
              <a:rou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 name="Freeform 15"/>
            <p:cNvSpPr/>
            <p:nvPr/>
          </p:nvSpPr>
          <p:spPr bwMode="auto">
            <a:xfrm>
              <a:off x="1828800" y="2590800"/>
              <a:ext cx="812800" cy="1079500"/>
            </a:xfrm>
            <a:custGeom>
              <a:avLst/>
              <a:gdLst>
                <a:gd name="T0" fmla="*/ 2147483646 w 512"/>
                <a:gd name="T1" fmla="*/ 2147483646 h 680"/>
                <a:gd name="T2" fmla="*/ 2147483646 w 512"/>
                <a:gd name="T3" fmla="*/ 2147483646 h 680"/>
                <a:gd name="T4" fmla="*/ 2147483646 w 512"/>
                <a:gd name="T5" fmla="*/ 2147483646 h 680"/>
                <a:gd name="T6" fmla="*/ 2147483646 w 512"/>
                <a:gd name="T7" fmla="*/ 2147483646 h 680"/>
                <a:gd name="T8" fmla="*/ 2147483646 w 512"/>
                <a:gd name="T9" fmla="*/ 2147483646 h 6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12" h="680">
                  <a:moveTo>
                    <a:pt x="160" y="680"/>
                  </a:moveTo>
                  <a:cubicBezTo>
                    <a:pt x="80" y="496"/>
                    <a:pt x="0" y="312"/>
                    <a:pt x="16" y="200"/>
                  </a:cubicBezTo>
                  <a:cubicBezTo>
                    <a:pt x="32" y="88"/>
                    <a:pt x="176" y="16"/>
                    <a:pt x="256" y="8"/>
                  </a:cubicBezTo>
                  <a:cubicBezTo>
                    <a:pt x="336" y="0"/>
                    <a:pt x="480" y="48"/>
                    <a:pt x="496" y="152"/>
                  </a:cubicBezTo>
                  <a:cubicBezTo>
                    <a:pt x="512" y="256"/>
                    <a:pt x="432" y="444"/>
                    <a:pt x="352" y="632"/>
                  </a:cubicBezTo>
                </a:path>
              </a:pathLst>
            </a:custGeom>
            <a:noFill/>
            <a:ln w="9525" cap="flat" cmpd="sng">
              <a:solidFill>
                <a:schemeClr val="tx1"/>
              </a:solidFill>
              <a:prstDash val="solid"/>
              <a:round/>
              <a:headEnd type="none" w="med" len="med"/>
              <a:tailEnd type="triangl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25" name="Object 16"/>
            <p:cNvGraphicFramePr>
              <a:graphicFrameLocks noChangeAspect="1"/>
            </p:cNvGraphicFramePr>
            <p:nvPr>
              <p:extLst>
                <p:ext uri="{D42A27DB-BD31-4B8C-83A1-F6EECF244321}">
                  <p14:modId xmlns:p14="http://schemas.microsoft.com/office/powerpoint/2010/main" val="836429180"/>
                </p:ext>
              </p:extLst>
            </p:nvPr>
          </p:nvGraphicFramePr>
          <p:xfrm>
            <a:off x="1905000" y="2057400"/>
            <a:ext cx="671513" cy="442913"/>
          </p:xfrm>
          <a:graphic>
            <a:graphicData uri="http://schemas.openxmlformats.org/presentationml/2006/ole">
              <mc:AlternateContent xmlns:mc="http://schemas.openxmlformats.org/markup-compatibility/2006">
                <mc:Choice xmlns:v="urn:schemas-microsoft-com:vml" Requires="v">
                  <p:oleObj spid="_x0000_s12528" name="Equation" r:id="rId15" imgW="673100" imgH="444500" progId="Equation.3">
                    <p:embed/>
                  </p:oleObj>
                </mc:Choice>
                <mc:Fallback>
                  <p:oleObj name="Equation" r:id="rId15" imgW="673100" imgH="444500" progId="Equation.3">
                    <p:embed/>
                    <p:pic>
                      <p:nvPicPr>
                        <p:cNvPr id="25" name="Object 1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05000" y="2057400"/>
                          <a:ext cx="671513" cy="442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26" name="Object 17"/>
          <p:cNvGraphicFramePr>
            <a:graphicFrameLocks noChangeAspect="1"/>
          </p:cNvGraphicFramePr>
          <p:nvPr>
            <p:extLst>
              <p:ext uri="{D42A27DB-BD31-4B8C-83A1-F6EECF244321}">
                <p14:modId xmlns:p14="http://schemas.microsoft.com/office/powerpoint/2010/main" val="3250177471"/>
              </p:ext>
            </p:extLst>
          </p:nvPr>
        </p:nvGraphicFramePr>
        <p:xfrm>
          <a:off x="1066800" y="4800600"/>
          <a:ext cx="2144713" cy="677863"/>
        </p:xfrm>
        <a:graphic>
          <a:graphicData uri="http://schemas.openxmlformats.org/presentationml/2006/ole">
            <mc:AlternateContent xmlns:mc="http://schemas.openxmlformats.org/markup-compatibility/2006">
              <mc:Choice xmlns:v="urn:schemas-microsoft-com:vml" Requires="v">
                <p:oleObj spid="_x0000_s12529" name="Equation" r:id="rId16" imgW="723900" imgH="228600" progId="Equation.3">
                  <p:embed/>
                </p:oleObj>
              </mc:Choice>
              <mc:Fallback>
                <p:oleObj name="Equation" r:id="rId16" imgW="723900" imgH="228600" progId="Equation.3">
                  <p:embed/>
                  <p:pic>
                    <p:nvPicPr>
                      <p:cNvPr id="26" name="Object 17"/>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066800" y="4800600"/>
                        <a:ext cx="2144713" cy="6778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7" name="Text Box 18"/>
          <p:cNvSpPr txBox="1">
            <a:spLocks noChangeArrowheads="1"/>
          </p:cNvSpPr>
          <p:nvPr/>
        </p:nvSpPr>
        <p:spPr bwMode="auto">
          <a:xfrm>
            <a:off x="517525" y="5588000"/>
            <a:ext cx="3101975" cy="579438"/>
          </a:xfrm>
          <a:prstGeom prst="rect">
            <a:avLst/>
          </a:prstGeom>
          <a:noFill/>
          <a:ln>
            <a:noFill/>
          </a:ln>
          <a:effectLst/>
          <a:extLst>
            <a:ext uri="{909E8E84-426E-40DD-AFC4-6F175D3DCCD1}">
              <a14:hiddenFill xmlns:a14="http://schemas.microsoft.com/office/drawing/2010/main">
                <a:solidFill>
                  <a:schemeClr val="accent2">
                    <a:alpha val="50195"/>
                  </a:schemeClr>
                </a:solidFill>
              </a14:hiddenFill>
            </a:ext>
            <a:ext uri="{91240B29-F687-4F45-9708-019B960494DF}">
              <a14:hiddenLine xmlns:a14="http://schemas.microsoft.com/office/drawing/2010/main" w="952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spcBef>
                <a:spcPct val="20000"/>
              </a:spcBef>
            </a:pPr>
            <a:r>
              <a:rPr kumimoji="0" lang="en-US" altLang="zh-CN" sz="3200" b="0">
                <a:solidFill>
                  <a:schemeClr val="accent2"/>
                </a:solidFill>
                <a:latin typeface="Comic Sans MS" panose="030F0702030302020204" pitchFamily="66" charset="0"/>
              </a:rPr>
              <a:t>Empty language</a:t>
            </a:r>
          </a:p>
        </p:txBody>
      </p:sp>
      <p:sp>
        <p:nvSpPr>
          <p:cNvPr id="28" name="Text Box 19"/>
          <p:cNvSpPr txBox="1">
            <a:spLocks noChangeArrowheads="1"/>
          </p:cNvSpPr>
          <p:nvPr/>
        </p:nvSpPr>
        <p:spPr bwMode="auto">
          <a:xfrm>
            <a:off x="5470525" y="5588000"/>
            <a:ext cx="2152650" cy="579438"/>
          </a:xfrm>
          <a:prstGeom prst="rect">
            <a:avLst/>
          </a:prstGeom>
          <a:noFill/>
          <a:ln>
            <a:noFill/>
          </a:ln>
          <a:effectLst/>
          <a:extLst>
            <a:ext uri="{909E8E84-426E-40DD-AFC4-6F175D3DCCD1}">
              <a14:hiddenFill xmlns:a14="http://schemas.microsoft.com/office/drawing/2010/main">
                <a:solidFill>
                  <a:schemeClr val="accent2">
                    <a:alpha val="50195"/>
                  </a:schemeClr>
                </a:solidFill>
              </a14:hiddenFill>
            </a:ext>
            <a:ext uri="{91240B29-F687-4F45-9708-019B960494DF}">
              <a14:hiddenLine xmlns:a14="http://schemas.microsoft.com/office/drawing/2010/main" w="952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spcBef>
                <a:spcPct val="20000"/>
              </a:spcBef>
            </a:pPr>
            <a:r>
              <a:rPr kumimoji="0" lang="en-US" altLang="zh-CN" sz="3200" b="0">
                <a:solidFill>
                  <a:schemeClr val="accent2"/>
                </a:solidFill>
                <a:latin typeface="Comic Sans MS" panose="030F0702030302020204" pitchFamily="66" charset="0"/>
              </a:rPr>
              <a:t>All strings</a:t>
            </a:r>
          </a:p>
        </p:txBody>
      </p:sp>
      <p:sp>
        <p:nvSpPr>
          <p:cNvPr id="29" name="Text Box 9"/>
          <p:cNvSpPr txBox="1">
            <a:spLocks noChangeArrowheads="1"/>
          </p:cNvSpPr>
          <p:nvPr/>
        </p:nvSpPr>
        <p:spPr bwMode="auto">
          <a:xfrm>
            <a:off x="50800" y="433018"/>
            <a:ext cx="8280400" cy="519112"/>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kumimoji="0" lang="zh-CN" altLang="en-US" dirty="0">
                <a:solidFill>
                  <a:srgbClr val="0000FF"/>
                </a:solidFill>
                <a:latin typeface="Arial" panose="020B0604020202020204" pitchFamily="34" charset="0"/>
              </a:rPr>
              <a:t>有限状态机</a:t>
            </a:r>
            <a:r>
              <a:rPr kumimoji="0" lang="en-US" altLang="zh-CN" dirty="0">
                <a:solidFill>
                  <a:srgbClr val="0000FF"/>
                </a:solidFill>
                <a:latin typeface="Arial" panose="020B0604020202020204" pitchFamily="34" charset="0"/>
              </a:rPr>
              <a:t>M1</a:t>
            </a:r>
            <a:r>
              <a:rPr kumimoji="0" lang="zh-CN" altLang="en-US" dirty="0">
                <a:solidFill>
                  <a:srgbClr val="0000FF"/>
                </a:solidFill>
                <a:latin typeface="Arial" panose="020B0604020202020204" pitchFamily="34" charset="0"/>
              </a:rPr>
              <a:t>，能够识别的语言：</a:t>
            </a:r>
            <a:endParaRPr kumimoji="0" lang="zh-CN" altLang="en-US" dirty="0">
              <a:solidFill>
                <a:srgbClr val="FF0000"/>
              </a:solidFill>
              <a:latin typeface="Arial" panose="020B0604020202020204" pitchFamily="34" charset="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0C913308-F349-4B6D-A68A-DD1791B4A57B}" type="slidenum">
              <a:rPr lang="zh-CN" altLang="en-US" smtClean="0"/>
              <a:t>24</a:t>
            </a:fld>
            <a:endParaRPr lang="zh-CN" altLang="en-US"/>
          </a:p>
        </p:txBody>
      </p:sp>
      <p:sp>
        <p:nvSpPr>
          <p:cNvPr id="3" name="标题 2"/>
          <p:cNvSpPr>
            <a:spLocks noGrp="1"/>
          </p:cNvSpPr>
          <p:nvPr>
            <p:ph type="title"/>
          </p:nvPr>
        </p:nvSpPr>
        <p:spPr/>
        <p:txBody>
          <a:bodyPr/>
          <a:lstStyle/>
          <a:p>
            <a:r>
              <a:rPr lang="zh-CN" altLang="en-US" dirty="0"/>
              <a:t>有限自动机能够识别的语言</a:t>
            </a:r>
          </a:p>
        </p:txBody>
      </p:sp>
      <p:graphicFrame>
        <p:nvGraphicFramePr>
          <p:cNvPr id="4" name="Object 9"/>
          <p:cNvGraphicFramePr>
            <a:graphicFrameLocks noChangeAspect="1"/>
          </p:cNvGraphicFramePr>
          <p:nvPr>
            <p:extLst>
              <p:ext uri="{D42A27DB-BD31-4B8C-83A1-F6EECF244321}">
                <p14:modId xmlns:p14="http://schemas.microsoft.com/office/powerpoint/2010/main" val="1933332186"/>
              </p:ext>
            </p:extLst>
          </p:nvPr>
        </p:nvGraphicFramePr>
        <p:xfrm>
          <a:off x="3352800" y="914400"/>
          <a:ext cx="1860550" cy="596900"/>
        </p:xfrm>
        <a:graphic>
          <a:graphicData uri="http://schemas.openxmlformats.org/presentationml/2006/ole">
            <mc:AlternateContent xmlns:mc="http://schemas.openxmlformats.org/markup-compatibility/2006">
              <mc:Choice xmlns:v="urn:schemas-microsoft-com:vml" Requires="v">
                <p:oleObj spid="_x0000_s13517" name="Equation" r:id="rId3" imgW="673100" imgH="215900" progId="Equation.3">
                  <p:embed/>
                </p:oleObj>
              </mc:Choice>
              <mc:Fallback>
                <p:oleObj name="Equation" r:id="rId3" imgW="673100" imgH="215900" progId="Equation.3">
                  <p:embed/>
                  <p:pic>
                    <p:nvPicPr>
                      <p:cNvPr id="4" name="Object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52800" y="914400"/>
                        <a:ext cx="1860550" cy="596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5" name="组合 4"/>
          <p:cNvGrpSpPr/>
          <p:nvPr/>
        </p:nvGrpSpPr>
        <p:grpSpPr bwMode="auto">
          <a:xfrm>
            <a:off x="1828800" y="2057400"/>
            <a:ext cx="3638550" cy="2514600"/>
            <a:chOff x="1828800" y="2057400"/>
            <a:chExt cx="3638550" cy="2514600"/>
          </a:xfrm>
        </p:grpSpPr>
        <p:sp>
          <p:nvSpPr>
            <p:cNvPr id="6" name="Oval 2"/>
            <p:cNvSpPr>
              <a:spLocks noChangeArrowheads="1"/>
            </p:cNvSpPr>
            <p:nvPr/>
          </p:nvSpPr>
          <p:spPr bwMode="auto">
            <a:xfrm>
              <a:off x="4724400" y="3657600"/>
              <a:ext cx="685800" cy="685800"/>
            </a:xfrm>
            <a:prstGeom prst="ellipse">
              <a:avLst/>
            </a:prstGeom>
            <a:noFill/>
            <a:ln w="952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aphicFrame>
          <p:nvGraphicFramePr>
            <p:cNvPr id="7" name="Object 3"/>
            <p:cNvGraphicFramePr>
              <a:graphicFrameLocks noChangeAspect="1"/>
            </p:cNvGraphicFramePr>
            <p:nvPr>
              <p:extLst>
                <p:ext uri="{D42A27DB-BD31-4B8C-83A1-F6EECF244321}">
                  <p14:modId xmlns:p14="http://schemas.microsoft.com/office/powerpoint/2010/main" val="2227202615"/>
                </p:ext>
              </p:extLst>
            </p:nvPr>
          </p:nvGraphicFramePr>
          <p:xfrm>
            <a:off x="4876800" y="3733800"/>
            <a:ext cx="419100" cy="469900"/>
          </p:xfrm>
          <a:graphic>
            <a:graphicData uri="http://schemas.openxmlformats.org/presentationml/2006/ole">
              <mc:AlternateContent xmlns:mc="http://schemas.openxmlformats.org/markup-compatibility/2006">
                <mc:Choice xmlns:v="urn:schemas-microsoft-com:vml" Requires="v">
                  <p:oleObj spid="_x0000_s13518" name="Equation" r:id="rId5" imgW="419100" imgH="469900" progId="Equation.3">
                    <p:embed/>
                  </p:oleObj>
                </mc:Choice>
                <mc:Fallback>
                  <p:oleObj name="Equation" r:id="rId5" imgW="419100" imgH="469900" progId="Equation.3">
                    <p:embed/>
                    <p:pic>
                      <p:nvPicPr>
                        <p:cNvPr id="7"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76800" y="3733800"/>
                          <a:ext cx="419100" cy="469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 name="Line 4"/>
            <p:cNvSpPr>
              <a:spLocks noChangeShapeType="1"/>
            </p:cNvSpPr>
            <p:nvPr/>
          </p:nvSpPr>
          <p:spPr bwMode="auto">
            <a:xfrm>
              <a:off x="3657600" y="4038600"/>
              <a:ext cx="1066800" cy="0"/>
            </a:xfrm>
            <a:prstGeom prst="line">
              <a:avLst/>
            </a:prstGeom>
            <a:noFill/>
            <a:ln w="9525">
              <a:solidFill>
                <a:schemeClr val="tx1"/>
              </a:solidFill>
              <a:rou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 name="Freeform 5"/>
            <p:cNvSpPr/>
            <p:nvPr/>
          </p:nvSpPr>
          <p:spPr bwMode="auto">
            <a:xfrm>
              <a:off x="4648200" y="2590800"/>
              <a:ext cx="812800" cy="1079500"/>
            </a:xfrm>
            <a:custGeom>
              <a:avLst/>
              <a:gdLst>
                <a:gd name="T0" fmla="*/ 2147483646 w 512"/>
                <a:gd name="T1" fmla="*/ 2147483646 h 680"/>
                <a:gd name="T2" fmla="*/ 2147483646 w 512"/>
                <a:gd name="T3" fmla="*/ 2147483646 h 680"/>
                <a:gd name="T4" fmla="*/ 2147483646 w 512"/>
                <a:gd name="T5" fmla="*/ 2147483646 h 680"/>
                <a:gd name="T6" fmla="*/ 2147483646 w 512"/>
                <a:gd name="T7" fmla="*/ 2147483646 h 680"/>
                <a:gd name="T8" fmla="*/ 2147483646 w 512"/>
                <a:gd name="T9" fmla="*/ 2147483646 h 6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12" h="680">
                  <a:moveTo>
                    <a:pt x="160" y="680"/>
                  </a:moveTo>
                  <a:cubicBezTo>
                    <a:pt x="80" y="496"/>
                    <a:pt x="0" y="312"/>
                    <a:pt x="16" y="200"/>
                  </a:cubicBezTo>
                  <a:cubicBezTo>
                    <a:pt x="32" y="88"/>
                    <a:pt x="176" y="16"/>
                    <a:pt x="256" y="8"/>
                  </a:cubicBezTo>
                  <a:cubicBezTo>
                    <a:pt x="336" y="0"/>
                    <a:pt x="480" y="48"/>
                    <a:pt x="496" y="152"/>
                  </a:cubicBezTo>
                  <a:cubicBezTo>
                    <a:pt x="512" y="256"/>
                    <a:pt x="432" y="444"/>
                    <a:pt x="352" y="632"/>
                  </a:cubicBezTo>
                </a:path>
              </a:pathLst>
            </a:custGeom>
            <a:noFill/>
            <a:ln w="9525" cap="flat" cmpd="sng">
              <a:solidFill>
                <a:schemeClr val="tx1"/>
              </a:solidFill>
              <a:prstDash val="solid"/>
              <a:round/>
              <a:headEnd type="none" w="med" len="med"/>
              <a:tailEnd type="triangl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10" name="Object 6"/>
            <p:cNvGraphicFramePr>
              <a:graphicFrameLocks noChangeAspect="1"/>
            </p:cNvGraphicFramePr>
            <p:nvPr>
              <p:extLst>
                <p:ext uri="{D42A27DB-BD31-4B8C-83A1-F6EECF244321}">
                  <p14:modId xmlns:p14="http://schemas.microsoft.com/office/powerpoint/2010/main" val="2780015081"/>
                </p:ext>
              </p:extLst>
            </p:nvPr>
          </p:nvGraphicFramePr>
          <p:xfrm>
            <a:off x="4724400" y="2057400"/>
            <a:ext cx="671513" cy="442913"/>
          </p:xfrm>
          <a:graphic>
            <a:graphicData uri="http://schemas.openxmlformats.org/presentationml/2006/ole">
              <mc:AlternateContent xmlns:mc="http://schemas.openxmlformats.org/markup-compatibility/2006">
                <mc:Choice xmlns:v="urn:schemas-microsoft-com:vml" Requires="v">
                  <p:oleObj spid="_x0000_s13519" name="Equation" r:id="rId7" imgW="673100" imgH="444500" progId="Equation.3">
                    <p:embed/>
                  </p:oleObj>
                </mc:Choice>
                <mc:Fallback>
                  <p:oleObj name="Equation" r:id="rId7" imgW="673100" imgH="444500" progId="Equation.3">
                    <p:embed/>
                    <p:pic>
                      <p:nvPicPr>
                        <p:cNvPr id="10" name="Object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724400" y="2057400"/>
                          <a:ext cx="671513" cy="442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 name="Oval 7"/>
            <p:cNvSpPr>
              <a:spLocks noChangeArrowheads="1"/>
            </p:cNvSpPr>
            <p:nvPr/>
          </p:nvSpPr>
          <p:spPr bwMode="auto">
            <a:xfrm>
              <a:off x="2514600" y="3429000"/>
              <a:ext cx="1143000" cy="1143000"/>
            </a:xfrm>
            <a:prstGeom prst="ellipse">
              <a:avLst/>
            </a:prstGeom>
            <a:noFill/>
            <a:ln w="952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aphicFrame>
          <p:nvGraphicFramePr>
            <p:cNvPr id="12" name="Object 8"/>
            <p:cNvGraphicFramePr>
              <a:graphicFrameLocks noChangeAspect="1"/>
            </p:cNvGraphicFramePr>
            <p:nvPr>
              <p:extLst>
                <p:ext uri="{D42A27DB-BD31-4B8C-83A1-F6EECF244321}">
                  <p14:modId xmlns:p14="http://schemas.microsoft.com/office/powerpoint/2010/main" val="488920285"/>
                </p:ext>
              </p:extLst>
            </p:nvPr>
          </p:nvGraphicFramePr>
          <p:xfrm>
            <a:off x="5353050" y="3321050"/>
            <a:ext cx="114300" cy="215900"/>
          </p:xfrm>
          <a:graphic>
            <a:graphicData uri="http://schemas.openxmlformats.org/presentationml/2006/ole">
              <mc:AlternateContent xmlns:mc="http://schemas.openxmlformats.org/markup-compatibility/2006">
                <mc:Choice xmlns:v="urn:schemas-microsoft-com:vml" Requires="v">
                  <p:oleObj spid="_x0000_s13520" name="Equation" r:id="rId9" imgW="114300" imgH="215900" progId="Equation.3">
                    <p:embed/>
                  </p:oleObj>
                </mc:Choice>
                <mc:Fallback>
                  <p:oleObj name="Equation" r:id="rId9" imgW="114300" imgH="215900" progId="Equation.3">
                    <p:embed/>
                    <p:pic>
                      <p:nvPicPr>
                        <p:cNvPr id="12" name="Object 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353050" y="3321050"/>
                          <a:ext cx="114300" cy="215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3" name="Oval 10"/>
            <p:cNvSpPr>
              <a:spLocks noChangeArrowheads="1"/>
            </p:cNvSpPr>
            <p:nvPr/>
          </p:nvSpPr>
          <p:spPr bwMode="auto">
            <a:xfrm>
              <a:off x="2743200" y="3657600"/>
              <a:ext cx="685800" cy="685800"/>
            </a:xfrm>
            <a:prstGeom prst="ellipse">
              <a:avLst/>
            </a:prstGeom>
            <a:noFill/>
            <a:ln w="952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aphicFrame>
          <p:nvGraphicFramePr>
            <p:cNvPr id="14" name="Object 11"/>
            <p:cNvGraphicFramePr>
              <a:graphicFrameLocks noChangeAspect="1"/>
            </p:cNvGraphicFramePr>
            <p:nvPr>
              <p:extLst>
                <p:ext uri="{D42A27DB-BD31-4B8C-83A1-F6EECF244321}">
                  <p14:modId xmlns:p14="http://schemas.microsoft.com/office/powerpoint/2010/main" val="121652904"/>
                </p:ext>
              </p:extLst>
            </p:nvPr>
          </p:nvGraphicFramePr>
          <p:xfrm>
            <a:off x="2895600" y="3733800"/>
            <a:ext cx="419100" cy="469900"/>
          </p:xfrm>
          <a:graphic>
            <a:graphicData uri="http://schemas.openxmlformats.org/presentationml/2006/ole">
              <mc:AlternateContent xmlns:mc="http://schemas.openxmlformats.org/markup-compatibility/2006">
                <mc:Choice xmlns:v="urn:schemas-microsoft-com:vml" Requires="v">
                  <p:oleObj spid="_x0000_s13521" name="Equation" r:id="rId11" imgW="419100" imgH="469900" progId="Equation.3">
                    <p:embed/>
                  </p:oleObj>
                </mc:Choice>
                <mc:Fallback>
                  <p:oleObj name="Equation" r:id="rId11" imgW="419100" imgH="469900" progId="Equation.3">
                    <p:embed/>
                    <p:pic>
                      <p:nvPicPr>
                        <p:cNvPr id="14" name="Object 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95600" y="3733800"/>
                          <a:ext cx="419100" cy="469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5" name="Line 12"/>
            <p:cNvSpPr>
              <a:spLocks noChangeShapeType="1"/>
            </p:cNvSpPr>
            <p:nvPr/>
          </p:nvSpPr>
          <p:spPr bwMode="auto">
            <a:xfrm>
              <a:off x="1828800" y="3962400"/>
              <a:ext cx="685800" cy="0"/>
            </a:xfrm>
            <a:prstGeom prst="line">
              <a:avLst/>
            </a:prstGeom>
            <a:noFill/>
            <a:ln w="9525">
              <a:solidFill>
                <a:schemeClr val="tx1"/>
              </a:solidFill>
              <a:rou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6" name="Object 13"/>
            <p:cNvGraphicFramePr>
              <a:graphicFrameLocks noChangeAspect="1"/>
            </p:cNvGraphicFramePr>
            <p:nvPr>
              <p:extLst>
                <p:ext uri="{D42A27DB-BD31-4B8C-83A1-F6EECF244321}">
                  <p14:modId xmlns:p14="http://schemas.microsoft.com/office/powerpoint/2010/main" val="3863287415"/>
                </p:ext>
              </p:extLst>
            </p:nvPr>
          </p:nvGraphicFramePr>
          <p:xfrm>
            <a:off x="3810000" y="3581400"/>
            <a:ext cx="671513" cy="442913"/>
          </p:xfrm>
          <a:graphic>
            <a:graphicData uri="http://schemas.openxmlformats.org/presentationml/2006/ole">
              <mc:AlternateContent xmlns:mc="http://schemas.openxmlformats.org/markup-compatibility/2006">
                <mc:Choice xmlns:v="urn:schemas-microsoft-com:vml" Requires="v">
                  <p:oleObj spid="_x0000_s13522" name="Equation" r:id="rId12" imgW="673100" imgH="444500" progId="Equation.3">
                    <p:embed/>
                  </p:oleObj>
                </mc:Choice>
                <mc:Fallback>
                  <p:oleObj name="Equation" r:id="rId12" imgW="673100" imgH="444500" progId="Equation.3">
                    <p:embed/>
                    <p:pic>
                      <p:nvPicPr>
                        <p:cNvPr id="16" name="Object 1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810000" y="3581400"/>
                          <a:ext cx="671513" cy="442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17" name="Object 14"/>
          <p:cNvGraphicFramePr>
            <a:graphicFrameLocks noChangeAspect="1"/>
          </p:cNvGraphicFramePr>
          <p:nvPr>
            <p:extLst>
              <p:ext uri="{D42A27DB-BD31-4B8C-83A1-F6EECF244321}">
                <p14:modId xmlns:p14="http://schemas.microsoft.com/office/powerpoint/2010/main" val="797945559"/>
              </p:ext>
            </p:extLst>
          </p:nvPr>
        </p:nvGraphicFramePr>
        <p:xfrm>
          <a:off x="2798763" y="4819650"/>
          <a:ext cx="2219325" cy="601663"/>
        </p:xfrm>
        <a:graphic>
          <a:graphicData uri="http://schemas.openxmlformats.org/presentationml/2006/ole">
            <mc:AlternateContent xmlns:mc="http://schemas.openxmlformats.org/markup-compatibility/2006">
              <mc:Choice xmlns:v="urn:schemas-microsoft-com:vml" Requires="v">
                <p:oleObj spid="_x0000_s13523" name="公式" r:id="rId13" imgW="748665" imgH="203200" progId="Equation.3">
                  <p:embed/>
                </p:oleObj>
              </mc:Choice>
              <mc:Fallback>
                <p:oleObj name="公式" r:id="rId13" imgW="748665" imgH="203200" progId="Equation.3">
                  <p:embed/>
                  <p:pic>
                    <p:nvPicPr>
                      <p:cNvPr id="17" name="Object 14"/>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798763" y="4819650"/>
                        <a:ext cx="2219325" cy="6016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8" name="Text Box 15"/>
          <p:cNvSpPr txBox="1">
            <a:spLocks noChangeArrowheads="1"/>
          </p:cNvSpPr>
          <p:nvPr/>
        </p:nvSpPr>
        <p:spPr bwMode="auto">
          <a:xfrm>
            <a:off x="2057400" y="5562600"/>
            <a:ext cx="5748338" cy="579438"/>
          </a:xfrm>
          <a:prstGeom prst="rect">
            <a:avLst/>
          </a:prstGeom>
          <a:noFill/>
          <a:ln>
            <a:noFill/>
          </a:ln>
          <a:effectLst/>
          <a:extLst>
            <a:ext uri="{909E8E84-426E-40DD-AFC4-6F175D3DCCD1}">
              <a14:hiddenFill xmlns:a14="http://schemas.microsoft.com/office/drawing/2010/main">
                <a:solidFill>
                  <a:schemeClr val="accent2">
                    <a:alpha val="50195"/>
                  </a:schemeClr>
                </a:solidFill>
              </a14:hiddenFill>
            </a:ext>
            <a:ext uri="{91240B29-F687-4F45-9708-019B960494DF}">
              <a14:hiddenLine xmlns:a14="http://schemas.microsoft.com/office/drawing/2010/main" w="952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spcBef>
                <a:spcPct val="20000"/>
              </a:spcBef>
            </a:pPr>
            <a:r>
              <a:rPr kumimoji="0" lang="en-US" altLang="zh-CN" sz="3200" b="0">
                <a:solidFill>
                  <a:schemeClr val="accent2"/>
                </a:solidFill>
                <a:latin typeface="Comic Sans MS" panose="030F0702030302020204" pitchFamily="66" charset="0"/>
              </a:rPr>
              <a:t>Language of the empty string</a:t>
            </a:r>
          </a:p>
        </p:txBody>
      </p:sp>
      <p:sp>
        <p:nvSpPr>
          <p:cNvPr id="19" name="Text Box 9"/>
          <p:cNvSpPr txBox="1">
            <a:spLocks noChangeArrowheads="1"/>
          </p:cNvSpPr>
          <p:nvPr/>
        </p:nvSpPr>
        <p:spPr bwMode="auto">
          <a:xfrm>
            <a:off x="50800" y="433018"/>
            <a:ext cx="8280400" cy="519112"/>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kumimoji="0" lang="zh-CN" altLang="en-US" dirty="0">
                <a:solidFill>
                  <a:srgbClr val="0000FF"/>
                </a:solidFill>
                <a:latin typeface="Arial" panose="020B0604020202020204" pitchFamily="34" charset="0"/>
              </a:rPr>
              <a:t>有限状态机</a:t>
            </a:r>
            <a:r>
              <a:rPr kumimoji="0" lang="en-US" altLang="zh-CN" dirty="0">
                <a:solidFill>
                  <a:srgbClr val="0000FF"/>
                </a:solidFill>
                <a:latin typeface="Arial" panose="020B0604020202020204" pitchFamily="34" charset="0"/>
              </a:rPr>
              <a:t>M2</a:t>
            </a:r>
            <a:r>
              <a:rPr kumimoji="0" lang="zh-CN" altLang="en-US" dirty="0">
                <a:solidFill>
                  <a:srgbClr val="0000FF"/>
                </a:solidFill>
                <a:latin typeface="Arial" panose="020B0604020202020204" pitchFamily="34" charset="0"/>
              </a:rPr>
              <a:t>，能够识别的语言：</a:t>
            </a:r>
            <a:endParaRPr kumimoji="0" lang="zh-CN" altLang="en-US" dirty="0">
              <a:solidFill>
                <a:srgbClr val="FF0000"/>
              </a:solidFill>
              <a:latin typeface="Arial" panose="020B0604020202020204" pitchFamily="34" charset="0"/>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0C913308-F349-4B6D-A68A-DD1791B4A57B}" type="slidenum">
              <a:rPr lang="zh-CN" altLang="en-US" smtClean="0"/>
              <a:t>25</a:t>
            </a:fld>
            <a:endParaRPr lang="zh-CN" altLang="en-US"/>
          </a:p>
        </p:txBody>
      </p:sp>
      <p:sp>
        <p:nvSpPr>
          <p:cNvPr id="3" name="标题 2"/>
          <p:cNvSpPr>
            <a:spLocks noGrp="1"/>
          </p:cNvSpPr>
          <p:nvPr>
            <p:ph type="title"/>
          </p:nvPr>
        </p:nvSpPr>
        <p:spPr/>
        <p:txBody>
          <a:bodyPr/>
          <a:lstStyle/>
          <a:p>
            <a:r>
              <a:rPr lang="zh-CN" altLang="en-US" dirty="0"/>
              <a:t>有限自动机能够识别的语言</a:t>
            </a:r>
          </a:p>
        </p:txBody>
      </p:sp>
      <p:sp>
        <p:nvSpPr>
          <p:cNvPr id="4" name="Text Box 2"/>
          <p:cNvSpPr txBox="1">
            <a:spLocks noChangeArrowheads="1"/>
          </p:cNvSpPr>
          <p:nvPr/>
        </p:nvSpPr>
        <p:spPr bwMode="auto">
          <a:xfrm>
            <a:off x="323850" y="1052513"/>
            <a:ext cx="4679950" cy="2528887"/>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endParaRPr kumimoji="0" lang="en-US" altLang="zh-CN" sz="3200">
              <a:latin typeface="Arial" panose="020B0604020202020204" pitchFamily="34" charset="0"/>
              <a:sym typeface="Symbol" panose="05050102010706020507" pitchFamily="18" charset="2"/>
            </a:endParaRPr>
          </a:p>
          <a:p>
            <a:pPr eaLnBrk="1" hangingPunct="1"/>
            <a:endParaRPr kumimoji="0" lang="en-US" altLang="zh-CN" sz="3200">
              <a:latin typeface="Arial" panose="020B0604020202020204" pitchFamily="34" charset="0"/>
              <a:sym typeface="Symbol" panose="05050102010706020507" pitchFamily="18" charset="2"/>
            </a:endParaRPr>
          </a:p>
          <a:p>
            <a:pPr eaLnBrk="1" hangingPunct="1"/>
            <a:endParaRPr kumimoji="0" lang="en-US" altLang="zh-CN" sz="3200">
              <a:latin typeface="Arial" panose="020B0604020202020204" pitchFamily="34" charset="0"/>
              <a:sym typeface="Symbol" panose="05050102010706020507" pitchFamily="18" charset="2"/>
            </a:endParaRPr>
          </a:p>
          <a:p>
            <a:pPr eaLnBrk="1" hangingPunct="1"/>
            <a:endParaRPr kumimoji="0" lang="en-US" altLang="zh-CN" sz="3200">
              <a:latin typeface="Arial" panose="020B0604020202020204" pitchFamily="34" charset="0"/>
              <a:sym typeface="Symbol" panose="05050102010706020507" pitchFamily="18" charset="2"/>
            </a:endParaRPr>
          </a:p>
          <a:p>
            <a:pPr eaLnBrk="1" hangingPunct="1"/>
            <a:endParaRPr kumimoji="0" lang="en-US" altLang="zh-CN" sz="3200">
              <a:latin typeface="Arial" panose="020B0604020202020204" pitchFamily="34" charset="0"/>
            </a:endParaRPr>
          </a:p>
        </p:txBody>
      </p:sp>
      <p:sp>
        <p:nvSpPr>
          <p:cNvPr id="5" name="Text Box 3"/>
          <p:cNvSpPr txBox="1">
            <a:spLocks noChangeArrowheads="1"/>
          </p:cNvSpPr>
          <p:nvPr/>
        </p:nvSpPr>
        <p:spPr bwMode="auto">
          <a:xfrm>
            <a:off x="179388" y="765175"/>
            <a:ext cx="8280400" cy="519113"/>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kumimoji="0" lang="zh-CN" altLang="en-US">
                <a:solidFill>
                  <a:srgbClr val="0000FF"/>
                </a:solidFill>
                <a:latin typeface="Arial" panose="020B0604020202020204" pitchFamily="34" charset="0"/>
              </a:rPr>
              <a:t>有限状态机</a:t>
            </a:r>
            <a:r>
              <a:rPr kumimoji="0" lang="en-US" altLang="zh-CN">
                <a:solidFill>
                  <a:srgbClr val="0000FF"/>
                </a:solidFill>
                <a:latin typeface="Arial" panose="020B0604020202020204" pitchFamily="34" charset="0"/>
              </a:rPr>
              <a:t>M3</a:t>
            </a:r>
            <a:r>
              <a:rPr kumimoji="0" lang="zh-CN" altLang="en-US">
                <a:solidFill>
                  <a:srgbClr val="0000FF"/>
                </a:solidFill>
                <a:latin typeface="Arial" panose="020B0604020202020204" pitchFamily="34" charset="0"/>
              </a:rPr>
              <a:t>，能够识别的语言：</a:t>
            </a:r>
            <a:endParaRPr kumimoji="0" lang="zh-CN" altLang="en-US">
              <a:solidFill>
                <a:srgbClr val="FF0000"/>
              </a:solidFill>
              <a:latin typeface="Arial" panose="020B0604020202020204" pitchFamily="34" charset="0"/>
            </a:endParaRPr>
          </a:p>
        </p:txBody>
      </p:sp>
      <p:pic>
        <p:nvPicPr>
          <p:cNvPr id="6"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825" y="1268413"/>
            <a:ext cx="3024188" cy="191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97325" y="1770387"/>
            <a:ext cx="4895850" cy="573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 Box 9"/>
          <p:cNvSpPr txBox="1">
            <a:spLocks noChangeArrowheads="1"/>
          </p:cNvSpPr>
          <p:nvPr/>
        </p:nvSpPr>
        <p:spPr bwMode="auto">
          <a:xfrm>
            <a:off x="58699" y="3342602"/>
            <a:ext cx="8280400" cy="519112"/>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kumimoji="0" lang="zh-CN" altLang="en-US" dirty="0">
                <a:solidFill>
                  <a:srgbClr val="0000FF"/>
                </a:solidFill>
                <a:latin typeface="Arial" panose="020B0604020202020204" pitchFamily="34" charset="0"/>
              </a:rPr>
              <a:t>有限状态机</a:t>
            </a:r>
            <a:r>
              <a:rPr kumimoji="0" lang="en-US" altLang="zh-CN" dirty="0">
                <a:solidFill>
                  <a:srgbClr val="0000FF"/>
                </a:solidFill>
                <a:latin typeface="Arial" panose="020B0604020202020204" pitchFamily="34" charset="0"/>
              </a:rPr>
              <a:t>M4</a:t>
            </a:r>
            <a:r>
              <a:rPr kumimoji="0" lang="zh-CN" altLang="en-US" dirty="0">
                <a:solidFill>
                  <a:srgbClr val="0000FF"/>
                </a:solidFill>
                <a:latin typeface="Arial" panose="020B0604020202020204" pitchFamily="34" charset="0"/>
              </a:rPr>
              <a:t>，能够识别的语言：</a:t>
            </a:r>
            <a:endParaRPr kumimoji="0" lang="zh-CN" altLang="en-US" dirty="0">
              <a:solidFill>
                <a:srgbClr val="FF0000"/>
              </a:solidFill>
              <a:latin typeface="Arial" panose="020B0604020202020204" pitchFamily="34" charset="0"/>
            </a:endParaRPr>
          </a:p>
        </p:txBody>
      </p:sp>
      <p:pic>
        <p:nvPicPr>
          <p:cNvPr id="9" name="Picture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9896" y="3990734"/>
            <a:ext cx="3337429" cy="2512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Rectangle 11"/>
          <p:cNvSpPr>
            <a:spLocks noChangeArrowheads="1"/>
          </p:cNvSpPr>
          <p:nvPr/>
        </p:nvSpPr>
        <p:spPr bwMode="auto">
          <a:xfrm>
            <a:off x="4944521" y="3990734"/>
            <a:ext cx="1728788" cy="24479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lnSpc>
                <a:spcPct val="90000"/>
              </a:lnSpc>
              <a:spcBef>
                <a:spcPct val="20000"/>
              </a:spcBef>
              <a:buClr>
                <a:schemeClr val="accent2"/>
              </a:buClr>
              <a:buFont typeface="Wingdings" panose="05000000000000000000" pitchFamily="2" charset="2"/>
              <a:buChar char="v"/>
            </a:pPr>
            <a:r>
              <a:rPr lang="en-US" altLang="zh-CN" dirty="0"/>
              <a:t>Q: </a:t>
            </a:r>
          </a:p>
          <a:p>
            <a:pPr eaLnBrk="1" hangingPunct="1">
              <a:lnSpc>
                <a:spcPct val="90000"/>
              </a:lnSpc>
              <a:spcBef>
                <a:spcPct val="20000"/>
              </a:spcBef>
              <a:buClr>
                <a:schemeClr val="accent2"/>
              </a:buClr>
              <a:buFont typeface="Wingdings" panose="05000000000000000000" pitchFamily="2" charset="2"/>
              <a:buChar char="v"/>
            </a:pPr>
            <a:r>
              <a:rPr lang="en-US" altLang="zh-CN" dirty="0">
                <a:sym typeface="Symbol" panose="05050102010706020507" pitchFamily="18" charset="2"/>
              </a:rPr>
              <a:t>:</a:t>
            </a:r>
            <a:endParaRPr lang="en-US" altLang="zh-CN" dirty="0">
              <a:solidFill>
                <a:srgbClr val="FF3300"/>
              </a:solidFill>
              <a:sym typeface="Symbol" panose="05050102010706020507" pitchFamily="18" charset="2"/>
            </a:endParaRPr>
          </a:p>
          <a:p>
            <a:pPr eaLnBrk="1" hangingPunct="1">
              <a:lnSpc>
                <a:spcPct val="90000"/>
              </a:lnSpc>
              <a:spcBef>
                <a:spcPct val="20000"/>
              </a:spcBef>
              <a:buClr>
                <a:schemeClr val="accent2"/>
              </a:buClr>
              <a:buFont typeface="Wingdings" panose="05000000000000000000" pitchFamily="2" charset="2"/>
              <a:buChar char="v"/>
            </a:pPr>
            <a:r>
              <a:rPr lang="en-US" altLang="zh-CN" dirty="0">
                <a:sym typeface="Symbol" panose="05050102010706020507" pitchFamily="18" charset="2"/>
              </a:rPr>
              <a:t></a:t>
            </a:r>
            <a:r>
              <a:rPr lang="en-US" altLang="zh-CN" dirty="0"/>
              <a:t>: </a:t>
            </a:r>
          </a:p>
          <a:p>
            <a:pPr eaLnBrk="1" hangingPunct="1">
              <a:lnSpc>
                <a:spcPct val="90000"/>
              </a:lnSpc>
              <a:spcBef>
                <a:spcPct val="20000"/>
              </a:spcBef>
              <a:buClr>
                <a:schemeClr val="accent2"/>
              </a:buClr>
              <a:buFont typeface="Wingdings" panose="05000000000000000000" pitchFamily="2" charset="2"/>
              <a:buChar char="v"/>
            </a:pPr>
            <a:r>
              <a:rPr lang="en-US" altLang="zh-CN" dirty="0">
                <a:solidFill>
                  <a:srgbClr val="000000"/>
                </a:solidFill>
              </a:rPr>
              <a:t>q</a:t>
            </a:r>
            <a:r>
              <a:rPr lang="en-US" altLang="zh-CN" baseline="-25000" dirty="0">
                <a:solidFill>
                  <a:srgbClr val="000000"/>
                </a:solidFill>
              </a:rPr>
              <a:t>0</a:t>
            </a:r>
            <a:r>
              <a:rPr lang="en-US" altLang="zh-CN" dirty="0">
                <a:solidFill>
                  <a:srgbClr val="000000"/>
                </a:solidFill>
                <a:sym typeface="Symbol" panose="05050102010706020507" pitchFamily="18" charset="2"/>
              </a:rPr>
              <a:t>Q:</a:t>
            </a:r>
            <a:endParaRPr lang="en-US" altLang="zh-CN" dirty="0"/>
          </a:p>
          <a:p>
            <a:pPr eaLnBrk="1" hangingPunct="1">
              <a:lnSpc>
                <a:spcPct val="90000"/>
              </a:lnSpc>
              <a:spcBef>
                <a:spcPct val="20000"/>
              </a:spcBef>
              <a:buClr>
                <a:schemeClr val="accent2"/>
              </a:buClr>
              <a:buFont typeface="Wingdings" panose="05000000000000000000" pitchFamily="2" charset="2"/>
              <a:buChar char="v"/>
            </a:pPr>
            <a:r>
              <a:rPr lang="en-US" altLang="zh-CN" dirty="0">
                <a:solidFill>
                  <a:srgbClr val="000000"/>
                </a:solidFill>
              </a:rPr>
              <a:t>F</a:t>
            </a:r>
            <a:r>
              <a:rPr lang="en-US" altLang="zh-CN" dirty="0">
                <a:solidFill>
                  <a:srgbClr val="000000"/>
                </a:solidFill>
                <a:sym typeface="Symbol" panose="05050102010706020507" pitchFamily="18" charset="2"/>
              </a:rPr>
              <a:t>Q:</a:t>
            </a:r>
            <a:endParaRPr lang="en-US" altLang="zh-CN" dirty="0">
              <a:solidFill>
                <a:srgbClr val="FF3300"/>
              </a:solidFill>
              <a:sym typeface="Symbol" panose="05050102010706020507" pitchFamily="18" charset="2"/>
            </a:endParaRPr>
          </a:p>
        </p:txBody>
      </p:sp>
      <p:sp>
        <p:nvSpPr>
          <p:cNvPr id="11" name="Rectangle 12"/>
          <p:cNvSpPr>
            <a:spLocks noChangeArrowheads="1"/>
          </p:cNvSpPr>
          <p:nvPr/>
        </p:nvSpPr>
        <p:spPr bwMode="auto">
          <a:xfrm>
            <a:off x="6551092" y="3938780"/>
            <a:ext cx="2592908" cy="24479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lnSpc>
                <a:spcPct val="90000"/>
              </a:lnSpc>
              <a:spcBef>
                <a:spcPct val="20000"/>
              </a:spcBef>
              <a:buClr>
                <a:schemeClr val="accent2"/>
              </a:buClr>
              <a:buFont typeface="Wingdings" panose="05000000000000000000" pitchFamily="2" charset="2"/>
              <a:buNone/>
            </a:pPr>
            <a:r>
              <a:rPr lang="en-US" altLang="zh-CN" dirty="0"/>
              <a:t>{q,q2,s,r1,r2} </a:t>
            </a:r>
          </a:p>
          <a:p>
            <a:pPr eaLnBrk="1" hangingPunct="1">
              <a:lnSpc>
                <a:spcPct val="90000"/>
              </a:lnSpc>
              <a:spcBef>
                <a:spcPct val="20000"/>
              </a:spcBef>
              <a:buClr>
                <a:schemeClr val="accent2"/>
              </a:buClr>
              <a:buFont typeface="Wingdings" panose="05000000000000000000" pitchFamily="2" charset="2"/>
              <a:buNone/>
            </a:pPr>
            <a:r>
              <a:rPr lang="en-US" altLang="zh-CN" dirty="0"/>
              <a:t>{</a:t>
            </a:r>
            <a:r>
              <a:rPr lang="en-US" altLang="zh-CN" dirty="0" err="1"/>
              <a:t>a,b</a:t>
            </a:r>
            <a:r>
              <a:rPr lang="en-US" altLang="zh-CN" dirty="0"/>
              <a:t>}</a:t>
            </a:r>
            <a:endParaRPr lang="en-US" altLang="zh-CN" dirty="0">
              <a:solidFill>
                <a:srgbClr val="FF3300"/>
              </a:solidFill>
              <a:sym typeface="Symbol" panose="05050102010706020507" pitchFamily="18" charset="2"/>
            </a:endParaRPr>
          </a:p>
          <a:p>
            <a:pPr eaLnBrk="1" hangingPunct="1">
              <a:lnSpc>
                <a:spcPct val="90000"/>
              </a:lnSpc>
              <a:spcBef>
                <a:spcPct val="20000"/>
              </a:spcBef>
              <a:buClr>
                <a:schemeClr val="accent2"/>
              </a:buClr>
              <a:buFont typeface="Wingdings" panose="05000000000000000000" pitchFamily="2" charset="2"/>
              <a:buNone/>
            </a:pPr>
            <a:r>
              <a:rPr lang="en-US" altLang="zh-CN" dirty="0">
                <a:solidFill>
                  <a:srgbClr val="FF3300"/>
                </a:solidFill>
                <a:sym typeface="Symbol" panose="05050102010706020507" pitchFamily="18" charset="2"/>
              </a:rPr>
              <a:t>(</a:t>
            </a:r>
            <a:r>
              <a:rPr lang="en-US" altLang="zh-CN" dirty="0" err="1">
                <a:solidFill>
                  <a:srgbClr val="FF3300"/>
                </a:solidFill>
                <a:sym typeface="Symbol" panose="05050102010706020507" pitchFamily="18" charset="2"/>
              </a:rPr>
              <a:t>S,a</a:t>
            </a:r>
            <a:r>
              <a:rPr lang="en-US" altLang="zh-CN" dirty="0">
                <a:solidFill>
                  <a:srgbClr val="FF3300"/>
                </a:solidFill>
                <a:sym typeface="Symbol" panose="05050102010706020507" pitchFamily="18" charset="2"/>
              </a:rPr>
              <a:t>)-&gt;q,…</a:t>
            </a:r>
            <a:r>
              <a:rPr lang="en-US" altLang="zh-CN" dirty="0"/>
              <a:t> </a:t>
            </a:r>
          </a:p>
          <a:p>
            <a:pPr eaLnBrk="1" hangingPunct="1">
              <a:lnSpc>
                <a:spcPct val="90000"/>
              </a:lnSpc>
              <a:spcBef>
                <a:spcPct val="20000"/>
              </a:spcBef>
              <a:buClr>
                <a:schemeClr val="accent2"/>
              </a:buClr>
              <a:buFont typeface="Wingdings" panose="05000000000000000000" pitchFamily="2" charset="2"/>
              <a:buNone/>
            </a:pPr>
            <a:r>
              <a:rPr lang="en-US" altLang="zh-CN" dirty="0">
                <a:solidFill>
                  <a:srgbClr val="000000"/>
                </a:solidFill>
              </a:rPr>
              <a:t>s</a:t>
            </a:r>
            <a:endParaRPr lang="en-US" altLang="zh-CN" dirty="0"/>
          </a:p>
          <a:p>
            <a:pPr eaLnBrk="1" hangingPunct="1">
              <a:lnSpc>
                <a:spcPct val="90000"/>
              </a:lnSpc>
              <a:spcBef>
                <a:spcPct val="20000"/>
              </a:spcBef>
              <a:buClr>
                <a:schemeClr val="accent2"/>
              </a:buClr>
              <a:buFont typeface="Wingdings" panose="05000000000000000000" pitchFamily="2" charset="2"/>
              <a:buNone/>
            </a:pPr>
            <a:r>
              <a:rPr lang="en-US" altLang="zh-CN" dirty="0">
                <a:solidFill>
                  <a:srgbClr val="000000"/>
                </a:solidFill>
              </a:rPr>
              <a:t>{q,r1}</a:t>
            </a:r>
            <a:endParaRPr lang="en-US" altLang="zh-CN" dirty="0">
              <a:solidFill>
                <a:srgbClr val="FF3300"/>
              </a:solidFill>
              <a:sym typeface="Symbol" panose="05050102010706020507" pitchFamily="18" charset="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ppt_x</p:attrName>
                                        </p:attrNameLst>
                                      </p:cBhvr>
                                      <p:tavLst>
                                        <p:tav tm="0">
                                          <p:val>
                                            <p:strVal val="#ppt_x-#ppt_w/2"/>
                                          </p:val>
                                        </p:tav>
                                        <p:tav tm="100000">
                                          <p:val>
                                            <p:strVal val="#ppt_x"/>
                                          </p:val>
                                        </p:tav>
                                      </p:tavLst>
                                    </p:anim>
                                    <p:anim calcmode="lin" valueType="num">
                                      <p:cBhvr>
                                        <p:cTn id="8" dur="500" fill="hold"/>
                                        <p:tgtEl>
                                          <p:spTgt spid="7"/>
                                        </p:tgtEl>
                                        <p:attrNameLst>
                                          <p:attrName>ppt_y</p:attrName>
                                        </p:attrNameLst>
                                      </p:cBhvr>
                                      <p:tavLst>
                                        <p:tav tm="0">
                                          <p:val>
                                            <p:strVal val="#ppt_y"/>
                                          </p:val>
                                        </p:tav>
                                        <p:tav tm="100000">
                                          <p:val>
                                            <p:strVal val="#ppt_y"/>
                                          </p:val>
                                        </p:tav>
                                      </p:tavLst>
                                    </p:anim>
                                    <p:anim calcmode="lin" valueType="num">
                                      <p:cBhvr>
                                        <p:cTn id="9" dur="500" fill="hold"/>
                                        <p:tgtEl>
                                          <p:spTgt spid="7"/>
                                        </p:tgtEl>
                                        <p:attrNameLst>
                                          <p:attrName>ppt_w</p:attrName>
                                        </p:attrNameLst>
                                      </p:cBhvr>
                                      <p:tavLst>
                                        <p:tav tm="0">
                                          <p:val>
                                            <p:fltVal val="0"/>
                                          </p:val>
                                        </p:tav>
                                        <p:tav tm="100000">
                                          <p:val>
                                            <p:strVal val="#ppt_w"/>
                                          </p:val>
                                        </p:tav>
                                      </p:tavLst>
                                    </p:anim>
                                    <p:anim calcmode="lin" valueType="num">
                                      <p:cBhvr>
                                        <p:cTn id="10" dur="500" fill="hold"/>
                                        <p:tgtEl>
                                          <p:spTgt spid="7"/>
                                        </p:tgtEl>
                                        <p:attrNameLst>
                                          <p:attrName>ppt_h</p:attrName>
                                        </p:attrNameLst>
                                      </p:cBhvr>
                                      <p:tavLst>
                                        <p:tav tm="0">
                                          <p:val>
                                            <p:strVal val="#ppt_h"/>
                                          </p:val>
                                        </p:tav>
                                        <p:tav tm="100000">
                                          <p:val>
                                            <p:strVal val="#ppt_h"/>
                                          </p:val>
                                        </p:tav>
                                      </p:tavLst>
                                    </p:anim>
                                  </p:childTnLst>
                                </p:cTn>
                              </p:par>
                            </p:childTnLst>
                          </p:cTn>
                        </p:par>
                      </p:childTnLst>
                    </p:cTn>
                  </p:par>
                  <p:par>
                    <p:cTn id="11" fill="hold">
                      <p:stCondLst>
                        <p:cond delay="indefinite"/>
                      </p:stCondLst>
                      <p:childTnLst>
                        <p:par>
                          <p:cTn id="12" fill="hold">
                            <p:stCondLst>
                              <p:cond delay="0"/>
                            </p:stCondLst>
                            <p:childTnLst>
                              <p:par>
                                <p:cTn id="13" presetID="17" presetClass="entr" presetSubtype="8" fill="hold" nodeType="clickEffect">
                                  <p:stCondLst>
                                    <p:cond delay="0"/>
                                  </p:stCondLst>
                                  <p:childTnLst>
                                    <p:set>
                                      <p:cBhvr>
                                        <p:cTn id="14" dur="1" fill="hold">
                                          <p:stCondLst>
                                            <p:cond delay="0"/>
                                          </p:stCondLst>
                                        </p:cTn>
                                        <p:tgtEl>
                                          <p:spTgt spid="11">
                                            <p:txEl>
                                              <p:pRg st="0" end="0"/>
                                            </p:txEl>
                                          </p:spTgt>
                                        </p:tgtEl>
                                        <p:attrNameLst>
                                          <p:attrName>style.visibility</p:attrName>
                                        </p:attrNameLst>
                                      </p:cBhvr>
                                      <p:to>
                                        <p:strVal val="visible"/>
                                      </p:to>
                                    </p:set>
                                    <p:anim calcmode="lin" valueType="num">
                                      <p:cBhvr>
                                        <p:cTn id="15" dur="500" fill="hold"/>
                                        <p:tgtEl>
                                          <p:spTgt spid="11">
                                            <p:txEl>
                                              <p:pRg st="0" end="0"/>
                                            </p:txEl>
                                          </p:spTgt>
                                        </p:tgtEl>
                                        <p:attrNameLst>
                                          <p:attrName>ppt_x</p:attrName>
                                        </p:attrNameLst>
                                      </p:cBhvr>
                                      <p:tavLst>
                                        <p:tav tm="0">
                                          <p:val>
                                            <p:strVal val="#ppt_x-#ppt_w/2"/>
                                          </p:val>
                                        </p:tav>
                                        <p:tav tm="100000">
                                          <p:val>
                                            <p:strVal val="#ppt_x"/>
                                          </p:val>
                                        </p:tav>
                                      </p:tavLst>
                                    </p:anim>
                                    <p:anim calcmode="lin" valueType="num">
                                      <p:cBhvr>
                                        <p:cTn id="16" dur="500" fill="hold"/>
                                        <p:tgtEl>
                                          <p:spTgt spid="11">
                                            <p:txEl>
                                              <p:pRg st="0" end="0"/>
                                            </p:txEl>
                                          </p:spTgt>
                                        </p:tgtEl>
                                        <p:attrNameLst>
                                          <p:attrName>ppt_y</p:attrName>
                                        </p:attrNameLst>
                                      </p:cBhvr>
                                      <p:tavLst>
                                        <p:tav tm="0">
                                          <p:val>
                                            <p:strVal val="#ppt_y"/>
                                          </p:val>
                                        </p:tav>
                                        <p:tav tm="100000">
                                          <p:val>
                                            <p:strVal val="#ppt_y"/>
                                          </p:val>
                                        </p:tav>
                                      </p:tavLst>
                                    </p:anim>
                                    <p:anim calcmode="lin" valueType="num">
                                      <p:cBhvr>
                                        <p:cTn id="17" dur="500" fill="hold"/>
                                        <p:tgtEl>
                                          <p:spTgt spid="11">
                                            <p:txEl>
                                              <p:pRg st="0" end="0"/>
                                            </p:txEl>
                                          </p:spTgt>
                                        </p:tgtEl>
                                        <p:attrNameLst>
                                          <p:attrName>ppt_w</p:attrName>
                                        </p:attrNameLst>
                                      </p:cBhvr>
                                      <p:tavLst>
                                        <p:tav tm="0">
                                          <p:val>
                                            <p:fltVal val="0"/>
                                          </p:val>
                                        </p:tav>
                                        <p:tav tm="100000">
                                          <p:val>
                                            <p:strVal val="#ppt_w"/>
                                          </p:val>
                                        </p:tav>
                                      </p:tavLst>
                                    </p:anim>
                                    <p:anim calcmode="lin" valueType="num">
                                      <p:cBhvr>
                                        <p:cTn id="18" dur="500" fill="hold"/>
                                        <p:tgtEl>
                                          <p:spTgt spid="11">
                                            <p:txEl>
                                              <p:pRg st="0" end="0"/>
                                            </p:txEl>
                                          </p:spTgt>
                                        </p:tgtEl>
                                        <p:attrNameLst>
                                          <p:attrName>ppt_h</p:attrName>
                                        </p:attrNameLst>
                                      </p:cBhvr>
                                      <p:tavLst>
                                        <p:tav tm="0">
                                          <p:val>
                                            <p:strVal val="#ppt_h"/>
                                          </p:val>
                                        </p:tav>
                                        <p:tav tm="100000">
                                          <p:val>
                                            <p:strVal val="#ppt_h"/>
                                          </p:val>
                                        </p:tav>
                                      </p:tavLst>
                                    </p:anim>
                                  </p:childTnLst>
                                </p:cTn>
                              </p:par>
                              <p:par>
                                <p:cTn id="19" presetID="17" presetClass="entr" presetSubtype="8" fill="hold" nodeType="withEffect">
                                  <p:stCondLst>
                                    <p:cond delay="0"/>
                                  </p:stCondLst>
                                  <p:childTnLst>
                                    <p:set>
                                      <p:cBhvr>
                                        <p:cTn id="20" dur="1" fill="hold">
                                          <p:stCondLst>
                                            <p:cond delay="0"/>
                                          </p:stCondLst>
                                        </p:cTn>
                                        <p:tgtEl>
                                          <p:spTgt spid="11">
                                            <p:txEl>
                                              <p:pRg st="1" end="1"/>
                                            </p:txEl>
                                          </p:spTgt>
                                        </p:tgtEl>
                                        <p:attrNameLst>
                                          <p:attrName>style.visibility</p:attrName>
                                        </p:attrNameLst>
                                      </p:cBhvr>
                                      <p:to>
                                        <p:strVal val="visible"/>
                                      </p:to>
                                    </p:set>
                                    <p:anim calcmode="lin" valueType="num">
                                      <p:cBhvr>
                                        <p:cTn id="21" dur="500" fill="hold"/>
                                        <p:tgtEl>
                                          <p:spTgt spid="11">
                                            <p:txEl>
                                              <p:pRg st="1" end="1"/>
                                            </p:txEl>
                                          </p:spTgt>
                                        </p:tgtEl>
                                        <p:attrNameLst>
                                          <p:attrName>ppt_x</p:attrName>
                                        </p:attrNameLst>
                                      </p:cBhvr>
                                      <p:tavLst>
                                        <p:tav tm="0">
                                          <p:val>
                                            <p:strVal val="#ppt_x-#ppt_w/2"/>
                                          </p:val>
                                        </p:tav>
                                        <p:tav tm="100000">
                                          <p:val>
                                            <p:strVal val="#ppt_x"/>
                                          </p:val>
                                        </p:tav>
                                      </p:tavLst>
                                    </p:anim>
                                    <p:anim calcmode="lin" valueType="num">
                                      <p:cBhvr>
                                        <p:cTn id="22" dur="500" fill="hold"/>
                                        <p:tgtEl>
                                          <p:spTgt spid="11">
                                            <p:txEl>
                                              <p:pRg st="1" end="1"/>
                                            </p:txEl>
                                          </p:spTgt>
                                        </p:tgtEl>
                                        <p:attrNameLst>
                                          <p:attrName>ppt_y</p:attrName>
                                        </p:attrNameLst>
                                      </p:cBhvr>
                                      <p:tavLst>
                                        <p:tav tm="0">
                                          <p:val>
                                            <p:strVal val="#ppt_y"/>
                                          </p:val>
                                        </p:tav>
                                        <p:tav tm="100000">
                                          <p:val>
                                            <p:strVal val="#ppt_y"/>
                                          </p:val>
                                        </p:tav>
                                      </p:tavLst>
                                    </p:anim>
                                    <p:anim calcmode="lin" valueType="num">
                                      <p:cBhvr>
                                        <p:cTn id="23" dur="500" fill="hold"/>
                                        <p:tgtEl>
                                          <p:spTgt spid="11">
                                            <p:txEl>
                                              <p:pRg st="1" end="1"/>
                                            </p:txEl>
                                          </p:spTgt>
                                        </p:tgtEl>
                                        <p:attrNameLst>
                                          <p:attrName>ppt_w</p:attrName>
                                        </p:attrNameLst>
                                      </p:cBhvr>
                                      <p:tavLst>
                                        <p:tav tm="0">
                                          <p:val>
                                            <p:fltVal val="0"/>
                                          </p:val>
                                        </p:tav>
                                        <p:tav tm="100000">
                                          <p:val>
                                            <p:strVal val="#ppt_w"/>
                                          </p:val>
                                        </p:tav>
                                      </p:tavLst>
                                    </p:anim>
                                    <p:anim calcmode="lin" valueType="num">
                                      <p:cBhvr>
                                        <p:cTn id="24" dur="500" fill="hold"/>
                                        <p:tgtEl>
                                          <p:spTgt spid="11">
                                            <p:txEl>
                                              <p:pRg st="1" end="1"/>
                                            </p:txEl>
                                          </p:spTgt>
                                        </p:tgtEl>
                                        <p:attrNameLst>
                                          <p:attrName>ppt_h</p:attrName>
                                        </p:attrNameLst>
                                      </p:cBhvr>
                                      <p:tavLst>
                                        <p:tav tm="0">
                                          <p:val>
                                            <p:strVal val="#ppt_h"/>
                                          </p:val>
                                        </p:tav>
                                        <p:tav tm="100000">
                                          <p:val>
                                            <p:strVal val="#ppt_h"/>
                                          </p:val>
                                        </p:tav>
                                      </p:tavLst>
                                    </p:anim>
                                  </p:childTnLst>
                                </p:cTn>
                              </p:par>
                              <p:par>
                                <p:cTn id="25" presetID="17" presetClass="entr" presetSubtype="8" fill="hold" nodeType="withEffect">
                                  <p:stCondLst>
                                    <p:cond delay="0"/>
                                  </p:stCondLst>
                                  <p:childTnLst>
                                    <p:set>
                                      <p:cBhvr>
                                        <p:cTn id="26" dur="1" fill="hold">
                                          <p:stCondLst>
                                            <p:cond delay="0"/>
                                          </p:stCondLst>
                                        </p:cTn>
                                        <p:tgtEl>
                                          <p:spTgt spid="11">
                                            <p:txEl>
                                              <p:pRg st="2" end="2"/>
                                            </p:txEl>
                                          </p:spTgt>
                                        </p:tgtEl>
                                        <p:attrNameLst>
                                          <p:attrName>style.visibility</p:attrName>
                                        </p:attrNameLst>
                                      </p:cBhvr>
                                      <p:to>
                                        <p:strVal val="visible"/>
                                      </p:to>
                                    </p:set>
                                    <p:anim calcmode="lin" valueType="num">
                                      <p:cBhvr>
                                        <p:cTn id="27" dur="500" fill="hold"/>
                                        <p:tgtEl>
                                          <p:spTgt spid="11">
                                            <p:txEl>
                                              <p:pRg st="2" end="2"/>
                                            </p:txEl>
                                          </p:spTgt>
                                        </p:tgtEl>
                                        <p:attrNameLst>
                                          <p:attrName>ppt_x</p:attrName>
                                        </p:attrNameLst>
                                      </p:cBhvr>
                                      <p:tavLst>
                                        <p:tav tm="0">
                                          <p:val>
                                            <p:strVal val="#ppt_x-#ppt_w/2"/>
                                          </p:val>
                                        </p:tav>
                                        <p:tav tm="100000">
                                          <p:val>
                                            <p:strVal val="#ppt_x"/>
                                          </p:val>
                                        </p:tav>
                                      </p:tavLst>
                                    </p:anim>
                                    <p:anim calcmode="lin" valueType="num">
                                      <p:cBhvr>
                                        <p:cTn id="28" dur="500" fill="hold"/>
                                        <p:tgtEl>
                                          <p:spTgt spid="11">
                                            <p:txEl>
                                              <p:pRg st="2" end="2"/>
                                            </p:txEl>
                                          </p:spTgt>
                                        </p:tgtEl>
                                        <p:attrNameLst>
                                          <p:attrName>ppt_y</p:attrName>
                                        </p:attrNameLst>
                                      </p:cBhvr>
                                      <p:tavLst>
                                        <p:tav tm="0">
                                          <p:val>
                                            <p:strVal val="#ppt_y"/>
                                          </p:val>
                                        </p:tav>
                                        <p:tav tm="100000">
                                          <p:val>
                                            <p:strVal val="#ppt_y"/>
                                          </p:val>
                                        </p:tav>
                                      </p:tavLst>
                                    </p:anim>
                                    <p:anim calcmode="lin" valueType="num">
                                      <p:cBhvr>
                                        <p:cTn id="29" dur="500" fill="hold"/>
                                        <p:tgtEl>
                                          <p:spTgt spid="11">
                                            <p:txEl>
                                              <p:pRg st="2" end="2"/>
                                            </p:txEl>
                                          </p:spTgt>
                                        </p:tgtEl>
                                        <p:attrNameLst>
                                          <p:attrName>ppt_w</p:attrName>
                                        </p:attrNameLst>
                                      </p:cBhvr>
                                      <p:tavLst>
                                        <p:tav tm="0">
                                          <p:val>
                                            <p:fltVal val="0"/>
                                          </p:val>
                                        </p:tav>
                                        <p:tav tm="100000">
                                          <p:val>
                                            <p:strVal val="#ppt_w"/>
                                          </p:val>
                                        </p:tav>
                                      </p:tavLst>
                                    </p:anim>
                                    <p:anim calcmode="lin" valueType="num">
                                      <p:cBhvr>
                                        <p:cTn id="30" dur="500" fill="hold"/>
                                        <p:tgtEl>
                                          <p:spTgt spid="11">
                                            <p:txEl>
                                              <p:pRg st="2" end="2"/>
                                            </p:txEl>
                                          </p:spTgt>
                                        </p:tgtEl>
                                        <p:attrNameLst>
                                          <p:attrName>ppt_h</p:attrName>
                                        </p:attrNameLst>
                                      </p:cBhvr>
                                      <p:tavLst>
                                        <p:tav tm="0">
                                          <p:val>
                                            <p:strVal val="#ppt_h"/>
                                          </p:val>
                                        </p:tav>
                                        <p:tav tm="100000">
                                          <p:val>
                                            <p:strVal val="#ppt_h"/>
                                          </p:val>
                                        </p:tav>
                                      </p:tavLst>
                                    </p:anim>
                                  </p:childTnLst>
                                </p:cTn>
                              </p:par>
                              <p:par>
                                <p:cTn id="31" presetID="17" presetClass="entr" presetSubtype="8" fill="hold" nodeType="withEffect">
                                  <p:stCondLst>
                                    <p:cond delay="0"/>
                                  </p:stCondLst>
                                  <p:childTnLst>
                                    <p:set>
                                      <p:cBhvr>
                                        <p:cTn id="32" dur="1" fill="hold">
                                          <p:stCondLst>
                                            <p:cond delay="0"/>
                                          </p:stCondLst>
                                        </p:cTn>
                                        <p:tgtEl>
                                          <p:spTgt spid="11">
                                            <p:txEl>
                                              <p:pRg st="3" end="3"/>
                                            </p:txEl>
                                          </p:spTgt>
                                        </p:tgtEl>
                                        <p:attrNameLst>
                                          <p:attrName>style.visibility</p:attrName>
                                        </p:attrNameLst>
                                      </p:cBhvr>
                                      <p:to>
                                        <p:strVal val="visible"/>
                                      </p:to>
                                    </p:set>
                                    <p:anim calcmode="lin" valueType="num">
                                      <p:cBhvr>
                                        <p:cTn id="33" dur="500" fill="hold"/>
                                        <p:tgtEl>
                                          <p:spTgt spid="11">
                                            <p:txEl>
                                              <p:pRg st="3" end="3"/>
                                            </p:txEl>
                                          </p:spTgt>
                                        </p:tgtEl>
                                        <p:attrNameLst>
                                          <p:attrName>ppt_x</p:attrName>
                                        </p:attrNameLst>
                                      </p:cBhvr>
                                      <p:tavLst>
                                        <p:tav tm="0">
                                          <p:val>
                                            <p:strVal val="#ppt_x-#ppt_w/2"/>
                                          </p:val>
                                        </p:tav>
                                        <p:tav tm="100000">
                                          <p:val>
                                            <p:strVal val="#ppt_x"/>
                                          </p:val>
                                        </p:tav>
                                      </p:tavLst>
                                    </p:anim>
                                    <p:anim calcmode="lin" valueType="num">
                                      <p:cBhvr>
                                        <p:cTn id="34" dur="500" fill="hold"/>
                                        <p:tgtEl>
                                          <p:spTgt spid="11">
                                            <p:txEl>
                                              <p:pRg st="3" end="3"/>
                                            </p:txEl>
                                          </p:spTgt>
                                        </p:tgtEl>
                                        <p:attrNameLst>
                                          <p:attrName>ppt_y</p:attrName>
                                        </p:attrNameLst>
                                      </p:cBhvr>
                                      <p:tavLst>
                                        <p:tav tm="0">
                                          <p:val>
                                            <p:strVal val="#ppt_y"/>
                                          </p:val>
                                        </p:tav>
                                        <p:tav tm="100000">
                                          <p:val>
                                            <p:strVal val="#ppt_y"/>
                                          </p:val>
                                        </p:tav>
                                      </p:tavLst>
                                    </p:anim>
                                    <p:anim calcmode="lin" valueType="num">
                                      <p:cBhvr>
                                        <p:cTn id="35" dur="500" fill="hold"/>
                                        <p:tgtEl>
                                          <p:spTgt spid="11">
                                            <p:txEl>
                                              <p:pRg st="3" end="3"/>
                                            </p:txEl>
                                          </p:spTgt>
                                        </p:tgtEl>
                                        <p:attrNameLst>
                                          <p:attrName>ppt_w</p:attrName>
                                        </p:attrNameLst>
                                      </p:cBhvr>
                                      <p:tavLst>
                                        <p:tav tm="0">
                                          <p:val>
                                            <p:fltVal val="0"/>
                                          </p:val>
                                        </p:tav>
                                        <p:tav tm="100000">
                                          <p:val>
                                            <p:strVal val="#ppt_w"/>
                                          </p:val>
                                        </p:tav>
                                      </p:tavLst>
                                    </p:anim>
                                    <p:anim calcmode="lin" valueType="num">
                                      <p:cBhvr>
                                        <p:cTn id="36" dur="500" fill="hold"/>
                                        <p:tgtEl>
                                          <p:spTgt spid="11">
                                            <p:txEl>
                                              <p:pRg st="3" end="3"/>
                                            </p:txEl>
                                          </p:spTgt>
                                        </p:tgtEl>
                                        <p:attrNameLst>
                                          <p:attrName>ppt_h</p:attrName>
                                        </p:attrNameLst>
                                      </p:cBhvr>
                                      <p:tavLst>
                                        <p:tav tm="0">
                                          <p:val>
                                            <p:strVal val="#ppt_h"/>
                                          </p:val>
                                        </p:tav>
                                        <p:tav tm="100000">
                                          <p:val>
                                            <p:strVal val="#ppt_h"/>
                                          </p:val>
                                        </p:tav>
                                      </p:tavLst>
                                    </p:anim>
                                  </p:childTnLst>
                                </p:cTn>
                              </p:par>
                              <p:par>
                                <p:cTn id="37" presetID="17" presetClass="entr" presetSubtype="8" fill="hold" nodeType="withEffect">
                                  <p:stCondLst>
                                    <p:cond delay="0"/>
                                  </p:stCondLst>
                                  <p:childTnLst>
                                    <p:set>
                                      <p:cBhvr>
                                        <p:cTn id="38" dur="1" fill="hold">
                                          <p:stCondLst>
                                            <p:cond delay="0"/>
                                          </p:stCondLst>
                                        </p:cTn>
                                        <p:tgtEl>
                                          <p:spTgt spid="11">
                                            <p:txEl>
                                              <p:pRg st="4" end="4"/>
                                            </p:txEl>
                                          </p:spTgt>
                                        </p:tgtEl>
                                        <p:attrNameLst>
                                          <p:attrName>style.visibility</p:attrName>
                                        </p:attrNameLst>
                                      </p:cBhvr>
                                      <p:to>
                                        <p:strVal val="visible"/>
                                      </p:to>
                                    </p:set>
                                    <p:anim calcmode="lin" valueType="num">
                                      <p:cBhvr>
                                        <p:cTn id="39" dur="500" fill="hold"/>
                                        <p:tgtEl>
                                          <p:spTgt spid="11">
                                            <p:txEl>
                                              <p:pRg st="4" end="4"/>
                                            </p:txEl>
                                          </p:spTgt>
                                        </p:tgtEl>
                                        <p:attrNameLst>
                                          <p:attrName>ppt_x</p:attrName>
                                        </p:attrNameLst>
                                      </p:cBhvr>
                                      <p:tavLst>
                                        <p:tav tm="0">
                                          <p:val>
                                            <p:strVal val="#ppt_x-#ppt_w/2"/>
                                          </p:val>
                                        </p:tav>
                                        <p:tav tm="100000">
                                          <p:val>
                                            <p:strVal val="#ppt_x"/>
                                          </p:val>
                                        </p:tav>
                                      </p:tavLst>
                                    </p:anim>
                                    <p:anim calcmode="lin" valueType="num">
                                      <p:cBhvr>
                                        <p:cTn id="40" dur="500" fill="hold"/>
                                        <p:tgtEl>
                                          <p:spTgt spid="11">
                                            <p:txEl>
                                              <p:pRg st="4" end="4"/>
                                            </p:txEl>
                                          </p:spTgt>
                                        </p:tgtEl>
                                        <p:attrNameLst>
                                          <p:attrName>ppt_y</p:attrName>
                                        </p:attrNameLst>
                                      </p:cBhvr>
                                      <p:tavLst>
                                        <p:tav tm="0">
                                          <p:val>
                                            <p:strVal val="#ppt_y"/>
                                          </p:val>
                                        </p:tav>
                                        <p:tav tm="100000">
                                          <p:val>
                                            <p:strVal val="#ppt_y"/>
                                          </p:val>
                                        </p:tav>
                                      </p:tavLst>
                                    </p:anim>
                                    <p:anim calcmode="lin" valueType="num">
                                      <p:cBhvr>
                                        <p:cTn id="41" dur="500" fill="hold"/>
                                        <p:tgtEl>
                                          <p:spTgt spid="11">
                                            <p:txEl>
                                              <p:pRg st="4" end="4"/>
                                            </p:txEl>
                                          </p:spTgt>
                                        </p:tgtEl>
                                        <p:attrNameLst>
                                          <p:attrName>ppt_w</p:attrName>
                                        </p:attrNameLst>
                                      </p:cBhvr>
                                      <p:tavLst>
                                        <p:tav tm="0">
                                          <p:val>
                                            <p:fltVal val="0"/>
                                          </p:val>
                                        </p:tav>
                                        <p:tav tm="100000">
                                          <p:val>
                                            <p:strVal val="#ppt_w"/>
                                          </p:val>
                                        </p:tav>
                                      </p:tavLst>
                                    </p:anim>
                                    <p:anim calcmode="lin" valueType="num">
                                      <p:cBhvr>
                                        <p:cTn id="42" dur="500" fill="hold"/>
                                        <p:tgtEl>
                                          <p:spTgt spid="11">
                                            <p:txEl>
                                              <p:pRg st="4" end="4"/>
                                            </p:txEl>
                                          </p:spTgt>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0C913308-F349-4B6D-A68A-DD1791B4A57B}" type="slidenum">
              <a:rPr lang="zh-CN" altLang="en-US" smtClean="0"/>
              <a:t>26</a:t>
            </a:fld>
            <a:endParaRPr lang="zh-CN" altLang="en-US"/>
          </a:p>
        </p:txBody>
      </p:sp>
      <p:sp>
        <p:nvSpPr>
          <p:cNvPr id="3" name="标题 2"/>
          <p:cNvSpPr>
            <a:spLocks noGrp="1"/>
          </p:cNvSpPr>
          <p:nvPr>
            <p:ph type="title"/>
          </p:nvPr>
        </p:nvSpPr>
        <p:spPr/>
        <p:txBody>
          <a:bodyPr/>
          <a:lstStyle/>
          <a:p>
            <a:r>
              <a:rPr lang="zh-CN" altLang="en-US" dirty="0"/>
              <a:t>有限自动机能够识别的语言</a:t>
            </a:r>
          </a:p>
        </p:txBody>
      </p:sp>
      <p:sp>
        <p:nvSpPr>
          <p:cNvPr id="4" name="Text Box 2"/>
          <p:cNvSpPr txBox="1">
            <a:spLocks noChangeArrowheads="1"/>
          </p:cNvSpPr>
          <p:nvPr/>
        </p:nvSpPr>
        <p:spPr bwMode="auto">
          <a:xfrm>
            <a:off x="323850" y="1052513"/>
            <a:ext cx="4679950" cy="2528887"/>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endParaRPr kumimoji="0" lang="en-US" altLang="zh-CN" sz="3200">
              <a:latin typeface="Arial" panose="020B0604020202020204" pitchFamily="34" charset="0"/>
              <a:sym typeface="Symbol" panose="05050102010706020507" pitchFamily="18" charset="2"/>
            </a:endParaRPr>
          </a:p>
          <a:p>
            <a:pPr eaLnBrk="1" hangingPunct="1"/>
            <a:endParaRPr kumimoji="0" lang="en-US" altLang="zh-CN" sz="3200">
              <a:latin typeface="Arial" panose="020B0604020202020204" pitchFamily="34" charset="0"/>
              <a:sym typeface="Symbol" panose="05050102010706020507" pitchFamily="18" charset="2"/>
            </a:endParaRPr>
          </a:p>
          <a:p>
            <a:pPr eaLnBrk="1" hangingPunct="1"/>
            <a:endParaRPr kumimoji="0" lang="en-US" altLang="zh-CN" sz="3200">
              <a:latin typeface="Arial" panose="020B0604020202020204" pitchFamily="34" charset="0"/>
              <a:sym typeface="Symbol" panose="05050102010706020507" pitchFamily="18" charset="2"/>
            </a:endParaRPr>
          </a:p>
          <a:p>
            <a:pPr eaLnBrk="1" hangingPunct="1"/>
            <a:endParaRPr kumimoji="0" lang="en-US" altLang="zh-CN" sz="3200">
              <a:latin typeface="Arial" panose="020B0604020202020204" pitchFamily="34" charset="0"/>
              <a:sym typeface="Symbol" panose="05050102010706020507" pitchFamily="18" charset="2"/>
            </a:endParaRPr>
          </a:p>
          <a:p>
            <a:pPr eaLnBrk="1" hangingPunct="1"/>
            <a:endParaRPr kumimoji="0" lang="en-US" altLang="zh-CN" sz="3200">
              <a:latin typeface="Arial" panose="020B0604020202020204" pitchFamily="34" charset="0"/>
            </a:endParaRPr>
          </a:p>
        </p:txBody>
      </p:sp>
      <p:sp>
        <p:nvSpPr>
          <p:cNvPr id="5" name="Text Box 3"/>
          <p:cNvSpPr txBox="1">
            <a:spLocks noChangeArrowheads="1"/>
          </p:cNvSpPr>
          <p:nvPr/>
        </p:nvSpPr>
        <p:spPr bwMode="auto">
          <a:xfrm>
            <a:off x="0" y="510033"/>
            <a:ext cx="8280400" cy="519113"/>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kumimoji="0" lang="zh-CN" altLang="en-US" dirty="0">
                <a:solidFill>
                  <a:srgbClr val="0000FF"/>
                </a:solidFill>
                <a:latin typeface="Arial" panose="020B0604020202020204" pitchFamily="34" charset="0"/>
              </a:rPr>
              <a:t>有限状态机</a:t>
            </a:r>
            <a:r>
              <a:rPr kumimoji="0" lang="en-US" altLang="zh-CN" dirty="0">
                <a:solidFill>
                  <a:srgbClr val="0000FF"/>
                </a:solidFill>
                <a:latin typeface="Arial" panose="020B0604020202020204" pitchFamily="34" charset="0"/>
              </a:rPr>
              <a:t>M5</a:t>
            </a:r>
            <a:r>
              <a:rPr kumimoji="0" lang="zh-CN" altLang="en-US" dirty="0">
                <a:solidFill>
                  <a:srgbClr val="0000FF"/>
                </a:solidFill>
                <a:latin typeface="Arial" panose="020B0604020202020204" pitchFamily="34" charset="0"/>
              </a:rPr>
              <a:t>，能够识别的语言：</a:t>
            </a:r>
            <a:endParaRPr kumimoji="0" lang="zh-CN" altLang="en-US" dirty="0">
              <a:solidFill>
                <a:srgbClr val="FF0000"/>
              </a:solidFill>
              <a:latin typeface="Arial" panose="020B0604020202020204" pitchFamily="34" charset="0"/>
            </a:endParaRPr>
          </a:p>
        </p:txBody>
      </p:sp>
      <p:sp>
        <p:nvSpPr>
          <p:cNvPr id="6" name="Rectangle 10"/>
          <p:cNvSpPr>
            <a:spLocks noChangeArrowheads="1"/>
          </p:cNvSpPr>
          <p:nvPr/>
        </p:nvSpPr>
        <p:spPr bwMode="auto">
          <a:xfrm>
            <a:off x="539750" y="3825081"/>
            <a:ext cx="1728788" cy="24479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lnSpc>
                <a:spcPct val="90000"/>
              </a:lnSpc>
              <a:spcBef>
                <a:spcPct val="20000"/>
              </a:spcBef>
              <a:buClr>
                <a:schemeClr val="accent2"/>
              </a:buClr>
              <a:buFont typeface="Wingdings" panose="05000000000000000000" pitchFamily="2" charset="2"/>
              <a:buChar char="v"/>
            </a:pPr>
            <a:r>
              <a:rPr lang="en-US" altLang="zh-CN" dirty="0"/>
              <a:t>Q: </a:t>
            </a:r>
          </a:p>
          <a:p>
            <a:pPr eaLnBrk="1" hangingPunct="1">
              <a:lnSpc>
                <a:spcPct val="90000"/>
              </a:lnSpc>
              <a:spcBef>
                <a:spcPct val="20000"/>
              </a:spcBef>
              <a:buClr>
                <a:schemeClr val="accent2"/>
              </a:buClr>
              <a:buFont typeface="Wingdings" panose="05000000000000000000" pitchFamily="2" charset="2"/>
              <a:buChar char="v"/>
            </a:pPr>
            <a:r>
              <a:rPr lang="en-US" altLang="zh-CN" dirty="0">
                <a:sym typeface="Symbol" panose="05050102010706020507" pitchFamily="18" charset="2"/>
              </a:rPr>
              <a:t>:</a:t>
            </a:r>
            <a:endParaRPr lang="en-US" altLang="zh-CN" dirty="0">
              <a:solidFill>
                <a:srgbClr val="FF3300"/>
              </a:solidFill>
              <a:sym typeface="Symbol" panose="05050102010706020507" pitchFamily="18" charset="2"/>
            </a:endParaRPr>
          </a:p>
          <a:p>
            <a:pPr eaLnBrk="1" hangingPunct="1">
              <a:lnSpc>
                <a:spcPct val="90000"/>
              </a:lnSpc>
              <a:spcBef>
                <a:spcPct val="20000"/>
              </a:spcBef>
              <a:buClr>
                <a:schemeClr val="accent2"/>
              </a:buClr>
              <a:buFont typeface="Wingdings" panose="05000000000000000000" pitchFamily="2" charset="2"/>
              <a:buChar char="v"/>
            </a:pPr>
            <a:r>
              <a:rPr lang="en-US" altLang="zh-CN" dirty="0">
                <a:sym typeface="Symbol" panose="05050102010706020507" pitchFamily="18" charset="2"/>
              </a:rPr>
              <a:t></a:t>
            </a:r>
            <a:r>
              <a:rPr lang="en-US" altLang="zh-CN" dirty="0"/>
              <a:t>: </a:t>
            </a:r>
          </a:p>
          <a:p>
            <a:pPr eaLnBrk="1" hangingPunct="1">
              <a:lnSpc>
                <a:spcPct val="90000"/>
              </a:lnSpc>
              <a:spcBef>
                <a:spcPct val="20000"/>
              </a:spcBef>
              <a:buClr>
                <a:schemeClr val="accent2"/>
              </a:buClr>
              <a:buFont typeface="Wingdings" panose="05000000000000000000" pitchFamily="2" charset="2"/>
              <a:buChar char="v"/>
            </a:pPr>
            <a:r>
              <a:rPr lang="en-US" altLang="zh-CN" dirty="0">
                <a:solidFill>
                  <a:srgbClr val="000000"/>
                </a:solidFill>
              </a:rPr>
              <a:t>q</a:t>
            </a:r>
            <a:r>
              <a:rPr lang="en-US" altLang="zh-CN" baseline="-25000" dirty="0">
                <a:solidFill>
                  <a:srgbClr val="000000"/>
                </a:solidFill>
              </a:rPr>
              <a:t>0</a:t>
            </a:r>
            <a:r>
              <a:rPr lang="en-US" altLang="zh-CN" dirty="0">
                <a:solidFill>
                  <a:srgbClr val="000000"/>
                </a:solidFill>
                <a:sym typeface="Symbol" panose="05050102010706020507" pitchFamily="18" charset="2"/>
              </a:rPr>
              <a:t>Q:</a:t>
            </a:r>
            <a:endParaRPr lang="en-US" altLang="zh-CN" dirty="0"/>
          </a:p>
          <a:p>
            <a:pPr eaLnBrk="1" hangingPunct="1">
              <a:lnSpc>
                <a:spcPct val="90000"/>
              </a:lnSpc>
              <a:spcBef>
                <a:spcPct val="20000"/>
              </a:spcBef>
              <a:buClr>
                <a:schemeClr val="accent2"/>
              </a:buClr>
              <a:buFont typeface="Wingdings" panose="05000000000000000000" pitchFamily="2" charset="2"/>
              <a:buChar char="v"/>
            </a:pPr>
            <a:r>
              <a:rPr lang="en-US" altLang="zh-CN" dirty="0">
                <a:solidFill>
                  <a:srgbClr val="000000"/>
                </a:solidFill>
              </a:rPr>
              <a:t>F</a:t>
            </a:r>
            <a:r>
              <a:rPr lang="en-US" altLang="zh-CN" dirty="0">
                <a:solidFill>
                  <a:srgbClr val="000000"/>
                </a:solidFill>
                <a:sym typeface="Symbol" panose="05050102010706020507" pitchFamily="18" charset="2"/>
              </a:rPr>
              <a:t>Q:</a:t>
            </a:r>
            <a:endParaRPr lang="en-US" altLang="zh-CN" dirty="0">
              <a:solidFill>
                <a:srgbClr val="FF3300"/>
              </a:solidFill>
              <a:sym typeface="Symbol" panose="05050102010706020507" pitchFamily="18" charset="2"/>
            </a:endParaRPr>
          </a:p>
        </p:txBody>
      </p:sp>
      <p:sp>
        <p:nvSpPr>
          <p:cNvPr id="7" name="Rectangle 11"/>
          <p:cNvSpPr>
            <a:spLocks noChangeArrowheads="1"/>
          </p:cNvSpPr>
          <p:nvPr/>
        </p:nvSpPr>
        <p:spPr bwMode="auto">
          <a:xfrm>
            <a:off x="1762125" y="3769404"/>
            <a:ext cx="3241675" cy="93590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lnSpc>
                <a:spcPct val="90000"/>
              </a:lnSpc>
              <a:spcBef>
                <a:spcPct val="20000"/>
              </a:spcBef>
              <a:buClr>
                <a:schemeClr val="accent2"/>
              </a:buClr>
              <a:buFont typeface="Wingdings" panose="05000000000000000000" pitchFamily="2" charset="2"/>
              <a:buNone/>
            </a:pPr>
            <a:r>
              <a:rPr lang="en-US" altLang="zh-CN" dirty="0"/>
              <a:t>{q0,q1,q2} </a:t>
            </a:r>
          </a:p>
          <a:p>
            <a:pPr eaLnBrk="1" hangingPunct="1">
              <a:lnSpc>
                <a:spcPct val="90000"/>
              </a:lnSpc>
              <a:spcBef>
                <a:spcPct val="20000"/>
              </a:spcBef>
              <a:buClr>
                <a:schemeClr val="accent2"/>
              </a:buClr>
              <a:buFont typeface="Wingdings" panose="05000000000000000000" pitchFamily="2" charset="2"/>
              <a:buNone/>
            </a:pPr>
            <a:r>
              <a:rPr lang="en-US" altLang="zh-CN" dirty="0"/>
              <a:t>{&lt;RESET&gt;,0,1,2}</a:t>
            </a:r>
            <a:endParaRPr lang="en-US" altLang="zh-CN" dirty="0">
              <a:solidFill>
                <a:srgbClr val="FF3300"/>
              </a:solidFill>
              <a:sym typeface="Symbol" panose="05050102010706020507" pitchFamily="18" charset="2"/>
            </a:endParaRPr>
          </a:p>
          <a:p>
            <a:pPr eaLnBrk="1" hangingPunct="1">
              <a:lnSpc>
                <a:spcPct val="90000"/>
              </a:lnSpc>
              <a:spcBef>
                <a:spcPct val="20000"/>
              </a:spcBef>
              <a:buClr>
                <a:schemeClr val="accent2"/>
              </a:buClr>
              <a:buFont typeface="Wingdings" panose="05000000000000000000" pitchFamily="2" charset="2"/>
              <a:buNone/>
            </a:pPr>
            <a:endParaRPr lang="en-US" altLang="zh-CN" dirty="0"/>
          </a:p>
        </p:txBody>
      </p:sp>
      <p:pic>
        <p:nvPicPr>
          <p:cNvPr id="8" name="Picture 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868" y="1004293"/>
            <a:ext cx="4643438" cy="2447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1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1200857"/>
            <a:ext cx="4492132" cy="1842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1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42016" y="4689186"/>
            <a:ext cx="4643437" cy="1989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椭圆 10">
            <a:extLst>
              <a:ext uri="{FF2B5EF4-FFF2-40B4-BE49-F238E27FC236}">
                <a16:creationId xmlns:a16="http://schemas.microsoft.com/office/drawing/2014/main" id="{65D828B5-8C1A-4215-B45A-E73AE1F30CFB}"/>
              </a:ext>
            </a:extLst>
          </p:cNvPr>
          <p:cNvSpPr/>
          <p:nvPr/>
        </p:nvSpPr>
        <p:spPr>
          <a:xfrm>
            <a:off x="751807" y="2636912"/>
            <a:ext cx="432048" cy="40603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nodePh="1">
                                  <p:stCondLst>
                                    <p:cond delay="0"/>
                                  </p:stCondLst>
                                  <p:endCondLst>
                                    <p:cond evt="begin" delay="0">
                                      <p:tn val="5"/>
                                    </p:cond>
                                  </p:end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dissolv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7" presetClass="entr" presetSubtype="8"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p:cTn id="12" dur="500" fill="hold"/>
                                        <p:tgtEl>
                                          <p:spTgt spid="9"/>
                                        </p:tgtEl>
                                        <p:attrNameLst>
                                          <p:attrName>ppt_x</p:attrName>
                                        </p:attrNameLst>
                                      </p:cBhvr>
                                      <p:tavLst>
                                        <p:tav tm="0">
                                          <p:val>
                                            <p:strVal val="#ppt_x-#ppt_w/2"/>
                                          </p:val>
                                        </p:tav>
                                        <p:tav tm="100000">
                                          <p:val>
                                            <p:strVal val="#ppt_x"/>
                                          </p:val>
                                        </p:tav>
                                      </p:tavLst>
                                    </p:anim>
                                    <p:anim calcmode="lin" valueType="num">
                                      <p:cBhvr>
                                        <p:cTn id="13" dur="500" fill="hold"/>
                                        <p:tgtEl>
                                          <p:spTgt spid="9"/>
                                        </p:tgtEl>
                                        <p:attrNameLst>
                                          <p:attrName>ppt_y</p:attrName>
                                        </p:attrNameLst>
                                      </p:cBhvr>
                                      <p:tavLst>
                                        <p:tav tm="0">
                                          <p:val>
                                            <p:strVal val="#ppt_y"/>
                                          </p:val>
                                        </p:tav>
                                        <p:tav tm="100000">
                                          <p:val>
                                            <p:strVal val="#ppt_y"/>
                                          </p:val>
                                        </p:tav>
                                      </p:tavLst>
                                    </p:anim>
                                    <p:anim calcmode="lin" valueType="num">
                                      <p:cBhvr>
                                        <p:cTn id="14" dur="500" fill="hold"/>
                                        <p:tgtEl>
                                          <p:spTgt spid="9"/>
                                        </p:tgtEl>
                                        <p:attrNameLst>
                                          <p:attrName>ppt_w</p:attrName>
                                        </p:attrNameLst>
                                      </p:cBhvr>
                                      <p:tavLst>
                                        <p:tav tm="0">
                                          <p:val>
                                            <p:fltVal val="0"/>
                                          </p:val>
                                        </p:tav>
                                        <p:tav tm="100000">
                                          <p:val>
                                            <p:strVal val="#ppt_w"/>
                                          </p:val>
                                        </p:tav>
                                      </p:tavLst>
                                    </p:anim>
                                    <p:anim calcmode="lin" valueType="num">
                                      <p:cBhvr>
                                        <p:cTn id="15" dur="500" fill="hold"/>
                                        <p:tgtEl>
                                          <p:spTgt spid="9"/>
                                        </p:tgtEl>
                                        <p:attrNameLst>
                                          <p:attrName>ppt_h</p:attrName>
                                        </p:attrNameLst>
                                      </p:cBhvr>
                                      <p:tavLst>
                                        <p:tav tm="0">
                                          <p:val>
                                            <p:strVal val="#ppt_h"/>
                                          </p:val>
                                        </p:tav>
                                        <p:tav tm="100000">
                                          <p:val>
                                            <p:strVal val="#ppt_h"/>
                                          </p:val>
                                        </p:tav>
                                      </p:tavLst>
                                    </p:anim>
                                  </p:childTnLst>
                                </p:cTn>
                              </p:par>
                            </p:childTnLst>
                          </p:cTn>
                        </p:par>
                      </p:childTnLst>
                    </p:cTn>
                  </p:par>
                  <p:par>
                    <p:cTn id="16" fill="hold">
                      <p:stCondLst>
                        <p:cond delay="indefinite"/>
                      </p:stCondLst>
                      <p:childTnLst>
                        <p:par>
                          <p:cTn id="17" fill="hold">
                            <p:stCondLst>
                              <p:cond delay="0"/>
                            </p:stCondLst>
                            <p:childTnLst>
                              <p:par>
                                <p:cTn id="18" presetID="17" presetClass="entr" presetSubtype="8" fill="hold" grpId="0" nodeType="clickEffect">
                                  <p:stCondLst>
                                    <p:cond delay="0"/>
                                  </p:stCondLst>
                                  <p:childTnLst>
                                    <p:set>
                                      <p:cBhvr>
                                        <p:cTn id="19" dur="1" fill="hold">
                                          <p:stCondLst>
                                            <p:cond delay="0"/>
                                          </p:stCondLst>
                                        </p:cTn>
                                        <p:tgtEl>
                                          <p:spTgt spid="6"/>
                                        </p:tgtEl>
                                        <p:attrNameLst>
                                          <p:attrName>style.visibility</p:attrName>
                                        </p:attrNameLst>
                                      </p:cBhvr>
                                      <p:to>
                                        <p:strVal val="visible"/>
                                      </p:to>
                                    </p:set>
                                    <p:anim calcmode="lin" valueType="num">
                                      <p:cBhvr>
                                        <p:cTn id="20" dur="500" fill="hold"/>
                                        <p:tgtEl>
                                          <p:spTgt spid="6"/>
                                        </p:tgtEl>
                                        <p:attrNameLst>
                                          <p:attrName>ppt_x</p:attrName>
                                        </p:attrNameLst>
                                      </p:cBhvr>
                                      <p:tavLst>
                                        <p:tav tm="0">
                                          <p:val>
                                            <p:strVal val="#ppt_x-#ppt_w/2"/>
                                          </p:val>
                                        </p:tav>
                                        <p:tav tm="100000">
                                          <p:val>
                                            <p:strVal val="#ppt_x"/>
                                          </p:val>
                                        </p:tav>
                                      </p:tavLst>
                                    </p:anim>
                                    <p:anim calcmode="lin" valueType="num">
                                      <p:cBhvr>
                                        <p:cTn id="21" dur="500" fill="hold"/>
                                        <p:tgtEl>
                                          <p:spTgt spid="6"/>
                                        </p:tgtEl>
                                        <p:attrNameLst>
                                          <p:attrName>ppt_y</p:attrName>
                                        </p:attrNameLst>
                                      </p:cBhvr>
                                      <p:tavLst>
                                        <p:tav tm="0">
                                          <p:val>
                                            <p:strVal val="#ppt_y"/>
                                          </p:val>
                                        </p:tav>
                                        <p:tav tm="100000">
                                          <p:val>
                                            <p:strVal val="#ppt_y"/>
                                          </p:val>
                                        </p:tav>
                                      </p:tavLst>
                                    </p:anim>
                                    <p:anim calcmode="lin" valueType="num">
                                      <p:cBhvr>
                                        <p:cTn id="22" dur="500" fill="hold"/>
                                        <p:tgtEl>
                                          <p:spTgt spid="6"/>
                                        </p:tgtEl>
                                        <p:attrNameLst>
                                          <p:attrName>ppt_w</p:attrName>
                                        </p:attrNameLst>
                                      </p:cBhvr>
                                      <p:tavLst>
                                        <p:tav tm="0">
                                          <p:val>
                                            <p:fltVal val="0"/>
                                          </p:val>
                                        </p:tav>
                                        <p:tav tm="100000">
                                          <p:val>
                                            <p:strVal val="#ppt_w"/>
                                          </p:val>
                                        </p:tav>
                                      </p:tavLst>
                                    </p:anim>
                                    <p:anim calcmode="lin" valueType="num">
                                      <p:cBhvr>
                                        <p:cTn id="23" dur="500" fill="hold"/>
                                        <p:tgtEl>
                                          <p:spTgt spid="6"/>
                                        </p:tgtEl>
                                        <p:attrNameLst>
                                          <p:attrName>ppt_h</p:attrName>
                                        </p:attrNameLst>
                                      </p:cBhvr>
                                      <p:tavLst>
                                        <p:tav tm="0">
                                          <p:val>
                                            <p:strVal val="#ppt_h"/>
                                          </p:val>
                                        </p:tav>
                                        <p:tav tm="100000">
                                          <p:val>
                                            <p:strVal val="#ppt_h"/>
                                          </p:val>
                                        </p:tav>
                                      </p:tavLst>
                                    </p:anim>
                                  </p:childTnLst>
                                </p:cTn>
                              </p:par>
                            </p:childTnLst>
                          </p:cTn>
                        </p:par>
                        <p:par>
                          <p:cTn id="24" fill="hold">
                            <p:stCondLst>
                              <p:cond delay="500"/>
                            </p:stCondLst>
                            <p:childTnLst>
                              <p:par>
                                <p:cTn id="25" presetID="17" presetClass="entr" presetSubtype="8" fill="hold" nodeType="afterEffect">
                                  <p:stCondLst>
                                    <p:cond delay="0"/>
                                  </p:stCondLst>
                                  <p:childTnLst>
                                    <p:set>
                                      <p:cBhvr>
                                        <p:cTn id="26" dur="1" fill="hold">
                                          <p:stCondLst>
                                            <p:cond delay="0"/>
                                          </p:stCondLst>
                                        </p:cTn>
                                        <p:tgtEl>
                                          <p:spTgt spid="7">
                                            <p:txEl>
                                              <p:pRg st="0" end="0"/>
                                            </p:txEl>
                                          </p:spTgt>
                                        </p:tgtEl>
                                        <p:attrNameLst>
                                          <p:attrName>style.visibility</p:attrName>
                                        </p:attrNameLst>
                                      </p:cBhvr>
                                      <p:to>
                                        <p:strVal val="visible"/>
                                      </p:to>
                                    </p:set>
                                    <p:anim calcmode="lin" valueType="num">
                                      <p:cBhvr>
                                        <p:cTn id="27" dur="500" fill="hold"/>
                                        <p:tgtEl>
                                          <p:spTgt spid="7">
                                            <p:txEl>
                                              <p:pRg st="0" end="0"/>
                                            </p:txEl>
                                          </p:spTgt>
                                        </p:tgtEl>
                                        <p:attrNameLst>
                                          <p:attrName>ppt_x</p:attrName>
                                        </p:attrNameLst>
                                      </p:cBhvr>
                                      <p:tavLst>
                                        <p:tav tm="0">
                                          <p:val>
                                            <p:strVal val="#ppt_x-#ppt_w/2"/>
                                          </p:val>
                                        </p:tav>
                                        <p:tav tm="100000">
                                          <p:val>
                                            <p:strVal val="#ppt_x"/>
                                          </p:val>
                                        </p:tav>
                                      </p:tavLst>
                                    </p:anim>
                                    <p:anim calcmode="lin" valueType="num">
                                      <p:cBhvr>
                                        <p:cTn id="28" dur="500" fill="hold"/>
                                        <p:tgtEl>
                                          <p:spTgt spid="7">
                                            <p:txEl>
                                              <p:pRg st="0" end="0"/>
                                            </p:txEl>
                                          </p:spTgt>
                                        </p:tgtEl>
                                        <p:attrNameLst>
                                          <p:attrName>ppt_y</p:attrName>
                                        </p:attrNameLst>
                                      </p:cBhvr>
                                      <p:tavLst>
                                        <p:tav tm="0">
                                          <p:val>
                                            <p:strVal val="#ppt_y"/>
                                          </p:val>
                                        </p:tav>
                                        <p:tav tm="100000">
                                          <p:val>
                                            <p:strVal val="#ppt_y"/>
                                          </p:val>
                                        </p:tav>
                                      </p:tavLst>
                                    </p:anim>
                                    <p:anim calcmode="lin" valueType="num">
                                      <p:cBhvr>
                                        <p:cTn id="29" dur="500" fill="hold"/>
                                        <p:tgtEl>
                                          <p:spTgt spid="7">
                                            <p:txEl>
                                              <p:pRg st="0" end="0"/>
                                            </p:txEl>
                                          </p:spTgt>
                                        </p:tgtEl>
                                        <p:attrNameLst>
                                          <p:attrName>ppt_w</p:attrName>
                                        </p:attrNameLst>
                                      </p:cBhvr>
                                      <p:tavLst>
                                        <p:tav tm="0">
                                          <p:val>
                                            <p:fltVal val="0"/>
                                          </p:val>
                                        </p:tav>
                                        <p:tav tm="100000">
                                          <p:val>
                                            <p:strVal val="#ppt_w"/>
                                          </p:val>
                                        </p:tav>
                                      </p:tavLst>
                                    </p:anim>
                                    <p:anim calcmode="lin" valueType="num">
                                      <p:cBhvr>
                                        <p:cTn id="30" dur="500" fill="hold"/>
                                        <p:tgtEl>
                                          <p:spTgt spid="7">
                                            <p:txEl>
                                              <p:pRg st="0" end="0"/>
                                            </p:txEl>
                                          </p:spTgt>
                                        </p:tgtEl>
                                        <p:attrNameLst>
                                          <p:attrName>ppt_h</p:attrName>
                                        </p:attrNameLst>
                                      </p:cBhvr>
                                      <p:tavLst>
                                        <p:tav tm="0">
                                          <p:val>
                                            <p:strVal val="#ppt_h"/>
                                          </p:val>
                                        </p:tav>
                                        <p:tav tm="100000">
                                          <p:val>
                                            <p:strVal val="#ppt_h"/>
                                          </p:val>
                                        </p:tav>
                                      </p:tavLst>
                                    </p:anim>
                                  </p:childTnLst>
                                </p:cTn>
                              </p:par>
                              <p:par>
                                <p:cTn id="31" presetID="17" presetClass="entr" presetSubtype="8" fill="hold" nodeType="withEffect">
                                  <p:stCondLst>
                                    <p:cond delay="0"/>
                                  </p:stCondLst>
                                  <p:childTnLst>
                                    <p:set>
                                      <p:cBhvr>
                                        <p:cTn id="32" dur="1" fill="hold">
                                          <p:stCondLst>
                                            <p:cond delay="0"/>
                                          </p:stCondLst>
                                        </p:cTn>
                                        <p:tgtEl>
                                          <p:spTgt spid="7">
                                            <p:txEl>
                                              <p:pRg st="1" end="1"/>
                                            </p:txEl>
                                          </p:spTgt>
                                        </p:tgtEl>
                                        <p:attrNameLst>
                                          <p:attrName>style.visibility</p:attrName>
                                        </p:attrNameLst>
                                      </p:cBhvr>
                                      <p:to>
                                        <p:strVal val="visible"/>
                                      </p:to>
                                    </p:set>
                                    <p:anim calcmode="lin" valueType="num">
                                      <p:cBhvr>
                                        <p:cTn id="33" dur="500" fill="hold"/>
                                        <p:tgtEl>
                                          <p:spTgt spid="7">
                                            <p:txEl>
                                              <p:pRg st="1" end="1"/>
                                            </p:txEl>
                                          </p:spTgt>
                                        </p:tgtEl>
                                        <p:attrNameLst>
                                          <p:attrName>ppt_x</p:attrName>
                                        </p:attrNameLst>
                                      </p:cBhvr>
                                      <p:tavLst>
                                        <p:tav tm="0">
                                          <p:val>
                                            <p:strVal val="#ppt_x-#ppt_w/2"/>
                                          </p:val>
                                        </p:tav>
                                        <p:tav tm="100000">
                                          <p:val>
                                            <p:strVal val="#ppt_x"/>
                                          </p:val>
                                        </p:tav>
                                      </p:tavLst>
                                    </p:anim>
                                    <p:anim calcmode="lin" valueType="num">
                                      <p:cBhvr>
                                        <p:cTn id="34" dur="500" fill="hold"/>
                                        <p:tgtEl>
                                          <p:spTgt spid="7">
                                            <p:txEl>
                                              <p:pRg st="1" end="1"/>
                                            </p:txEl>
                                          </p:spTgt>
                                        </p:tgtEl>
                                        <p:attrNameLst>
                                          <p:attrName>ppt_y</p:attrName>
                                        </p:attrNameLst>
                                      </p:cBhvr>
                                      <p:tavLst>
                                        <p:tav tm="0">
                                          <p:val>
                                            <p:strVal val="#ppt_y"/>
                                          </p:val>
                                        </p:tav>
                                        <p:tav tm="100000">
                                          <p:val>
                                            <p:strVal val="#ppt_y"/>
                                          </p:val>
                                        </p:tav>
                                      </p:tavLst>
                                    </p:anim>
                                    <p:anim calcmode="lin" valueType="num">
                                      <p:cBhvr>
                                        <p:cTn id="35" dur="500" fill="hold"/>
                                        <p:tgtEl>
                                          <p:spTgt spid="7">
                                            <p:txEl>
                                              <p:pRg st="1" end="1"/>
                                            </p:txEl>
                                          </p:spTgt>
                                        </p:tgtEl>
                                        <p:attrNameLst>
                                          <p:attrName>ppt_w</p:attrName>
                                        </p:attrNameLst>
                                      </p:cBhvr>
                                      <p:tavLst>
                                        <p:tav tm="0">
                                          <p:val>
                                            <p:fltVal val="0"/>
                                          </p:val>
                                        </p:tav>
                                        <p:tav tm="100000">
                                          <p:val>
                                            <p:strVal val="#ppt_w"/>
                                          </p:val>
                                        </p:tav>
                                      </p:tavLst>
                                    </p:anim>
                                    <p:anim calcmode="lin" valueType="num">
                                      <p:cBhvr>
                                        <p:cTn id="36" dur="500" fill="hold"/>
                                        <p:tgtEl>
                                          <p:spTgt spid="7">
                                            <p:txEl>
                                              <p:pRg st="1" end="1"/>
                                            </p:txEl>
                                          </p:spTgt>
                                        </p:tgtEl>
                                        <p:attrNameLst>
                                          <p:attrName>ppt_h</p:attrName>
                                        </p:attrNameLst>
                                      </p:cBhvr>
                                      <p:tavLst>
                                        <p:tav tm="0">
                                          <p:val>
                                            <p:strVal val="#ppt_h"/>
                                          </p:val>
                                        </p:tav>
                                        <p:tav tm="100000">
                                          <p:val>
                                            <p:strVal val="#ppt_h"/>
                                          </p:val>
                                        </p:tav>
                                      </p:tavLst>
                                    </p:anim>
                                  </p:childTnLst>
                                </p:cTn>
                              </p:par>
                              <p:par>
                                <p:cTn id="37" presetID="17" presetClass="entr" presetSubtype="8" fill="hold" nodeType="withEffect">
                                  <p:stCondLst>
                                    <p:cond delay="0"/>
                                  </p:stCondLst>
                                  <p:childTnLst>
                                    <p:set>
                                      <p:cBhvr>
                                        <p:cTn id="38" dur="1" fill="hold">
                                          <p:stCondLst>
                                            <p:cond delay="0"/>
                                          </p:stCondLst>
                                        </p:cTn>
                                        <p:tgtEl>
                                          <p:spTgt spid="10"/>
                                        </p:tgtEl>
                                        <p:attrNameLst>
                                          <p:attrName>style.visibility</p:attrName>
                                        </p:attrNameLst>
                                      </p:cBhvr>
                                      <p:to>
                                        <p:strVal val="visible"/>
                                      </p:to>
                                    </p:set>
                                    <p:anim calcmode="lin" valueType="num">
                                      <p:cBhvr>
                                        <p:cTn id="39" dur="500" fill="hold"/>
                                        <p:tgtEl>
                                          <p:spTgt spid="10"/>
                                        </p:tgtEl>
                                        <p:attrNameLst>
                                          <p:attrName>ppt_x</p:attrName>
                                        </p:attrNameLst>
                                      </p:cBhvr>
                                      <p:tavLst>
                                        <p:tav tm="0">
                                          <p:val>
                                            <p:strVal val="#ppt_x-#ppt_w/2"/>
                                          </p:val>
                                        </p:tav>
                                        <p:tav tm="100000">
                                          <p:val>
                                            <p:strVal val="#ppt_x"/>
                                          </p:val>
                                        </p:tav>
                                      </p:tavLst>
                                    </p:anim>
                                    <p:anim calcmode="lin" valueType="num">
                                      <p:cBhvr>
                                        <p:cTn id="40" dur="500" fill="hold"/>
                                        <p:tgtEl>
                                          <p:spTgt spid="10"/>
                                        </p:tgtEl>
                                        <p:attrNameLst>
                                          <p:attrName>ppt_y</p:attrName>
                                        </p:attrNameLst>
                                      </p:cBhvr>
                                      <p:tavLst>
                                        <p:tav tm="0">
                                          <p:val>
                                            <p:strVal val="#ppt_y"/>
                                          </p:val>
                                        </p:tav>
                                        <p:tav tm="100000">
                                          <p:val>
                                            <p:strVal val="#ppt_y"/>
                                          </p:val>
                                        </p:tav>
                                      </p:tavLst>
                                    </p:anim>
                                    <p:anim calcmode="lin" valueType="num">
                                      <p:cBhvr>
                                        <p:cTn id="41" dur="500" fill="hold"/>
                                        <p:tgtEl>
                                          <p:spTgt spid="10"/>
                                        </p:tgtEl>
                                        <p:attrNameLst>
                                          <p:attrName>ppt_w</p:attrName>
                                        </p:attrNameLst>
                                      </p:cBhvr>
                                      <p:tavLst>
                                        <p:tav tm="0">
                                          <p:val>
                                            <p:fltVal val="0"/>
                                          </p:val>
                                        </p:tav>
                                        <p:tav tm="100000">
                                          <p:val>
                                            <p:strVal val="#ppt_w"/>
                                          </p:val>
                                        </p:tav>
                                      </p:tavLst>
                                    </p:anim>
                                    <p:anim calcmode="lin" valueType="num">
                                      <p:cBhvr>
                                        <p:cTn id="42" dur="500" fill="hold"/>
                                        <p:tgtEl>
                                          <p:spTgt spid="10"/>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autoUpdateAnimBg="0"/>
      <p:bldP spid="6"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0C913308-F349-4B6D-A68A-DD1791B4A57B}" type="slidenum">
              <a:rPr lang="zh-CN" altLang="en-US" smtClean="0"/>
              <a:t>27</a:t>
            </a:fld>
            <a:endParaRPr lang="zh-CN" altLang="en-US"/>
          </a:p>
        </p:txBody>
      </p:sp>
      <p:sp>
        <p:nvSpPr>
          <p:cNvPr id="3" name="标题 2"/>
          <p:cNvSpPr>
            <a:spLocks noGrp="1"/>
          </p:cNvSpPr>
          <p:nvPr>
            <p:ph type="title"/>
          </p:nvPr>
        </p:nvSpPr>
        <p:spPr/>
        <p:txBody>
          <a:bodyPr/>
          <a:lstStyle/>
          <a:p>
            <a:r>
              <a:rPr lang="zh-CN" altLang="en-US" dirty="0"/>
              <a:t>构造有限自动机</a:t>
            </a:r>
          </a:p>
        </p:txBody>
      </p:sp>
      <p:graphicFrame>
        <p:nvGraphicFramePr>
          <p:cNvPr id="11" name="Object 2"/>
          <p:cNvGraphicFramePr>
            <a:graphicFrameLocks noChangeAspect="1"/>
          </p:cNvGraphicFramePr>
          <p:nvPr>
            <p:extLst>
              <p:ext uri="{D42A27DB-BD31-4B8C-83A1-F6EECF244321}">
                <p14:modId xmlns:p14="http://schemas.microsoft.com/office/powerpoint/2010/main" val="275355641"/>
              </p:ext>
            </p:extLst>
          </p:nvPr>
        </p:nvGraphicFramePr>
        <p:xfrm>
          <a:off x="601319" y="1763564"/>
          <a:ext cx="1181100" cy="557213"/>
        </p:xfrm>
        <a:graphic>
          <a:graphicData uri="http://schemas.openxmlformats.org/presentationml/2006/ole">
            <mc:AlternateContent xmlns:mc="http://schemas.openxmlformats.org/markup-compatibility/2006">
              <mc:Choice xmlns:v="urn:schemas-microsoft-com:vml" Requires="v">
                <p:oleObj spid="_x0000_s14715" name="Equation" r:id="rId4" imgW="1180465" imgH="558800" progId="Equation.3">
                  <p:embed/>
                </p:oleObj>
              </mc:Choice>
              <mc:Fallback>
                <p:oleObj name="Equation" r:id="rId4" imgW="1180465" imgH="558800" progId="Equation.3">
                  <p:embed/>
                  <p:pic>
                    <p:nvPicPr>
                      <p:cNvPr id="11"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1319" y="1763564"/>
                        <a:ext cx="1181100" cy="5572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 name="Text Box 3"/>
          <p:cNvSpPr txBox="1">
            <a:spLocks noChangeArrowheads="1"/>
          </p:cNvSpPr>
          <p:nvPr/>
        </p:nvSpPr>
        <p:spPr bwMode="auto">
          <a:xfrm>
            <a:off x="1725269" y="1744514"/>
            <a:ext cx="5929313"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spcBef>
                <a:spcPct val="20000"/>
              </a:spcBef>
            </a:pPr>
            <a:r>
              <a:rPr kumimoji="0" lang="en-US" altLang="zh-CN" sz="3200" b="0">
                <a:latin typeface="Comic Sans MS" panose="030F0702030302020204" pitchFamily="66" charset="0"/>
              </a:rPr>
              <a:t>= { all strings with prefix       }</a:t>
            </a:r>
          </a:p>
        </p:txBody>
      </p:sp>
      <p:graphicFrame>
        <p:nvGraphicFramePr>
          <p:cNvPr id="13" name="Object 4"/>
          <p:cNvGraphicFramePr>
            <a:graphicFrameLocks noChangeAspect="1"/>
          </p:cNvGraphicFramePr>
          <p:nvPr>
            <p:extLst>
              <p:ext uri="{D42A27DB-BD31-4B8C-83A1-F6EECF244321}">
                <p14:modId xmlns:p14="http://schemas.microsoft.com/office/powerpoint/2010/main" val="2545541871"/>
              </p:ext>
            </p:extLst>
          </p:nvPr>
        </p:nvGraphicFramePr>
        <p:xfrm>
          <a:off x="6754469" y="1820714"/>
          <a:ext cx="544513" cy="431800"/>
        </p:xfrm>
        <a:graphic>
          <a:graphicData uri="http://schemas.openxmlformats.org/presentationml/2006/ole">
            <mc:AlternateContent xmlns:mc="http://schemas.openxmlformats.org/markup-compatibility/2006">
              <mc:Choice xmlns:v="urn:schemas-microsoft-com:vml" Requires="v">
                <p:oleObj spid="_x0000_s14716" name="Equation" r:id="rId6" imgW="546100" imgH="431800" progId="Equation.3">
                  <p:embed/>
                </p:oleObj>
              </mc:Choice>
              <mc:Fallback>
                <p:oleObj name="Equation" r:id="rId6" imgW="546100" imgH="431800" progId="Equation.3">
                  <p:embed/>
                  <p:pic>
                    <p:nvPicPr>
                      <p:cNvPr id="13" name="Object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754469" y="1820714"/>
                        <a:ext cx="544513"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 name="Oval 5"/>
          <p:cNvSpPr>
            <a:spLocks noChangeArrowheads="1"/>
          </p:cNvSpPr>
          <p:nvPr/>
        </p:nvSpPr>
        <p:spPr bwMode="auto">
          <a:xfrm>
            <a:off x="1039469" y="3908229"/>
            <a:ext cx="685800" cy="685800"/>
          </a:xfrm>
          <a:prstGeom prst="ellipse">
            <a:avLst/>
          </a:prstGeom>
          <a:noFill/>
          <a:ln w="952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5" name="Oval 6"/>
          <p:cNvSpPr>
            <a:spLocks noChangeArrowheads="1"/>
          </p:cNvSpPr>
          <p:nvPr/>
        </p:nvSpPr>
        <p:spPr bwMode="auto">
          <a:xfrm>
            <a:off x="4239869" y="3908229"/>
            <a:ext cx="685800" cy="685800"/>
          </a:xfrm>
          <a:prstGeom prst="ellipse">
            <a:avLst/>
          </a:prstGeom>
          <a:noFill/>
          <a:ln w="952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6" name="Oval 7"/>
          <p:cNvSpPr>
            <a:spLocks noChangeArrowheads="1"/>
          </p:cNvSpPr>
          <p:nvPr/>
        </p:nvSpPr>
        <p:spPr bwMode="auto">
          <a:xfrm>
            <a:off x="7211669" y="3908229"/>
            <a:ext cx="685800" cy="685800"/>
          </a:xfrm>
          <a:prstGeom prst="ellipse">
            <a:avLst/>
          </a:prstGeom>
          <a:noFill/>
          <a:ln w="952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7" name="Line 8"/>
          <p:cNvSpPr>
            <a:spLocks noChangeShapeType="1"/>
          </p:cNvSpPr>
          <p:nvPr/>
        </p:nvSpPr>
        <p:spPr bwMode="auto">
          <a:xfrm>
            <a:off x="429869" y="4289229"/>
            <a:ext cx="609600" cy="0"/>
          </a:xfrm>
          <a:prstGeom prst="line">
            <a:avLst/>
          </a:prstGeom>
          <a:noFill/>
          <a:ln w="9525">
            <a:solidFill>
              <a:schemeClr val="tx1"/>
            </a:solidFill>
            <a:rou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 name="Oval 9"/>
          <p:cNvSpPr>
            <a:spLocks noChangeArrowheads="1"/>
          </p:cNvSpPr>
          <p:nvPr/>
        </p:nvSpPr>
        <p:spPr bwMode="auto">
          <a:xfrm>
            <a:off x="6983069" y="3679629"/>
            <a:ext cx="1143000" cy="1143000"/>
          </a:xfrm>
          <a:prstGeom prst="ellipse">
            <a:avLst/>
          </a:prstGeom>
          <a:noFill/>
          <a:ln w="952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9" name="Line 10"/>
          <p:cNvSpPr>
            <a:spLocks noChangeShapeType="1"/>
          </p:cNvSpPr>
          <p:nvPr/>
        </p:nvSpPr>
        <p:spPr bwMode="auto">
          <a:xfrm>
            <a:off x="1725269" y="4289229"/>
            <a:ext cx="2514600" cy="0"/>
          </a:xfrm>
          <a:prstGeom prst="line">
            <a:avLst/>
          </a:prstGeom>
          <a:noFill/>
          <a:ln w="9525">
            <a:solidFill>
              <a:schemeClr val="tx1"/>
            </a:solidFill>
            <a:rou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 name="Line 11"/>
          <p:cNvSpPr>
            <a:spLocks noChangeShapeType="1"/>
          </p:cNvSpPr>
          <p:nvPr/>
        </p:nvSpPr>
        <p:spPr bwMode="auto">
          <a:xfrm>
            <a:off x="4925669" y="4289229"/>
            <a:ext cx="2057400" cy="0"/>
          </a:xfrm>
          <a:prstGeom prst="line">
            <a:avLst/>
          </a:prstGeom>
          <a:noFill/>
          <a:ln w="9525">
            <a:solidFill>
              <a:schemeClr val="tx1"/>
            </a:solidFill>
            <a:rou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 name="Freeform 12"/>
          <p:cNvSpPr/>
          <p:nvPr/>
        </p:nvSpPr>
        <p:spPr bwMode="auto">
          <a:xfrm>
            <a:off x="7059269" y="2689029"/>
            <a:ext cx="812800" cy="1079500"/>
          </a:xfrm>
          <a:custGeom>
            <a:avLst/>
            <a:gdLst>
              <a:gd name="T0" fmla="*/ 2147483646 w 512"/>
              <a:gd name="T1" fmla="*/ 2147483646 h 680"/>
              <a:gd name="T2" fmla="*/ 2147483646 w 512"/>
              <a:gd name="T3" fmla="*/ 2147483646 h 680"/>
              <a:gd name="T4" fmla="*/ 2147483646 w 512"/>
              <a:gd name="T5" fmla="*/ 2147483646 h 680"/>
              <a:gd name="T6" fmla="*/ 2147483646 w 512"/>
              <a:gd name="T7" fmla="*/ 2147483646 h 680"/>
              <a:gd name="T8" fmla="*/ 2147483646 w 512"/>
              <a:gd name="T9" fmla="*/ 2147483646 h 6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12" h="680">
                <a:moveTo>
                  <a:pt x="160" y="680"/>
                </a:moveTo>
                <a:cubicBezTo>
                  <a:pt x="80" y="496"/>
                  <a:pt x="0" y="312"/>
                  <a:pt x="16" y="200"/>
                </a:cubicBezTo>
                <a:cubicBezTo>
                  <a:pt x="32" y="88"/>
                  <a:pt x="176" y="16"/>
                  <a:pt x="256" y="8"/>
                </a:cubicBezTo>
                <a:cubicBezTo>
                  <a:pt x="336" y="0"/>
                  <a:pt x="480" y="48"/>
                  <a:pt x="496" y="152"/>
                </a:cubicBezTo>
                <a:cubicBezTo>
                  <a:pt x="512" y="256"/>
                  <a:pt x="432" y="444"/>
                  <a:pt x="352" y="632"/>
                </a:cubicBezTo>
              </a:path>
            </a:pathLst>
          </a:custGeom>
          <a:noFill/>
          <a:ln w="9525" cap="flat" cmpd="sng">
            <a:solidFill>
              <a:schemeClr val="tx1"/>
            </a:solidFill>
            <a:prstDash val="solid"/>
            <a:round/>
            <a:headEnd type="none" w="med" len="med"/>
            <a:tailEnd type="triangl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22" name="Object 13"/>
          <p:cNvGraphicFramePr>
            <a:graphicFrameLocks noChangeAspect="1"/>
          </p:cNvGraphicFramePr>
          <p:nvPr>
            <p:extLst>
              <p:ext uri="{D42A27DB-BD31-4B8C-83A1-F6EECF244321}">
                <p14:modId xmlns:p14="http://schemas.microsoft.com/office/powerpoint/2010/main" val="2838874927"/>
              </p:ext>
            </p:extLst>
          </p:nvPr>
        </p:nvGraphicFramePr>
        <p:xfrm>
          <a:off x="2792069" y="3984429"/>
          <a:ext cx="265113" cy="279400"/>
        </p:xfrm>
        <a:graphic>
          <a:graphicData uri="http://schemas.openxmlformats.org/presentationml/2006/ole">
            <mc:AlternateContent xmlns:mc="http://schemas.openxmlformats.org/markup-compatibility/2006">
              <mc:Choice xmlns:v="urn:schemas-microsoft-com:vml" Requires="v">
                <p:oleObj spid="_x0000_s14717" name="Equation" r:id="rId8" imgW="266700" imgH="279400" progId="Equation.3">
                  <p:embed/>
                </p:oleObj>
              </mc:Choice>
              <mc:Fallback>
                <p:oleObj name="Equation" r:id="rId8" imgW="266700" imgH="279400" progId="Equation.3">
                  <p:embed/>
                  <p:pic>
                    <p:nvPicPr>
                      <p:cNvPr id="22" name="Object 1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792069" y="3984429"/>
                        <a:ext cx="265113" cy="279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3" name="Object 14"/>
          <p:cNvGraphicFramePr>
            <a:graphicFrameLocks noChangeAspect="1"/>
          </p:cNvGraphicFramePr>
          <p:nvPr>
            <p:extLst>
              <p:ext uri="{D42A27DB-BD31-4B8C-83A1-F6EECF244321}">
                <p14:modId xmlns:p14="http://schemas.microsoft.com/office/powerpoint/2010/main" val="746001275"/>
              </p:ext>
            </p:extLst>
          </p:nvPr>
        </p:nvGraphicFramePr>
        <p:xfrm>
          <a:off x="5916269" y="3908229"/>
          <a:ext cx="279400" cy="381000"/>
        </p:xfrm>
        <a:graphic>
          <a:graphicData uri="http://schemas.openxmlformats.org/presentationml/2006/ole">
            <mc:AlternateContent xmlns:mc="http://schemas.openxmlformats.org/markup-compatibility/2006">
              <mc:Choice xmlns:v="urn:schemas-microsoft-com:vml" Requires="v">
                <p:oleObj spid="_x0000_s14718" name="Equation" r:id="rId10" imgW="279400" imgH="381000" progId="Equation.3">
                  <p:embed/>
                </p:oleObj>
              </mc:Choice>
              <mc:Fallback>
                <p:oleObj name="Equation" r:id="rId10" imgW="279400" imgH="381000" progId="Equation.3">
                  <p:embed/>
                  <p:pic>
                    <p:nvPicPr>
                      <p:cNvPr id="23" name="Object 14"/>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916269" y="3908229"/>
                        <a:ext cx="279400" cy="381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4" name="Object 15"/>
          <p:cNvGraphicFramePr>
            <a:graphicFrameLocks noChangeAspect="1"/>
          </p:cNvGraphicFramePr>
          <p:nvPr>
            <p:extLst>
              <p:ext uri="{D42A27DB-BD31-4B8C-83A1-F6EECF244321}">
                <p14:modId xmlns:p14="http://schemas.microsoft.com/office/powerpoint/2010/main" val="2082368205"/>
              </p:ext>
            </p:extLst>
          </p:nvPr>
        </p:nvGraphicFramePr>
        <p:xfrm>
          <a:off x="7135469" y="2231829"/>
          <a:ext cx="671513" cy="442913"/>
        </p:xfrm>
        <a:graphic>
          <a:graphicData uri="http://schemas.openxmlformats.org/presentationml/2006/ole">
            <mc:AlternateContent xmlns:mc="http://schemas.openxmlformats.org/markup-compatibility/2006">
              <mc:Choice xmlns:v="urn:schemas-microsoft-com:vml" Requires="v">
                <p:oleObj spid="_x0000_s14719" name="Equation" r:id="rId12" imgW="673100" imgH="444500" progId="Equation.3">
                  <p:embed/>
                </p:oleObj>
              </mc:Choice>
              <mc:Fallback>
                <p:oleObj name="Equation" r:id="rId12" imgW="673100" imgH="444500" progId="Equation.3">
                  <p:embed/>
                  <p:pic>
                    <p:nvPicPr>
                      <p:cNvPr id="24" name="Object 15"/>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135469" y="2231829"/>
                        <a:ext cx="671513" cy="442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5" name="Object 16"/>
          <p:cNvGraphicFramePr>
            <a:graphicFrameLocks noChangeAspect="1"/>
          </p:cNvGraphicFramePr>
          <p:nvPr>
            <p:extLst>
              <p:ext uri="{D42A27DB-BD31-4B8C-83A1-F6EECF244321}">
                <p14:modId xmlns:p14="http://schemas.microsoft.com/office/powerpoint/2010/main" val="385147813"/>
              </p:ext>
            </p:extLst>
          </p:nvPr>
        </p:nvGraphicFramePr>
        <p:xfrm>
          <a:off x="1191869" y="3984429"/>
          <a:ext cx="419100" cy="469900"/>
        </p:xfrm>
        <a:graphic>
          <a:graphicData uri="http://schemas.openxmlformats.org/presentationml/2006/ole">
            <mc:AlternateContent xmlns:mc="http://schemas.openxmlformats.org/markup-compatibility/2006">
              <mc:Choice xmlns:v="urn:schemas-microsoft-com:vml" Requires="v">
                <p:oleObj spid="_x0000_s14720" name="Equation" r:id="rId14" imgW="419100" imgH="469900" progId="Equation.3">
                  <p:embed/>
                </p:oleObj>
              </mc:Choice>
              <mc:Fallback>
                <p:oleObj name="Equation" r:id="rId14" imgW="419100" imgH="469900" progId="Equation.3">
                  <p:embed/>
                  <p:pic>
                    <p:nvPicPr>
                      <p:cNvPr id="25" name="Object 16"/>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191869" y="3984429"/>
                        <a:ext cx="419100" cy="469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6" name="Object 17"/>
          <p:cNvGraphicFramePr>
            <a:graphicFrameLocks noChangeAspect="1"/>
          </p:cNvGraphicFramePr>
          <p:nvPr>
            <p:extLst>
              <p:ext uri="{D42A27DB-BD31-4B8C-83A1-F6EECF244321}">
                <p14:modId xmlns:p14="http://schemas.microsoft.com/office/powerpoint/2010/main" val="174074465"/>
              </p:ext>
            </p:extLst>
          </p:nvPr>
        </p:nvGraphicFramePr>
        <p:xfrm>
          <a:off x="4430369" y="3984429"/>
          <a:ext cx="341313" cy="469900"/>
        </p:xfrm>
        <a:graphic>
          <a:graphicData uri="http://schemas.openxmlformats.org/presentationml/2006/ole">
            <mc:AlternateContent xmlns:mc="http://schemas.openxmlformats.org/markup-compatibility/2006">
              <mc:Choice xmlns:v="urn:schemas-microsoft-com:vml" Requires="v">
                <p:oleObj spid="_x0000_s14721" name="Equation" r:id="rId16" imgW="342900" imgH="469900" progId="Equation.3">
                  <p:embed/>
                </p:oleObj>
              </mc:Choice>
              <mc:Fallback>
                <p:oleObj name="Equation" r:id="rId16" imgW="342900" imgH="469900" progId="Equation.3">
                  <p:embed/>
                  <p:pic>
                    <p:nvPicPr>
                      <p:cNvPr id="26" name="Object 17"/>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430369" y="3984429"/>
                        <a:ext cx="341313" cy="469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7" name="Object 18"/>
          <p:cNvGraphicFramePr>
            <a:graphicFrameLocks noChangeAspect="1"/>
          </p:cNvGraphicFramePr>
          <p:nvPr>
            <p:extLst>
              <p:ext uri="{D42A27DB-BD31-4B8C-83A1-F6EECF244321}">
                <p14:modId xmlns:p14="http://schemas.microsoft.com/office/powerpoint/2010/main" val="3695968676"/>
              </p:ext>
            </p:extLst>
          </p:nvPr>
        </p:nvGraphicFramePr>
        <p:xfrm>
          <a:off x="7300569" y="3984429"/>
          <a:ext cx="392113" cy="469900"/>
        </p:xfrm>
        <a:graphic>
          <a:graphicData uri="http://schemas.openxmlformats.org/presentationml/2006/ole">
            <mc:AlternateContent xmlns:mc="http://schemas.openxmlformats.org/markup-compatibility/2006">
              <mc:Choice xmlns:v="urn:schemas-microsoft-com:vml" Requires="v">
                <p:oleObj spid="_x0000_s14722" name="Equation" r:id="rId18" imgW="393700" imgH="469900" progId="Equation.3">
                  <p:embed/>
                </p:oleObj>
              </mc:Choice>
              <mc:Fallback>
                <p:oleObj name="Equation" r:id="rId18" imgW="393700" imgH="469900" progId="Equation.3">
                  <p:embed/>
                  <p:pic>
                    <p:nvPicPr>
                      <p:cNvPr id="27" name="Object 18"/>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7300569" y="3984429"/>
                        <a:ext cx="392113" cy="469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8" name="Text Box 19"/>
          <p:cNvSpPr txBox="1">
            <a:spLocks noChangeArrowheads="1"/>
          </p:cNvSpPr>
          <p:nvPr/>
        </p:nvSpPr>
        <p:spPr bwMode="auto">
          <a:xfrm>
            <a:off x="6906869" y="4746429"/>
            <a:ext cx="1443038"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spcBef>
                <a:spcPct val="20000"/>
              </a:spcBef>
            </a:pPr>
            <a:r>
              <a:rPr kumimoji="0" lang="en-US" altLang="zh-CN" sz="3200" b="0">
                <a:solidFill>
                  <a:schemeClr val="accent2"/>
                </a:solidFill>
                <a:latin typeface="Comic Sans MS" panose="030F0702030302020204" pitchFamily="66" charset="0"/>
              </a:rPr>
              <a:t>accept</a:t>
            </a:r>
          </a:p>
        </p:txBody>
      </p:sp>
      <p:sp>
        <p:nvSpPr>
          <p:cNvPr id="29" name="Oval 20"/>
          <p:cNvSpPr>
            <a:spLocks noChangeArrowheads="1"/>
          </p:cNvSpPr>
          <p:nvPr/>
        </p:nvSpPr>
        <p:spPr bwMode="auto">
          <a:xfrm>
            <a:off x="4239869" y="5813229"/>
            <a:ext cx="685800" cy="685800"/>
          </a:xfrm>
          <a:prstGeom prst="ellipse">
            <a:avLst/>
          </a:prstGeom>
          <a:noFill/>
          <a:ln w="952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0" name="Line 21"/>
          <p:cNvSpPr>
            <a:spLocks noChangeShapeType="1"/>
          </p:cNvSpPr>
          <p:nvPr/>
        </p:nvSpPr>
        <p:spPr bwMode="auto">
          <a:xfrm>
            <a:off x="1572869" y="4517829"/>
            <a:ext cx="2667000" cy="1524000"/>
          </a:xfrm>
          <a:prstGeom prst="line">
            <a:avLst/>
          </a:prstGeom>
          <a:noFill/>
          <a:ln w="9525">
            <a:solidFill>
              <a:schemeClr val="tx1"/>
            </a:solidFill>
            <a:rou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 name="Freeform 22"/>
          <p:cNvSpPr/>
          <p:nvPr/>
        </p:nvSpPr>
        <p:spPr bwMode="auto">
          <a:xfrm>
            <a:off x="4925669" y="5711629"/>
            <a:ext cx="838200" cy="812800"/>
          </a:xfrm>
          <a:custGeom>
            <a:avLst/>
            <a:gdLst>
              <a:gd name="T0" fmla="*/ 0 w 528"/>
              <a:gd name="T1" fmla="*/ 2147483646 h 512"/>
              <a:gd name="T2" fmla="*/ 2147483646 w 528"/>
              <a:gd name="T3" fmla="*/ 2147483646 h 512"/>
              <a:gd name="T4" fmla="*/ 2147483646 w 528"/>
              <a:gd name="T5" fmla="*/ 2147483646 h 512"/>
              <a:gd name="T6" fmla="*/ 2147483646 w 528"/>
              <a:gd name="T7" fmla="*/ 2147483646 h 512"/>
              <a:gd name="T8" fmla="*/ 0 w 528"/>
              <a:gd name="T9" fmla="*/ 2147483646 h 5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28" h="512">
                <a:moveTo>
                  <a:pt x="0" y="160"/>
                </a:moveTo>
                <a:cubicBezTo>
                  <a:pt x="124" y="80"/>
                  <a:pt x="248" y="0"/>
                  <a:pt x="336" y="16"/>
                </a:cubicBezTo>
                <a:cubicBezTo>
                  <a:pt x="424" y="32"/>
                  <a:pt x="528" y="176"/>
                  <a:pt x="528" y="256"/>
                </a:cubicBezTo>
                <a:cubicBezTo>
                  <a:pt x="528" y="336"/>
                  <a:pt x="424" y="480"/>
                  <a:pt x="336" y="496"/>
                </a:cubicBezTo>
                <a:cubicBezTo>
                  <a:pt x="248" y="512"/>
                  <a:pt x="124" y="432"/>
                  <a:pt x="0" y="352"/>
                </a:cubicBezTo>
              </a:path>
            </a:pathLst>
          </a:custGeom>
          <a:noFill/>
          <a:ln w="9525" cap="flat" cmpd="sng">
            <a:solidFill>
              <a:schemeClr val="tx1"/>
            </a:solidFill>
            <a:prstDash val="solid"/>
            <a:round/>
            <a:headEnd type="none" w="med" len="med"/>
            <a:tailEnd type="triangl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32" name="Object 23"/>
          <p:cNvGraphicFramePr>
            <a:graphicFrameLocks noChangeAspect="1"/>
          </p:cNvGraphicFramePr>
          <p:nvPr>
            <p:extLst>
              <p:ext uri="{D42A27DB-BD31-4B8C-83A1-F6EECF244321}">
                <p14:modId xmlns:p14="http://schemas.microsoft.com/office/powerpoint/2010/main" val="2000586032"/>
              </p:ext>
            </p:extLst>
          </p:nvPr>
        </p:nvGraphicFramePr>
        <p:xfrm>
          <a:off x="5916269" y="5889429"/>
          <a:ext cx="671513" cy="442913"/>
        </p:xfrm>
        <a:graphic>
          <a:graphicData uri="http://schemas.openxmlformats.org/presentationml/2006/ole">
            <mc:AlternateContent xmlns:mc="http://schemas.openxmlformats.org/markup-compatibility/2006">
              <mc:Choice xmlns:v="urn:schemas-microsoft-com:vml" Requires="v">
                <p:oleObj spid="_x0000_s14723" name="Equation" r:id="rId20" imgW="673100" imgH="444500" progId="Equation.3">
                  <p:embed/>
                </p:oleObj>
              </mc:Choice>
              <mc:Fallback>
                <p:oleObj name="Equation" r:id="rId20" imgW="673100" imgH="444500" progId="Equation.3">
                  <p:embed/>
                  <p:pic>
                    <p:nvPicPr>
                      <p:cNvPr id="32" name="Object 23"/>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916269" y="5889429"/>
                        <a:ext cx="671513" cy="442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3" name="Line 24"/>
          <p:cNvSpPr>
            <a:spLocks noChangeShapeType="1"/>
          </p:cNvSpPr>
          <p:nvPr/>
        </p:nvSpPr>
        <p:spPr bwMode="auto">
          <a:xfrm flipV="1">
            <a:off x="4544669" y="4594029"/>
            <a:ext cx="0" cy="1219200"/>
          </a:xfrm>
          <a:prstGeom prst="line">
            <a:avLst/>
          </a:prstGeom>
          <a:noFill/>
          <a:ln w="9525">
            <a:solidFill>
              <a:schemeClr val="tx1"/>
            </a:solidFill>
            <a:round/>
            <a:headEnd type="triangle" w="lg" len="lg"/>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34" name="Object 25"/>
          <p:cNvGraphicFramePr>
            <a:graphicFrameLocks noChangeAspect="1"/>
          </p:cNvGraphicFramePr>
          <p:nvPr>
            <p:extLst>
              <p:ext uri="{D42A27DB-BD31-4B8C-83A1-F6EECF244321}">
                <p14:modId xmlns:p14="http://schemas.microsoft.com/office/powerpoint/2010/main" val="3074441377"/>
              </p:ext>
            </p:extLst>
          </p:nvPr>
        </p:nvGraphicFramePr>
        <p:xfrm>
          <a:off x="4366869" y="5889429"/>
          <a:ext cx="392113" cy="469900"/>
        </p:xfrm>
        <a:graphic>
          <a:graphicData uri="http://schemas.openxmlformats.org/presentationml/2006/ole">
            <mc:AlternateContent xmlns:mc="http://schemas.openxmlformats.org/markup-compatibility/2006">
              <mc:Choice xmlns:v="urn:schemas-microsoft-com:vml" Requires="v">
                <p:oleObj spid="_x0000_s14724" name="Equation" r:id="rId21" imgW="393700" imgH="469900" progId="Equation.3">
                  <p:embed/>
                </p:oleObj>
              </mc:Choice>
              <mc:Fallback>
                <p:oleObj name="Equation" r:id="rId21" imgW="393700" imgH="469900" progId="Equation.3">
                  <p:embed/>
                  <p:pic>
                    <p:nvPicPr>
                      <p:cNvPr id="34" name="Object 25"/>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4366869" y="5889429"/>
                        <a:ext cx="392113" cy="469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5" name="Object 26"/>
          <p:cNvGraphicFramePr>
            <a:graphicFrameLocks noChangeAspect="1"/>
          </p:cNvGraphicFramePr>
          <p:nvPr>
            <p:extLst>
              <p:ext uri="{D42A27DB-BD31-4B8C-83A1-F6EECF244321}">
                <p14:modId xmlns:p14="http://schemas.microsoft.com/office/powerpoint/2010/main" val="146362564"/>
              </p:ext>
            </p:extLst>
          </p:nvPr>
        </p:nvGraphicFramePr>
        <p:xfrm>
          <a:off x="4620869" y="4975029"/>
          <a:ext cx="265113" cy="279400"/>
        </p:xfrm>
        <a:graphic>
          <a:graphicData uri="http://schemas.openxmlformats.org/presentationml/2006/ole">
            <mc:AlternateContent xmlns:mc="http://schemas.openxmlformats.org/markup-compatibility/2006">
              <mc:Choice xmlns:v="urn:schemas-microsoft-com:vml" Requires="v">
                <p:oleObj spid="_x0000_s14725" name="Equation" r:id="rId23" imgW="266700" imgH="279400" progId="Equation.3">
                  <p:embed/>
                </p:oleObj>
              </mc:Choice>
              <mc:Fallback>
                <p:oleObj name="Equation" r:id="rId23" imgW="266700" imgH="279400" progId="Equation.3">
                  <p:embed/>
                  <p:pic>
                    <p:nvPicPr>
                      <p:cNvPr id="35" name="Object 2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620869" y="4975029"/>
                        <a:ext cx="265113" cy="279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6" name="Object 27"/>
          <p:cNvGraphicFramePr>
            <a:graphicFrameLocks noChangeAspect="1"/>
          </p:cNvGraphicFramePr>
          <p:nvPr>
            <p:extLst>
              <p:ext uri="{D42A27DB-BD31-4B8C-83A1-F6EECF244321}">
                <p14:modId xmlns:p14="http://schemas.microsoft.com/office/powerpoint/2010/main" val="3269356893"/>
              </p:ext>
            </p:extLst>
          </p:nvPr>
        </p:nvGraphicFramePr>
        <p:xfrm>
          <a:off x="2868269" y="4898829"/>
          <a:ext cx="279400" cy="381000"/>
        </p:xfrm>
        <a:graphic>
          <a:graphicData uri="http://schemas.openxmlformats.org/presentationml/2006/ole">
            <mc:AlternateContent xmlns:mc="http://schemas.openxmlformats.org/markup-compatibility/2006">
              <mc:Choice xmlns:v="urn:schemas-microsoft-com:vml" Requires="v">
                <p:oleObj spid="_x0000_s14726" name="Equation" r:id="rId24" imgW="279400" imgH="381000" progId="Equation.3">
                  <p:embed/>
                </p:oleObj>
              </mc:Choice>
              <mc:Fallback>
                <p:oleObj name="Equation" r:id="rId24" imgW="279400" imgH="381000" progId="Equation.3">
                  <p:embed/>
                  <p:pic>
                    <p:nvPicPr>
                      <p:cNvPr id="36" name="Object 27"/>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868269" y="4898829"/>
                        <a:ext cx="279400" cy="381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7" name="Object 28"/>
          <p:cNvGraphicFramePr>
            <a:graphicFrameLocks noChangeAspect="1"/>
          </p:cNvGraphicFramePr>
          <p:nvPr>
            <p:extLst>
              <p:ext uri="{D42A27DB-BD31-4B8C-83A1-F6EECF244321}">
                <p14:modId xmlns:p14="http://schemas.microsoft.com/office/powerpoint/2010/main" val="1006143144"/>
              </p:ext>
            </p:extLst>
          </p:nvPr>
        </p:nvGraphicFramePr>
        <p:xfrm>
          <a:off x="3851920" y="980728"/>
          <a:ext cx="2209800" cy="709613"/>
        </p:xfrm>
        <a:graphic>
          <a:graphicData uri="http://schemas.openxmlformats.org/presentationml/2006/ole">
            <mc:AlternateContent xmlns:mc="http://schemas.openxmlformats.org/markup-compatibility/2006">
              <mc:Choice xmlns:v="urn:schemas-microsoft-com:vml" Requires="v">
                <p:oleObj spid="_x0000_s14727" name="Equation" r:id="rId25" imgW="673100" imgH="215900" progId="Equation.3">
                  <p:embed/>
                </p:oleObj>
              </mc:Choice>
              <mc:Fallback>
                <p:oleObj name="Equation" r:id="rId25" imgW="673100" imgH="215900" progId="Equation.3">
                  <p:embed/>
                  <p:pic>
                    <p:nvPicPr>
                      <p:cNvPr id="37" name="Object 28"/>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3851920" y="980728"/>
                        <a:ext cx="2209800" cy="709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500" fill="hold"/>
                                        <p:tgtEl>
                                          <p:spTgt spid="15"/>
                                        </p:tgtEl>
                                        <p:attrNameLst>
                                          <p:attrName>ppt_x</p:attrName>
                                        </p:attrNameLst>
                                      </p:cBhvr>
                                      <p:tavLst>
                                        <p:tav tm="0">
                                          <p:val>
                                            <p:strVal val="#ppt_x"/>
                                          </p:val>
                                        </p:tav>
                                        <p:tav tm="100000">
                                          <p:val>
                                            <p:strVal val="#ppt_x"/>
                                          </p:val>
                                        </p:tav>
                                      </p:tavLst>
                                    </p:anim>
                                    <p:anim calcmode="lin" valueType="num">
                                      <p:cBhvr additive="base">
                                        <p:cTn id="12" dur="500" fill="hold"/>
                                        <p:tgtEl>
                                          <p:spTgt spid="15"/>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500" fill="hold"/>
                                        <p:tgtEl>
                                          <p:spTgt spid="16"/>
                                        </p:tgtEl>
                                        <p:attrNameLst>
                                          <p:attrName>ppt_x</p:attrName>
                                        </p:attrNameLst>
                                      </p:cBhvr>
                                      <p:tavLst>
                                        <p:tav tm="0">
                                          <p:val>
                                            <p:strVal val="#ppt_x"/>
                                          </p:val>
                                        </p:tav>
                                        <p:tav tm="100000">
                                          <p:val>
                                            <p:strVal val="#ppt_x"/>
                                          </p:val>
                                        </p:tav>
                                      </p:tavLst>
                                    </p:anim>
                                    <p:anim calcmode="lin" valueType="num">
                                      <p:cBhvr additive="base">
                                        <p:cTn id="16" dur="500" fill="hold"/>
                                        <p:tgtEl>
                                          <p:spTgt spid="16"/>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7"/>
                                        </p:tgtEl>
                                        <p:attrNameLst>
                                          <p:attrName>style.visibility</p:attrName>
                                        </p:attrNameLst>
                                      </p:cBhvr>
                                      <p:to>
                                        <p:strVal val="visible"/>
                                      </p:to>
                                    </p:set>
                                    <p:anim calcmode="lin" valueType="num">
                                      <p:cBhvr additive="base">
                                        <p:cTn id="19" dur="500" fill="hold"/>
                                        <p:tgtEl>
                                          <p:spTgt spid="17"/>
                                        </p:tgtEl>
                                        <p:attrNameLst>
                                          <p:attrName>ppt_x</p:attrName>
                                        </p:attrNameLst>
                                      </p:cBhvr>
                                      <p:tavLst>
                                        <p:tav tm="0">
                                          <p:val>
                                            <p:strVal val="#ppt_x"/>
                                          </p:val>
                                        </p:tav>
                                        <p:tav tm="100000">
                                          <p:val>
                                            <p:strVal val="#ppt_x"/>
                                          </p:val>
                                        </p:tav>
                                      </p:tavLst>
                                    </p:anim>
                                    <p:anim calcmode="lin" valueType="num">
                                      <p:cBhvr additive="base">
                                        <p:cTn id="20" dur="500" fill="hold"/>
                                        <p:tgtEl>
                                          <p:spTgt spid="17"/>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anim calcmode="lin" valueType="num">
                                      <p:cBhvr additive="base">
                                        <p:cTn id="23" dur="500" fill="hold"/>
                                        <p:tgtEl>
                                          <p:spTgt spid="18"/>
                                        </p:tgtEl>
                                        <p:attrNameLst>
                                          <p:attrName>ppt_x</p:attrName>
                                        </p:attrNameLst>
                                      </p:cBhvr>
                                      <p:tavLst>
                                        <p:tav tm="0">
                                          <p:val>
                                            <p:strVal val="#ppt_x"/>
                                          </p:val>
                                        </p:tav>
                                        <p:tav tm="100000">
                                          <p:val>
                                            <p:strVal val="#ppt_x"/>
                                          </p:val>
                                        </p:tav>
                                      </p:tavLst>
                                    </p:anim>
                                    <p:anim calcmode="lin" valueType="num">
                                      <p:cBhvr additive="base">
                                        <p:cTn id="24" dur="500" fill="hold"/>
                                        <p:tgtEl>
                                          <p:spTgt spid="18"/>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9"/>
                                        </p:tgtEl>
                                        <p:attrNameLst>
                                          <p:attrName>style.visibility</p:attrName>
                                        </p:attrNameLst>
                                      </p:cBhvr>
                                      <p:to>
                                        <p:strVal val="visible"/>
                                      </p:to>
                                    </p:set>
                                    <p:anim calcmode="lin" valueType="num">
                                      <p:cBhvr additive="base">
                                        <p:cTn id="27" dur="500" fill="hold"/>
                                        <p:tgtEl>
                                          <p:spTgt spid="19"/>
                                        </p:tgtEl>
                                        <p:attrNameLst>
                                          <p:attrName>ppt_x</p:attrName>
                                        </p:attrNameLst>
                                      </p:cBhvr>
                                      <p:tavLst>
                                        <p:tav tm="0">
                                          <p:val>
                                            <p:strVal val="#ppt_x"/>
                                          </p:val>
                                        </p:tav>
                                        <p:tav tm="100000">
                                          <p:val>
                                            <p:strVal val="#ppt_x"/>
                                          </p:val>
                                        </p:tav>
                                      </p:tavLst>
                                    </p:anim>
                                    <p:anim calcmode="lin" valueType="num">
                                      <p:cBhvr additive="base">
                                        <p:cTn id="28" dur="500" fill="hold"/>
                                        <p:tgtEl>
                                          <p:spTgt spid="19"/>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20"/>
                                        </p:tgtEl>
                                        <p:attrNameLst>
                                          <p:attrName>style.visibility</p:attrName>
                                        </p:attrNameLst>
                                      </p:cBhvr>
                                      <p:to>
                                        <p:strVal val="visible"/>
                                      </p:to>
                                    </p:set>
                                    <p:anim calcmode="lin" valueType="num">
                                      <p:cBhvr additive="base">
                                        <p:cTn id="31" dur="500" fill="hold"/>
                                        <p:tgtEl>
                                          <p:spTgt spid="20"/>
                                        </p:tgtEl>
                                        <p:attrNameLst>
                                          <p:attrName>ppt_x</p:attrName>
                                        </p:attrNameLst>
                                      </p:cBhvr>
                                      <p:tavLst>
                                        <p:tav tm="0">
                                          <p:val>
                                            <p:strVal val="#ppt_x"/>
                                          </p:val>
                                        </p:tav>
                                        <p:tav tm="100000">
                                          <p:val>
                                            <p:strVal val="#ppt_x"/>
                                          </p:val>
                                        </p:tav>
                                      </p:tavLst>
                                    </p:anim>
                                    <p:anim calcmode="lin" valueType="num">
                                      <p:cBhvr additive="base">
                                        <p:cTn id="32" dur="500" fill="hold"/>
                                        <p:tgtEl>
                                          <p:spTgt spid="20"/>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22"/>
                                        </p:tgtEl>
                                        <p:attrNameLst>
                                          <p:attrName>style.visibility</p:attrName>
                                        </p:attrNameLst>
                                      </p:cBhvr>
                                      <p:to>
                                        <p:strVal val="visible"/>
                                      </p:to>
                                    </p:set>
                                    <p:anim calcmode="lin" valueType="num">
                                      <p:cBhvr additive="base">
                                        <p:cTn id="35" dur="500" fill="hold"/>
                                        <p:tgtEl>
                                          <p:spTgt spid="22"/>
                                        </p:tgtEl>
                                        <p:attrNameLst>
                                          <p:attrName>ppt_x</p:attrName>
                                        </p:attrNameLst>
                                      </p:cBhvr>
                                      <p:tavLst>
                                        <p:tav tm="0">
                                          <p:val>
                                            <p:strVal val="#ppt_x"/>
                                          </p:val>
                                        </p:tav>
                                        <p:tav tm="100000">
                                          <p:val>
                                            <p:strVal val="#ppt_x"/>
                                          </p:val>
                                        </p:tav>
                                      </p:tavLst>
                                    </p:anim>
                                    <p:anim calcmode="lin" valueType="num">
                                      <p:cBhvr additive="base">
                                        <p:cTn id="36" dur="500" fill="hold"/>
                                        <p:tgtEl>
                                          <p:spTgt spid="22"/>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23"/>
                                        </p:tgtEl>
                                        <p:attrNameLst>
                                          <p:attrName>style.visibility</p:attrName>
                                        </p:attrNameLst>
                                      </p:cBhvr>
                                      <p:to>
                                        <p:strVal val="visible"/>
                                      </p:to>
                                    </p:set>
                                    <p:anim calcmode="lin" valueType="num">
                                      <p:cBhvr additive="base">
                                        <p:cTn id="39" dur="500" fill="hold"/>
                                        <p:tgtEl>
                                          <p:spTgt spid="23"/>
                                        </p:tgtEl>
                                        <p:attrNameLst>
                                          <p:attrName>ppt_x</p:attrName>
                                        </p:attrNameLst>
                                      </p:cBhvr>
                                      <p:tavLst>
                                        <p:tav tm="0">
                                          <p:val>
                                            <p:strVal val="#ppt_x"/>
                                          </p:val>
                                        </p:tav>
                                        <p:tav tm="100000">
                                          <p:val>
                                            <p:strVal val="#ppt_x"/>
                                          </p:val>
                                        </p:tav>
                                      </p:tavLst>
                                    </p:anim>
                                    <p:anim calcmode="lin" valueType="num">
                                      <p:cBhvr additive="base">
                                        <p:cTn id="40" dur="500" fill="hold"/>
                                        <p:tgtEl>
                                          <p:spTgt spid="23"/>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25"/>
                                        </p:tgtEl>
                                        <p:attrNameLst>
                                          <p:attrName>style.visibility</p:attrName>
                                        </p:attrNameLst>
                                      </p:cBhvr>
                                      <p:to>
                                        <p:strVal val="visible"/>
                                      </p:to>
                                    </p:set>
                                    <p:anim calcmode="lin" valueType="num">
                                      <p:cBhvr additive="base">
                                        <p:cTn id="43" dur="500" fill="hold"/>
                                        <p:tgtEl>
                                          <p:spTgt spid="25"/>
                                        </p:tgtEl>
                                        <p:attrNameLst>
                                          <p:attrName>ppt_x</p:attrName>
                                        </p:attrNameLst>
                                      </p:cBhvr>
                                      <p:tavLst>
                                        <p:tav tm="0">
                                          <p:val>
                                            <p:strVal val="#ppt_x"/>
                                          </p:val>
                                        </p:tav>
                                        <p:tav tm="100000">
                                          <p:val>
                                            <p:strVal val="#ppt_x"/>
                                          </p:val>
                                        </p:tav>
                                      </p:tavLst>
                                    </p:anim>
                                    <p:anim calcmode="lin" valueType="num">
                                      <p:cBhvr additive="base">
                                        <p:cTn id="44" dur="500" fill="hold"/>
                                        <p:tgtEl>
                                          <p:spTgt spid="25"/>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26"/>
                                        </p:tgtEl>
                                        <p:attrNameLst>
                                          <p:attrName>style.visibility</p:attrName>
                                        </p:attrNameLst>
                                      </p:cBhvr>
                                      <p:to>
                                        <p:strVal val="visible"/>
                                      </p:to>
                                    </p:set>
                                    <p:anim calcmode="lin" valueType="num">
                                      <p:cBhvr additive="base">
                                        <p:cTn id="47" dur="500" fill="hold"/>
                                        <p:tgtEl>
                                          <p:spTgt spid="26"/>
                                        </p:tgtEl>
                                        <p:attrNameLst>
                                          <p:attrName>ppt_x</p:attrName>
                                        </p:attrNameLst>
                                      </p:cBhvr>
                                      <p:tavLst>
                                        <p:tav tm="0">
                                          <p:val>
                                            <p:strVal val="#ppt_x"/>
                                          </p:val>
                                        </p:tav>
                                        <p:tav tm="100000">
                                          <p:val>
                                            <p:strVal val="#ppt_x"/>
                                          </p:val>
                                        </p:tav>
                                      </p:tavLst>
                                    </p:anim>
                                    <p:anim calcmode="lin" valueType="num">
                                      <p:cBhvr additive="base">
                                        <p:cTn id="48" dur="500" fill="hold"/>
                                        <p:tgtEl>
                                          <p:spTgt spid="26"/>
                                        </p:tgtEl>
                                        <p:attrNameLst>
                                          <p:attrName>ppt_y</p:attrName>
                                        </p:attrNameLst>
                                      </p:cBhvr>
                                      <p:tavLst>
                                        <p:tav tm="0">
                                          <p:val>
                                            <p:strVal val="1+#ppt_h/2"/>
                                          </p:val>
                                        </p:tav>
                                        <p:tav tm="100000">
                                          <p:val>
                                            <p:strVal val="#ppt_y"/>
                                          </p:val>
                                        </p:tav>
                                      </p:tavLst>
                                    </p:anim>
                                  </p:childTnLst>
                                </p:cTn>
                              </p:par>
                              <p:par>
                                <p:cTn id="49" presetID="2" presetClass="entr" presetSubtype="4" fill="hold" nodeType="withEffect">
                                  <p:stCondLst>
                                    <p:cond delay="0"/>
                                  </p:stCondLst>
                                  <p:childTnLst>
                                    <p:set>
                                      <p:cBhvr>
                                        <p:cTn id="50" dur="1" fill="hold">
                                          <p:stCondLst>
                                            <p:cond delay="0"/>
                                          </p:stCondLst>
                                        </p:cTn>
                                        <p:tgtEl>
                                          <p:spTgt spid="27"/>
                                        </p:tgtEl>
                                        <p:attrNameLst>
                                          <p:attrName>style.visibility</p:attrName>
                                        </p:attrNameLst>
                                      </p:cBhvr>
                                      <p:to>
                                        <p:strVal val="visible"/>
                                      </p:to>
                                    </p:set>
                                    <p:anim calcmode="lin" valueType="num">
                                      <p:cBhvr additive="base">
                                        <p:cTn id="51" dur="500" fill="hold"/>
                                        <p:tgtEl>
                                          <p:spTgt spid="27"/>
                                        </p:tgtEl>
                                        <p:attrNameLst>
                                          <p:attrName>ppt_x</p:attrName>
                                        </p:attrNameLst>
                                      </p:cBhvr>
                                      <p:tavLst>
                                        <p:tav tm="0">
                                          <p:val>
                                            <p:strVal val="#ppt_x"/>
                                          </p:val>
                                        </p:tav>
                                        <p:tav tm="100000">
                                          <p:val>
                                            <p:strVal val="#ppt_x"/>
                                          </p:val>
                                        </p:tav>
                                      </p:tavLst>
                                    </p:anim>
                                    <p:anim calcmode="lin" valueType="num">
                                      <p:cBhvr additive="base">
                                        <p:cTn id="52" dur="500" fill="hold"/>
                                        <p:tgtEl>
                                          <p:spTgt spid="27"/>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28"/>
                                        </p:tgtEl>
                                        <p:attrNameLst>
                                          <p:attrName>style.visibility</p:attrName>
                                        </p:attrNameLst>
                                      </p:cBhvr>
                                      <p:to>
                                        <p:strVal val="visible"/>
                                      </p:to>
                                    </p:set>
                                    <p:anim calcmode="lin" valueType="num">
                                      <p:cBhvr additive="base">
                                        <p:cTn id="55" dur="500" fill="hold"/>
                                        <p:tgtEl>
                                          <p:spTgt spid="28"/>
                                        </p:tgtEl>
                                        <p:attrNameLst>
                                          <p:attrName>ppt_x</p:attrName>
                                        </p:attrNameLst>
                                      </p:cBhvr>
                                      <p:tavLst>
                                        <p:tav tm="0">
                                          <p:val>
                                            <p:strVal val="#ppt_x"/>
                                          </p:val>
                                        </p:tav>
                                        <p:tav tm="100000">
                                          <p:val>
                                            <p:strVal val="#ppt_x"/>
                                          </p:val>
                                        </p:tav>
                                      </p:tavLst>
                                    </p:anim>
                                    <p:anim calcmode="lin" valueType="num">
                                      <p:cBhvr additive="base">
                                        <p:cTn id="56"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42" presetClass="entr" presetSubtype="0" fill="hold" nodeType="clickEffect">
                                  <p:stCondLst>
                                    <p:cond delay="0"/>
                                  </p:stCondLst>
                                  <p:childTnLst>
                                    <p:set>
                                      <p:cBhvr>
                                        <p:cTn id="60" dur="1" fill="hold">
                                          <p:stCondLst>
                                            <p:cond delay="0"/>
                                          </p:stCondLst>
                                        </p:cTn>
                                        <p:tgtEl>
                                          <p:spTgt spid="21"/>
                                        </p:tgtEl>
                                        <p:attrNameLst>
                                          <p:attrName>style.visibility</p:attrName>
                                        </p:attrNameLst>
                                      </p:cBhvr>
                                      <p:to>
                                        <p:strVal val="visible"/>
                                      </p:to>
                                    </p:set>
                                    <p:animEffect transition="in" filter="fade">
                                      <p:cBhvr>
                                        <p:cTn id="61" dur="1000"/>
                                        <p:tgtEl>
                                          <p:spTgt spid="21"/>
                                        </p:tgtEl>
                                      </p:cBhvr>
                                    </p:animEffect>
                                    <p:anim calcmode="lin" valueType="num">
                                      <p:cBhvr>
                                        <p:cTn id="62" dur="1000" fill="hold"/>
                                        <p:tgtEl>
                                          <p:spTgt spid="21"/>
                                        </p:tgtEl>
                                        <p:attrNameLst>
                                          <p:attrName>ppt_x</p:attrName>
                                        </p:attrNameLst>
                                      </p:cBhvr>
                                      <p:tavLst>
                                        <p:tav tm="0">
                                          <p:val>
                                            <p:strVal val="#ppt_x"/>
                                          </p:val>
                                        </p:tav>
                                        <p:tav tm="100000">
                                          <p:val>
                                            <p:strVal val="#ppt_x"/>
                                          </p:val>
                                        </p:tav>
                                      </p:tavLst>
                                    </p:anim>
                                    <p:anim calcmode="lin" valueType="num">
                                      <p:cBhvr>
                                        <p:cTn id="63" dur="1000" fill="hold"/>
                                        <p:tgtEl>
                                          <p:spTgt spid="21"/>
                                        </p:tgtEl>
                                        <p:attrNameLst>
                                          <p:attrName>ppt_y</p:attrName>
                                        </p:attrNameLst>
                                      </p:cBhvr>
                                      <p:tavLst>
                                        <p:tav tm="0">
                                          <p:val>
                                            <p:strVal val="#ppt_y+.1"/>
                                          </p:val>
                                        </p:tav>
                                        <p:tav tm="100000">
                                          <p:val>
                                            <p:strVal val="#ppt_y"/>
                                          </p:val>
                                        </p:tav>
                                      </p:tavLst>
                                    </p:anim>
                                  </p:childTnLst>
                                </p:cTn>
                              </p:par>
                              <p:par>
                                <p:cTn id="64" presetID="42" presetClass="entr" presetSubtype="0" fill="hold" nodeType="withEffect">
                                  <p:stCondLst>
                                    <p:cond delay="0"/>
                                  </p:stCondLst>
                                  <p:childTnLst>
                                    <p:set>
                                      <p:cBhvr>
                                        <p:cTn id="65" dur="1" fill="hold">
                                          <p:stCondLst>
                                            <p:cond delay="0"/>
                                          </p:stCondLst>
                                        </p:cTn>
                                        <p:tgtEl>
                                          <p:spTgt spid="24"/>
                                        </p:tgtEl>
                                        <p:attrNameLst>
                                          <p:attrName>style.visibility</p:attrName>
                                        </p:attrNameLst>
                                      </p:cBhvr>
                                      <p:to>
                                        <p:strVal val="visible"/>
                                      </p:to>
                                    </p:set>
                                    <p:animEffect transition="in" filter="fade">
                                      <p:cBhvr>
                                        <p:cTn id="66" dur="1000"/>
                                        <p:tgtEl>
                                          <p:spTgt spid="24"/>
                                        </p:tgtEl>
                                      </p:cBhvr>
                                    </p:animEffect>
                                    <p:anim calcmode="lin" valueType="num">
                                      <p:cBhvr>
                                        <p:cTn id="67" dur="1000" fill="hold"/>
                                        <p:tgtEl>
                                          <p:spTgt spid="24"/>
                                        </p:tgtEl>
                                        <p:attrNameLst>
                                          <p:attrName>ppt_x</p:attrName>
                                        </p:attrNameLst>
                                      </p:cBhvr>
                                      <p:tavLst>
                                        <p:tav tm="0">
                                          <p:val>
                                            <p:strVal val="#ppt_x"/>
                                          </p:val>
                                        </p:tav>
                                        <p:tav tm="100000">
                                          <p:val>
                                            <p:strVal val="#ppt_x"/>
                                          </p:val>
                                        </p:tav>
                                      </p:tavLst>
                                    </p:anim>
                                    <p:anim calcmode="lin" valueType="num">
                                      <p:cBhvr>
                                        <p:cTn id="68"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42" presetClass="entr" presetSubtype="0" fill="hold" grpId="0" nodeType="clickEffect">
                                  <p:stCondLst>
                                    <p:cond delay="0"/>
                                  </p:stCondLst>
                                  <p:childTnLst>
                                    <p:set>
                                      <p:cBhvr>
                                        <p:cTn id="72" dur="1" fill="hold">
                                          <p:stCondLst>
                                            <p:cond delay="0"/>
                                          </p:stCondLst>
                                        </p:cTn>
                                        <p:tgtEl>
                                          <p:spTgt spid="29"/>
                                        </p:tgtEl>
                                        <p:attrNameLst>
                                          <p:attrName>style.visibility</p:attrName>
                                        </p:attrNameLst>
                                      </p:cBhvr>
                                      <p:to>
                                        <p:strVal val="visible"/>
                                      </p:to>
                                    </p:set>
                                    <p:animEffect transition="in" filter="fade">
                                      <p:cBhvr>
                                        <p:cTn id="73" dur="1000"/>
                                        <p:tgtEl>
                                          <p:spTgt spid="29"/>
                                        </p:tgtEl>
                                      </p:cBhvr>
                                    </p:animEffect>
                                    <p:anim calcmode="lin" valueType="num">
                                      <p:cBhvr>
                                        <p:cTn id="74" dur="1000" fill="hold"/>
                                        <p:tgtEl>
                                          <p:spTgt spid="29"/>
                                        </p:tgtEl>
                                        <p:attrNameLst>
                                          <p:attrName>ppt_x</p:attrName>
                                        </p:attrNameLst>
                                      </p:cBhvr>
                                      <p:tavLst>
                                        <p:tav tm="0">
                                          <p:val>
                                            <p:strVal val="#ppt_x"/>
                                          </p:val>
                                        </p:tav>
                                        <p:tav tm="100000">
                                          <p:val>
                                            <p:strVal val="#ppt_x"/>
                                          </p:val>
                                        </p:tav>
                                      </p:tavLst>
                                    </p:anim>
                                    <p:anim calcmode="lin" valueType="num">
                                      <p:cBhvr>
                                        <p:cTn id="75" dur="1000" fill="hold"/>
                                        <p:tgtEl>
                                          <p:spTgt spid="29"/>
                                        </p:tgtEl>
                                        <p:attrNameLst>
                                          <p:attrName>ppt_y</p:attrName>
                                        </p:attrNameLst>
                                      </p:cBhvr>
                                      <p:tavLst>
                                        <p:tav tm="0">
                                          <p:val>
                                            <p:strVal val="#ppt_y+.1"/>
                                          </p:val>
                                        </p:tav>
                                        <p:tav tm="100000">
                                          <p:val>
                                            <p:strVal val="#ppt_y"/>
                                          </p:val>
                                        </p:tav>
                                      </p:tavLst>
                                    </p:anim>
                                  </p:childTnLst>
                                </p:cTn>
                              </p:par>
                              <p:par>
                                <p:cTn id="76" presetID="42" presetClass="entr" presetSubtype="0" fill="hold" nodeType="withEffect">
                                  <p:stCondLst>
                                    <p:cond delay="0"/>
                                  </p:stCondLst>
                                  <p:childTnLst>
                                    <p:set>
                                      <p:cBhvr>
                                        <p:cTn id="77" dur="1" fill="hold">
                                          <p:stCondLst>
                                            <p:cond delay="0"/>
                                          </p:stCondLst>
                                        </p:cTn>
                                        <p:tgtEl>
                                          <p:spTgt spid="30"/>
                                        </p:tgtEl>
                                        <p:attrNameLst>
                                          <p:attrName>style.visibility</p:attrName>
                                        </p:attrNameLst>
                                      </p:cBhvr>
                                      <p:to>
                                        <p:strVal val="visible"/>
                                      </p:to>
                                    </p:set>
                                    <p:animEffect transition="in" filter="fade">
                                      <p:cBhvr>
                                        <p:cTn id="78" dur="1000"/>
                                        <p:tgtEl>
                                          <p:spTgt spid="30"/>
                                        </p:tgtEl>
                                      </p:cBhvr>
                                    </p:animEffect>
                                    <p:anim calcmode="lin" valueType="num">
                                      <p:cBhvr>
                                        <p:cTn id="79" dur="1000" fill="hold"/>
                                        <p:tgtEl>
                                          <p:spTgt spid="30"/>
                                        </p:tgtEl>
                                        <p:attrNameLst>
                                          <p:attrName>ppt_x</p:attrName>
                                        </p:attrNameLst>
                                      </p:cBhvr>
                                      <p:tavLst>
                                        <p:tav tm="0">
                                          <p:val>
                                            <p:strVal val="#ppt_x"/>
                                          </p:val>
                                        </p:tav>
                                        <p:tav tm="100000">
                                          <p:val>
                                            <p:strVal val="#ppt_x"/>
                                          </p:val>
                                        </p:tav>
                                      </p:tavLst>
                                    </p:anim>
                                    <p:anim calcmode="lin" valueType="num">
                                      <p:cBhvr>
                                        <p:cTn id="80" dur="1000" fill="hold"/>
                                        <p:tgtEl>
                                          <p:spTgt spid="30"/>
                                        </p:tgtEl>
                                        <p:attrNameLst>
                                          <p:attrName>ppt_y</p:attrName>
                                        </p:attrNameLst>
                                      </p:cBhvr>
                                      <p:tavLst>
                                        <p:tav tm="0">
                                          <p:val>
                                            <p:strVal val="#ppt_y+.1"/>
                                          </p:val>
                                        </p:tav>
                                        <p:tav tm="100000">
                                          <p:val>
                                            <p:strVal val="#ppt_y"/>
                                          </p:val>
                                        </p:tav>
                                      </p:tavLst>
                                    </p:anim>
                                  </p:childTnLst>
                                </p:cTn>
                              </p:par>
                              <p:par>
                                <p:cTn id="81" presetID="42" presetClass="entr" presetSubtype="0" fill="hold" nodeType="withEffect">
                                  <p:stCondLst>
                                    <p:cond delay="0"/>
                                  </p:stCondLst>
                                  <p:childTnLst>
                                    <p:set>
                                      <p:cBhvr>
                                        <p:cTn id="82" dur="1" fill="hold">
                                          <p:stCondLst>
                                            <p:cond delay="0"/>
                                          </p:stCondLst>
                                        </p:cTn>
                                        <p:tgtEl>
                                          <p:spTgt spid="31"/>
                                        </p:tgtEl>
                                        <p:attrNameLst>
                                          <p:attrName>style.visibility</p:attrName>
                                        </p:attrNameLst>
                                      </p:cBhvr>
                                      <p:to>
                                        <p:strVal val="visible"/>
                                      </p:to>
                                    </p:set>
                                    <p:animEffect transition="in" filter="fade">
                                      <p:cBhvr>
                                        <p:cTn id="83" dur="1000"/>
                                        <p:tgtEl>
                                          <p:spTgt spid="31"/>
                                        </p:tgtEl>
                                      </p:cBhvr>
                                    </p:animEffect>
                                    <p:anim calcmode="lin" valueType="num">
                                      <p:cBhvr>
                                        <p:cTn id="84" dur="1000" fill="hold"/>
                                        <p:tgtEl>
                                          <p:spTgt spid="31"/>
                                        </p:tgtEl>
                                        <p:attrNameLst>
                                          <p:attrName>ppt_x</p:attrName>
                                        </p:attrNameLst>
                                      </p:cBhvr>
                                      <p:tavLst>
                                        <p:tav tm="0">
                                          <p:val>
                                            <p:strVal val="#ppt_x"/>
                                          </p:val>
                                        </p:tav>
                                        <p:tav tm="100000">
                                          <p:val>
                                            <p:strVal val="#ppt_x"/>
                                          </p:val>
                                        </p:tav>
                                      </p:tavLst>
                                    </p:anim>
                                    <p:anim calcmode="lin" valueType="num">
                                      <p:cBhvr>
                                        <p:cTn id="85" dur="1000" fill="hold"/>
                                        <p:tgtEl>
                                          <p:spTgt spid="31"/>
                                        </p:tgtEl>
                                        <p:attrNameLst>
                                          <p:attrName>ppt_y</p:attrName>
                                        </p:attrNameLst>
                                      </p:cBhvr>
                                      <p:tavLst>
                                        <p:tav tm="0">
                                          <p:val>
                                            <p:strVal val="#ppt_y+.1"/>
                                          </p:val>
                                        </p:tav>
                                        <p:tav tm="100000">
                                          <p:val>
                                            <p:strVal val="#ppt_y"/>
                                          </p:val>
                                        </p:tav>
                                      </p:tavLst>
                                    </p:anim>
                                  </p:childTnLst>
                                </p:cTn>
                              </p:par>
                              <p:par>
                                <p:cTn id="86" presetID="42" presetClass="entr" presetSubtype="0" fill="hold" nodeType="withEffect">
                                  <p:stCondLst>
                                    <p:cond delay="0"/>
                                  </p:stCondLst>
                                  <p:childTnLst>
                                    <p:set>
                                      <p:cBhvr>
                                        <p:cTn id="87" dur="1" fill="hold">
                                          <p:stCondLst>
                                            <p:cond delay="0"/>
                                          </p:stCondLst>
                                        </p:cTn>
                                        <p:tgtEl>
                                          <p:spTgt spid="32"/>
                                        </p:tgtEl>
                                        <p:attrNameLst>
                                          <p:attrName>style.visibility</p:attrName>
                                        </p:attrNameLst>
                                      </p:cBhvr>
                                      <p:to>
                                        <p:strVal val="visible"/>
                                      </p:to>
                                    </p:set>
                                    <p:animEffect transition="in" filter="fade">
                                      <p:cBhvr>
                                        <p:cTn id="88" dur="1000"/>
                                        <p:tgtEl>
                                          <p:spTgt spid="32"/>
                                        </p:tgtEl>
                                      </p:cBhvr>
                                    </p:animEffect>
                                    <p:anim calcmode="lin" valueType="num">
                                      <p:cBhvr>
                                        <p:cTn id="89" dur="1000" fill="hold"/>
                                        <p:tgtEl>
                                          <p:spTgt spid="32"/>
                                        </p:tgtEl>
                                        <p:attrNameLst>
                                          <p:attrName>ppt_x</p:attrName>
                                        </p:attrNameLst>
                                      </p:cBhvr>
                                      <p:tavLst>
                                        <p:tav tm="0">
                                          <p:val>
                                            <p:strVal val="#ppt_x"/>
                                          </p:val>
                                        </p:tav>
                                        <p:tav tm="100000">
                                          <p:val>
                                            <p:strVal val="#ppt_x"/>
                                          </p:val>
                                        </p:tav>
                                      </p:tavLst>
                                    </p:anim>
                                    <p:anim calcmode="lin" valueType="num">
                                      <p:cBhvr>
                                        <p:cTn id="90" dur="1000" fill="hold"/>
                                        <p:tgtEl>
                                          <p:spTgt spid="32"/>
                                        </p:tgtEl>
                                        <p:attrNameLst>
                                          <p:attrName>ppt_y</p:attrName>
                                        </p:attrNameLst>
                                      </p:cBhvr>
                                      <p:tavLst>
                                        <p:tav tm="0">
                                          <p:val>
                                            <p:strVal val="#ppt_y+.1"/>
                                          </p:val>
                                        </p:tav>
                                        <p:tav tm="100000">
                                          <p:val>
                                            <p:strVal val="#ppt_y"/>
                                          </p:val>
                                        </p:tav>
                                      </p:tavLst>
                                    </p:anim>
                                  </p:childTnLst>
                                </p:cTn>
                              </p:par>
                              <p:par>
                                <p:cTn id="91" presetID="42" presetClass="entr" presetSubtype="0" fill="hold" nodeType="withEffect">
                                  <p:stCondLst>
                                    <p:cond delay="0"/>
                                  </p:stCondLst>
                                  <p:childTnLst>
                                    <p:set>
                                      <p:cBhvr>
                                        <p:cTn id="92" dur="1" fill="hold">
                                          <p:stCondLst>
                                            <p:cond delay="0"/>
                                          </p:stCondLst>
                                        </p:cTn>
                                        <p:tgtEl>
                                          <p:spTgt spid="33"/>
                                        </p:tgtEl>
                                        <p:attrNameLst>
                                          <p:attrName>style.visibility</p:attrName>
                                        </p:attrNameLst>
                                      </p:cBhvr>
                                      <p:to>
                                        <p:strVal val="visible"/>
                                      </p:to>
                                    </p:set>
                                    <p:animEffect transition="in" filter="fade">
                                      <p:cBhvr>
                                        <p:cTn id="93" dur="1000"/>
                                        <p:tgtEl>
                                          <p:spTgt spid="33"/>
                                        </p:tgtEl>
                                      </p:cBhvr>
                                    </p:animEffect>
                                    <p:anim calcmode="lin" valueType="num">
                                      <p:cBhvr>
                                        <p:cTn id="94" dur="1000" fill="hold"/>
                                        <p:tgtEl>
                                          <p:spTgt spid="33"/>
                                        </p:tgtEl>
                                        <p:attrNameLst>
                                          <p:attrName>ppt_x</p:attrName>
                                        </p:attrNameLst>
                                      </p:cBhvr>
                                      <p:tavLst>
                                        <p:tav tm="0">
                                          <p:val>
                                            <p:strVal val="#ppt_x"/>
                                          </p:val>
                                        </p:tav>
                                        <p:tav tm="100000">
                                          <p:val>
                                            <p:strVal val="#ppt_x"/>
                                          </p:val>
                                        </p:tav>
                                      </p:tavLst>
                                    </p:anim>
                                    <p:anim calcmode="lin" valueType="num">
                                      <p:cBhvr>
                                        <p:cTn id="95" dur="1000" fill="hold"/>
                                        <p:tgtEl>
                                          <p:spTgt spid="33"/>
                                        </p:tgtEl>
                                        <p:attrNameLst>
                                          <p:attrName>ppt_y</p:attrName>
                                        </p:attrNameLst>
                                      </p:cBhvr>
                                      <p:tavLst>
                                        <p:tav tm="0">
                                          <p:val>
                                            <p:strVal val="#ppt_y+.1"/>
                                          </p:val>
                                        </p:tav>
                                        <p:tav tm="100000">
                                          <p:val>
                                            <p:strVal val="#ppt_y"/>
                                          </p:val>
                                        </p:tav>
                                      </p:tavLst>
                                    </p:anim>
                                  </p:childTnLst>
                                </p:cTn>
                              </p:par>
                              <p:par>
                                <p:cTn id="96" presetID="42" presetClass="entr" presetSubtype="0" fill="hold" nodeType="withEffect">
                                  <p:stCondLst>
                                    <p:cond delay="0"/>
                                  </p:stCondLst>
                                  <p:childTnLst>
                                    <p:set>
                                      <p:cBhvr>
                                        <p:cTn id="97" dur="1" fill="hold">
                                          <p:stCondLst>
                                            <p:cond delay="0"/>
                                          </p:stCondLst>
                                        </p:cTn>
                                        <p:tgtEl>
                                          <p:spTgt spid="34"/>
                                        </p:tgtEl>
                                        <p:attrNameLst>
                                          <p:attrName>style.visibility</p:attrName>
                                        </p:attrNameLst>
                                      </p:cBhvr>
                                      <p:to>
                                        <p:strVal val="visible"/>
                                      </p:to>
                                    </p:set>
                                    <p:animEffect transition="in" filter="fade">
                                      <p:cBhvr>
                                        <p:cTn id="98" dur="1000"/>
                                        <p:tgtEl>
                                          <p:spTgt spid="34"/>
                                        </p:tgtEl>
                                      </p:cBhvr>
                                    </p:animEffect>
                                    <p:anim calcmode="lin" valueType="num">
                                      <p:cBhvr>
                                        <p:cTn id="99" dur="1000" fill="hold"/>
                                        <p:tgtEl>
                                          <p:spTgt spid="34"/>
                                        </p:tgtEl>
                                        <p:attrNameLst>
                                          <p:attrName>ppt_x</p:attrName>
                                        </p:attrNameLst>
                                      </p:cBhvr>
                                      <p:tavLst>
                                        <p:tav tm="0">
                                          <p:val>
                                            <p:strVal val="#ppt_x"/>
                                          </p:val>
                                        </p:tav>
                                        <p:tav tm="100000">
                                          <p:val>
                                            <p:strVal val="#ppt_x"/>
                                          </p:val>
                                        </p:tav>
                                      </p:tavLst>
                                    </p:anim>
                                    <p:anim calcmode="lin" valueType="num">
                                      <p:cBhvr>
                                        <p:cTn id="100" dur="1000" fill="hold"/>
                                        <p:tgtEl>
                                          <p:spTgt spid="34"/>
                                        </p:tgtEl>
                                        <p:attrNameLst>
                                          <p:attrName>ppt_y</p:attrName>
                                        </p:attrNameLst>
                                      </p:cBhvr>
                                      <p:tavLst>
                                        <p:tav tm="0">
                                          <p:val>
                                            <p:strVal val="#ppt_y+.1"/>
                                          </p:val>
                                        </p:tav>
                                        <p:tav tm="100000">
                                          <p:val>
                                            <p:strVal val="#ppt_y"/>
                                          </p:val>
                                        </p:tav>
                                      </p:tavLst>
                                    </p:anim>
                                  </p:childTnLst>
                                </p:cTn>
                              </p:par>
                              <p:par>
                                <p:cTn id="101" presetID="42" presetClass="entr" presetSubtype="0" fill="hold" nodeType="withEffect">
                                  <p:stCondLst>
                                    <p:cond delay="0"/>
                                  </p:stCondLst>
                                  <p:childTnLst>
                                    <p:set>
                                      <p:cBhvr>
                                        <p:cTn id="102" dur="1" fill="hold">
                                          <p:stCondLst>
                                            <p:cond delay="0"/>
                                          </p:stCondLst>
                                        </p:cTn>
                                        <p:tgtEl>
                                          <p:spTgt spid="35"/>
                                        </p:tgtEl>
                                        <p:attrNameLst>
                                          <p:attrName>style.visibility</p:attrName>
                                        </p:attrNameLst>
                                      </p:cBhvr>
                                      <p:to>
                                        <p:strVal val="visible"/>
                                      </p:to>
                                    </p:set>
                                    <p:animEffect transition="in" filter="fade">
                                      <p:cBhvr>
                                        <p:cTn id="103" dur="1000"/>
                                        <p:tgtEl>
                                          <p:spTgt spid="35"/>
                                        </p:tgtEl>
                                      </p:cBhvr>
                                    </p:animEffect>
                                    <p:anim calcmode="lin" valueType="num">
                                      <p:cBhvr>
                                        <p:cTn id="104" dur="1000" fill="hold"/>
                                        <p:tgtEl>
                                          <p:spTgt spid="35"/>
                                        </p:tgtEl>
                                        <p:attrNameLst>
                                          <p:attrName>ppt_x</p:attrName>
                                        </p:attrNameLst>
                                      </p:cBhvr>
                                      <p:tavLst>
                                        <p:tav tm="0">
                                          <p:val>
                                            <p:strVal val="#ppt_x"/>
                                          </p:val>
                                        </p:tav>
                                        <p:tav tm="100000">
                                          <p:val>
                                            <p:strVal val="#ppt_x"/>
                                          </p:val>
                                        </p:tav>
                                      </p:tavLst>
                                    </p:anim>
                                    <p:anim calcmode="lin" valueType="num">
                                      <p:cBhvr>
                                        <p:cTn id="105" dur="1000" fill="hold"/>
                                        <p:tgtEl>
                                          <p:spTgt spid="35"/>
                                        </p:tgtEl>
                                        <p:attrNameLst>
                                          <p:attrName>ppt_y</p:attrName>
                                        </p:attrNameLst>
                                      </p:cBhvr>
                                      <p:tavLst>
                                        <p:tav tm="0">
                                          <p:val>
                                            <p:strVal val="#ppt_y+.1"/>
                                          </p:val>
                                        </p:tav>
                                        <p:tav tm="100000">
                                          <p:val>
                                            <p:strVal val="#ppt_y"/>
                                          </p:val>
                                        </p:tav>
                                      </p:tavLst>
                                    </p:anim>
                                  </p:childTnLst>
                                </p:cTn>
                              </p:par>
                              <p:par>
                                <p:cTn id="106" presetID="42" presetClass="entr" presetSubtype="0" fill="hold" nodeType="withEffect">
                                  <p:stCondLst>
                                    <p:cond delay="0"/>
                                  </p:stCondLst>
                                  <p:childTnLst>
                                    <p:set>
                                      <p:cBhvr>
                                        <p:cTn id="107" dur="1" fill="hold">
                                          <p:stCondLst>
                                            <p:cond delay="0"/>
                                          </p:stCondLst>
                                        </p:cTn>
                                        <p:tgtEl>
                                          <p:spTgt spid="36"/>
                                        </p:tgtEl>
                                        <p:attrNameLst>
                                          <p:attrName>style.visibility</p:attrName>
                                        </p:attrNameLst>
                                      </p:cBhvr>
                                      <p:to>
                                        <p:strVal val="visible"/>
                                      </p:to>
                                    </p:set>
                                    <p:animEffect transition="in" filter="fade">
                                      <p:cBhvr>
                                        <p:cTn id="108" dur="1000"/>
                                        <p:tgtEl>
                                          <p:spTgt spid="36"/>
                                        </p:tgtEl>
                                      </p:cBhvr>
                                    </p:animEffect>
                                    <p:anim calcmode="lin" valueType="num">
                                      <p:cBhvr>
                                        <p:cTn id="109" dur="1000" fill="hold"/>
                                        <p:tgtEl>
                                          <p:spTgt spid="36"/>
                                        </p:tgtEl>
                                        <p:attrNameLst>
                                          <p:attrName>ppt_x</p:attrName>
                                        </p:attrNameLst>
                                      </p:cBhvr>
                                      <p:tavLst>
                                        <p:tav tm="0">
                                          <p:val>
                                            <p:strVal val="#ppt_x"/>
                                          </p:val>
                                        </p:tav>
                                        <p:tav tm="100000">
                                          <p:val>
                                            <p:strVal val="#ppt_x"/>
                                          </p:val>
                                        </p:tav>
                                      </p:tavLst>
                                    </p:anim>
                                    <p:anim calcmode="lin" valueType="num">
                                      <p:cBhvr>
                                        <p:cTn id="110" dur="1000" fill="hold"/>
                                        <p:tgtEl>
                                          <p:spTgt spid="3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P spid="18" grpId="0" animBg="1"/>
      <p:bldP spid="28" grpId="0"/>
      <p:bldP spid="29"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0C913308-F349-4B6D-A68A-DD1791B4A57B}" type="slidenum">
              <a:rPr lang="zh-CN" altLang="en-US" smtClean="0"/>
              <a:t>28</a:t>
            </a:fld>
            <a:endParaRPr lang="zh-CN" altLang="en-US"/>
          </a:p>
        </p:txBody>
      </p:sp>
      <p:sp>
        <p:nvSpPr>
          <p:cNvPr id="3" name="标题 2"/>
          <p:cNvSpPr>
            <a:spLocks noGrp="1"/>
          </p:cNvSpPr>
          <p:nvPr>
            <p:ph type="title"/>
          </p:nvPr>
        </p:nvSpPr>
        <p:spPr/>
        <p:txBody>
          <a:bodyPr/>
          <a:lstStyle/>
          <a:p>
            <a:r>
              <a:rPr lang="zh-CN" altLang="en-US" dirty="0"/>
              <a:t>构造有限自动机</a:t>
            </a:r>
          </a:p>
        </p:txBody>
      </p:sp>
      <p:graphicFrame>
        <p:nvGraphicFramePr>
          <p:cNvPr id="4" name="Object 2"/>
          <p:cNvGraphicFramePr>
            <a:graphicFrameLocks noChangeAspect="1"/>
          </p:cNvGraphicFramePr>
          <p:nvPr>
            <p:extLst>
              <p:ext uri="{D42A27DB-BD31-4B8C-83A1-F6EECF244321}">
                <p14:modId xmlns:p14="http://schemas.microsoft.com/office/powerpoint/2010/main" val="480547787"/>
              </p:ext>
            </p:extLst>
          </p:nvPr>
        </p:nvGraphicFramePr>
        <p:xfrm>
          <a:off x="914400" y="1143000"/>
          <a:ext cx="914400" cy="442913"/>
        </p:xfrm>
        <a:graphic>
          <a:graphicData uri="http://schemas.openxmlformats.org/presentationml/2006/ole">
            <mc:AlternateContent xmlns:mc="http://schemas.openxmlformats.org/markup-compatibility/2006">
              <mc:Choice xmlns:v="urn:schemas-microsoft-com:vml" Requires="v">
                <p:oleObj spid="_x0000_s15739" name="Equation" r:id="rId4" imgW="914400" imgH="444500" progId="Equation.3">
                  <p:embed/>
                </p:oleObj>
              </mc:Choice>
              <mc:Fallback>
                <p:oleObj name="Equation" r:id="rId4" imgW="914400" imgH="444500" progId="Equation.3">
                  <p:embed/>
                  <p:pic>
                    <p:nvPicPr>
                      <p:cNvPr id="4"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4400" y="1143000"/>
                        <a:ext cx="914400" cy="442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 name="Text Box 3"/>
          <p:cNvSpPr txBox="1">
            <a:spLocks noChangeArrowheads="1"/>
          </p:cNvSpPr>
          <p:nvPr/>
        </p:nvSpPr>
        <p:spPr bwMode="auto">
          <a:xfrm>
            <a:off x="1905000" y="1066800"/>
            <a:ext cx="5999163" cy="1163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spcBef>
                <a:spcPct val="20000"/>
              </a:spcBef>
            </a:pPr>
            <a:r>
              <a:rPr kumimoji="0" lang="en-US" altLang="zh-CN" sz="3200" b="0">
                <a:latin typeface="Comic Sans MS" panose="030F0702030302020204" pitchFamily="66" charset="0"/>
              </a:rPr>
              <a:t>=</a:t>
            </a:r>
            <a:r>
              <a:rPr kumimoji="0" lang="en-US" altLang="zh-CN" sz="3200" b="0">
                <a:solidFill>
                  <a:schemeClr val="accent2"/>
                </a:solidFill>
                <a:latin typeface="Comic Sans MS" panose="030F0702030302020204" pitchFamily="66" charset="0"/>
              </a:rPr>
              <a:t> </a:t>
            </a:r>
            <a:r>
              <a:rPr kumimoji="0" lang="en-US" altLang="zh-CN" sz="3200" b="0">
                <a:latin typeface="Comic Sans MS" panose="030F0702030302020204" pitchFamily="66" charset="0"/>
              </a:rPr>
              <a:t>{ all binary strings containing</a:t>
            </a:r>
          </a:p>
          <a:p>
            <a:pPr>
              <a:spcBef>
                <a:spcPct val="20000"/>
              </a:spcBef>
            </a:pPr>
            <a:r>
              <a:rPr kumimoji="0" lang="en-US" altLang="zh-CN" sz="3200" b="0">
                <a:latin typeface="Comic Sans MS" panose="030F0702030302020204" pitchFamily="66" charset="0"/>
              </a:rPr>
              <a:t>     substring          }</a:t>
            </a:r>
          </a:p>
        </p:txBody>
      </p:sp>
      <p:graphicFrame>
        <p:nvGraphicFramePr>
          <p:cNvPr id="6" name="Object 4"/>
          <p:cNvGraphicFramePr>
            <a:graphicFrameLocks noChangeAspect="1"/>
          </p:cNvGraphicFramePr>
          <p:nvPr>
            <p:extLst>
              <p:ext uri="{D42A27DB-BD31-4B8C-83A1-F6EECF244321}">
                <p14:modId xmlns:p14="http://schemas.microsoft.com/office/powerpoint/2010/main" val="1448384642"/>
              </p:ext>
            </p:extLst>
          </p:nvPr>
        </p:nvGraphicFramePr>
        <p:xfrm>
          <a:off x="4648200" y="1752600"/>
          <a:ext cx="698500" cy="368300"/>
        </p:xfrm>
        <a:graphic>
          <a:graphicData uri="http://schemas.openxmlformats.org/presentationml/2006/ole">
            <mc:AlternateContent xmlns:mc="http://schemas.openxmlformats.org/markup-compatibility/2006">
              <mc:Choice xmlns:v="urn:schemas-microsoft-com:vml" Requires="v">
                <p:oleObj spid="_x0000_s15740" name="Equation" r:id="rId6" imgW="698500" imgH="368300" progId="Equation.3">
                  <p:embed/>
                </p:oleObj>
              </mc:Choice>
              <mc:Fallback>
                <p:oleObj name="Equation" r:id="rId6" imgW="698500" imgH="368300" progId="Equation.3">
                  <p:embed/>
                  <p:pic>
                    <p:nvPicPr>
                      <p:cNvPr id="6" name="Object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48200" y="1752600"/>
                        <a:ext cx="698500" cy="368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 name="Freeform 5"/>
          <p:cNvSpPr/>
          <p:nvPr/>
        </p:nvSpPr>
        <p:spPr bwMode="auto">
          <a:xfrm>
            <a:off x="7391400" y="3429000"/>
            <a:ext cx="812800" cy="1079500"/>
          </a:xfrm>
          <a:custGeom>
            <a:avLst/>
            <a:gdLst>
              <a:gd name="T0" fmla="*/ 2147483646 w 512"/>
              <a:gd name="T1" fmla="*/ 2147483646 h 680"/>
              <a:gd name="T2" fmla="*/ 2147483646 w 512"/>
              <a:gd name="T3" fmla="*/ 2147483646 h 680"/>
              <a:gd name="T4" fmla="*/ 2147483646 w 512"/>
              <a:gd name="T5" fmla="*/ 2147483646 h 680"/>
              <a:gd name="T6" fmla="*/ 2147483646 w 512"/>
              <a:gd name="T7" fmla="*/ 2147483646 h 680"/>
              <a:gd name="T8" fmla="*/ 2147483646 w 512"/>
              <a:gd name="T9" fmla="*/ 2147483646 h 6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12" h="680">
                <a:moveTo>
                  <a:pt x="160" y="680"/>
                </a:moveTo>
                <a:cubicBezTo>
                  <a:pt x="80" y="496"/>
                  <a:pt x="0" y="312"/>
                  <a:pt x="16" y="200"/>
                </a:cubicBezTo>
                <a:cubicBezTo>
                  <a:pt x="32" y="88"/>
                  <a:pt x="176" y="16"/>
                  <a:pt x="256" y="8"/>
                </a:cubicBezTo>
                <a:cubicBezTo>
                  <a:pt x="336" y="0"/>
                  <a:pt x="480" y="48"/>
                  <a:pt x="496" y="152"/>
                </a:cubicBezTo>
                <a:cubicBezTo>
                  <a:pt x="512" y="256"/>
                  <a:pt x="432" y="444"/>
                  <a:pt x="352" y="632"/>
                </a:cubicBezTo>
              </a:path>
            </a:pathLst>
          </a:custGeom>
          <a:noFill/>
          <a:ln w="9525" cap="flat" cmpd="sng">
            <a:solidFill>
              <a:schemeClr val="tx1"/>
            </a:solidFill>
            <a:prstDash val="solid"/>
            <a:round/>
            <a:headEnd type="none" w="med" len="med"/>
            <a:tailEnd type="triangl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8" name="Group 6"/>
          <p:cNvGrpSpPr/>
          <p:nvPr/>
        </p:nvGrpSpPr>
        <p:grpSpPr bwMode="auto">
          <a:xfrm>
            <a:off x="1295400" y="4648200"/>
            <a:ext cx="2514600" cy="685800"/>
            <a:chOff x="816" y="2928"/>
            <a:chExt cx="1584" cy="432"/>
          </a:xfrm>
        </p:grpSpPr>
        <p:sp>
          <p:nvSpPr>
            <p:cNvPr id="9" name="Oval 7"/>
            <p:cNvSpPr>
              <a:spLocks noChangeArrowheads="1"/>
            </p:cNvSpPr>
            <p:nvPr/>
          </p:nvSpPr>
          <p:spPr bwMode="auto">
            <a:xfrm>
              <a:off x="1968" y="2928"/>
              <a:ext cx="432" cy="432"/>
            </a:xfrm>
            <a:prstGeom prst="ellipse">
              <a:avLst/>
            </a:prstGeom>
            <a:noFill/>
            <a:ln w="952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nvGrpSpPr>
            <p:cNvPr id="10" name="Group 8"/>
            <p:cNvGrpSpPr/>
            <p:nvPr/>
          </p:nvGrpSpPr>
          <p:grpSpPr bwMode="auto">
            <a:xfrm>
              <a:off x="816" y="2928"/>
              <a:ext cx="1472" cy="432"/>
              <a:chOff x="816" y="2928"/>
              <a:chExt cx="1472" cy="432"/>
            </a:xfrm>
          </p:grpSpPr>
          <p:sp>
            <p:nvSpPr>
              <p:cNvPr id="11" name="Oval 9"/>
              <p:cNvSpPr>
                <a:spLocks noChangeArrowheads="1"/>
              </p:cNvSpPr>
              <p:nvPr/>
            </p:nvSpPr>
            <p:spPr bwMode="auto">
              <a:xfrm>
                <a:off x="816" y="2928"/>
                <a:ext cx="432" cy="432"/>
              </a:xfrm>
              <a:prstGeom prst="ellipse">
                <a:avLst/>
              </a:prstGeom>
              <a:noFill/>
              <a:ln w="952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aphicFrame>
            <p:nvGraphicFramePr>
              <p:cNvPr id="12" name="Object 10"/>
              <p:cNvGraphicFramePr>
                <a:graphicFrameLocks noChangeAspect="1"/>
              </p:cNvGraphicFramePr>
              <p:nvPr>
                <p:extLst>
                  <p:ext uri="{D42A27DB-BD31-4B8C-83A1-F6EECF244321}">
                    <p14:modId xmlns:p14="http://schemas.microsoft.com/office/powerpoint/2010/main" val="1865313839"/>
                  </p:ext>
                </p:extLst>
              </p:nvPr>
            </p:nvGraphicFramePr>
            <p:xfrm>
              <a:off x="884" y="2976"/>
              <a:ext cx="287" cy="318"/>
            </p:xfrm>
            <a:graphic>
              <a:graphicData uri="http://schemas.openxmlformats.org/presentationml/2006/ole">
                <mc:AlternateContent xmlns:mc="http://schemas.openxmlformats.org/markup-compatibility/2006">
                  <mc:Choice xmlns:v="urn:schemas-microsoft-com:vml" Requires="v">
                    <p:oleObj spid="_x0000_s15741" name="公式" r:id="rId8" imgW="127000" imgH="139700" progId="Equation.3">
                      <p:embed/>
                    </p:oleObj>
                  </mc:Choice>
                  <mc:Fallback>
                    <p:oleObj name="公式" r:id="rId8" imgW="127000" imgH="139700" progId="Equation.3">
                      <p:embed/>
                      <p:pic>
                        <p:nvPicPr>
                          <p:cNvPr id="12" name="Object 1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84" y="2976"/>
                            <a:ext cx="287" cy="31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 name="Object 11"/>
              <p:cNvGraphicFramePr>
                <a:graphicFrameLocks noChangeAspect="1"/>
              </p:cNvGraphicFramePr>
              <p:nvPr>
                <p:extLst>
                  <p:ext uri="{D42A27DB-BD31-4B8C-83A1-F6EECF244321}">
                    <p14:modId xmlns:p14="http://schemas.microsoft.com/office/powerpoint/2010/main" val="1649228116"/>
                  </p:ext>
                </p:extLst>
              </p:nvPr>
            </p:nvGraphicFramePr>
            <p:xfrm>
              <a:off x="2112" y="3024"/>
              <a:ext cx="176" cy="232"/>
            </p:xfrm>
            <a:graphic>
              <a:graphicData uri="http://schemas.openxmlformats.org/presentationml/2006/ole">
                <mc:AlternateContent xmlns:mc="http://schemas.openxmlformats.org/markup-compatibility/2006">
                  <mc:Choice xmlns:v="urn:schemas-microsoft-com:vml" Requires="v">
                    <p:oleObj spid="_x0000_s15742" name="Equation" r:id="rId10" imgW="279400" imgH="368300" progId="Equation.3">
                      <p:embed/>
                    </p:oleObj>
                  </mc:Choice>
                  <mc:Fallback>
                    <p:oleObj name="Equation" r:id="rId10" imgW="279400" imgH="368300" progId="Equation.3">
                      <p:embed/>
                      <p:pic>
                        <p:nvPicPr>
                          <p:cNvPr id="13" name="Object 1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112" y="3024"/>
                            <a:ext cx="176" cy="2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grpSp>
        <p:nvGrpSpPr>
          <p:cNvPr id="14" name="Group 12"/>
          <p:cNvGrpSpPr/>
          <p:nvPr/>
        </p:nvGrpSpPr>
        <p:grpSpPr bwMode="auto">
          <a:xfrm>
            <a:off x="5105400" y="4648200"/>
            <a:ext cx="685800" cy="685800"/>
            <a:chOff x="3216" y="2928"/>
            <a:chExt cx="432" cy="432"/>
          </a:xfrm>
        </p:grpSpPr>
        <p:sp>
          <p:nvSpPr>
            <p:cNvPr id="15" name="Oval 13"/>
            <p:cNvSpPr>
              <a:spLocks noChangeArrowheads="1"/>
            </p:cNvSpPr>
            <p:nvPr/>
          </p:nvSpPr>
          <p:spPr bwMode="auto">
            <a:xfrm>
              <a:off x="3216" y="2928"/>
              <a:ext cx="432" cy="432"/>
            </a:xfrm>
            <a:prstGeom prst="ellipse">
              <a:avLst/>
            </a:prstGeom>
            <a:noFill/>
            <a:ln w="952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aphicFrame>
          <p:nvGraphicFramePr>
            <p:cNvPr id="16" name="Object 14"/>
            <p:cNvGraphicFramePr>
              <a:graphicFrameLocks noChangeAspect="1"/>
            </p:cNvGraphicFramePr>
            <p:nvPr>
              <p:extLst>
                <p:ext uri="{D42A27DB-BD31-4B8C-83A1-F6EECF244321}">
                  <p14:modId xmlns:p14="http://schemas.microsoft.com/office/powerpoint/2010/main" val="3305338758"/>
                </p:ext>
              </p:extLst>
            </p:nvPr>
          </p:nvGraphicFramePr>
          <p:xfrm>
            <a:off x="3264" y="3024"/>
            <a:ext cx="328" cy="232"/>
          </p:xfrm>
          <a:graphic>
            <a:graphicData uri="http://schemas.openxmlformats.org/presentationml/2006/ole">
              <mc:AlternateContent xmlns:mc="http://schemas.openxmlformats.org/markup-compatibility/2006">
                <mc:Choice xmlns:v="urn:schemas-microsoft-com:vml" Requires="v">
                  <p:oleObj spid="_x0000_s15743" name="Equation" r:id="rId12" imgW="520700" imgH="368300" progId="Equation.3">
                    <p:embed/>
                  </p:oleObj>
                </mc:Choice>
                <mc:Fallback>
                  <p:oleObj name="Equation" r:id="rId12" imgW="520700" imgH="368300" progId="Equation.3">
                    <p:embed/>
                    <p:pic>
                      <p:nvPicPr>
                        <p:cNvPr id="16" name="Object 14"/>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264" y="3024"/>
                          <a:ext cx="328" cy="2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17" name="Group 15"/>
          <p:cNvGrpSpPr/>
          <p:nvPr/>
        </p:nvGrpSpPr>
        <p:grpSpPr bwMode="auto">
          <a:xfrm>
            <a:off x="7239000" y="4419600"/>
            <a:ext cx="1143000" cy="1143000"/>
            <a:chOff x="4560" y="2784"/>
            <a:chExt cx="720" cy="720"/>
          </a:xfrm>
        </p:grpSpPr>
        <p:sp>
          <p:nvSpPr>
            <p:cNvPr id="18" name="Oval 16"/>
            <p:cNvSpPr>
              <a:spLocks noChangeArrowheads="1"/>
            </p:cNvSpPr>
            <p:nvPr/>
          </p:nvSpPr>
          <p:spPr bwMode="auto">
            <a:xfrm>
              <a:off x="4704" y="2928"/>
              <a:ext cx="432" cy="432"/>
            </a:xfrm>
            <a:prstGeom prst="ellipse">
              <a:avLst/>
            </a:prstGeom>
            <a:noFill/>
            <a:ln w="952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aphicFrame>
          <p:nvGraphicFramePr>
            <p:cNvPr id="19" name="Object 17"/>
            <p:cNvGraphicFramePr>
              <a:graphicFrameLocks noChangeAspect="1"/>
            </p:cNvGraphicFramePr>
            <p:nvPr>
              <p:extLst>
                <p:ext uri="{D42A27DB-BD31-4B8C-83A1-F6EECF244321}">
                  <p14:modId xmlns:p14="http://schemas.microsoft.com/office/powerpoint/2010/main" val="258893026"/>
                </p:ext>
              </p:extLst>
            </p:nvPr>
          </p:nvGraphicFramePr>
          <p:xfrm>
            <a:off x="4704" y="3024"/>
            <a:ext cx="440" cy="232"/>
          </p:xfrm>
          <a:graphic>
            <a:graphicData uri="http://schemas.openxmlformats.org/presentationml/2006/ole">
              <mc:AlternateContent xmlns:mc="http://schemas.openxmlformats.org/markup-compatibility/2006">
                <mc:Choice xmlns:v="urn:schemas-microsoft-com:vml" Requires="v">
                  <p:oleObj spid="_x0000_s15744" name="Equation" r:id="rId14" imgW="698500" imgH="368300" progId="Equation.3">
                    <p:embed/>
                  </p:oleObj>
                </mc:Choice>
                <mc:Fallback>
                  <p:oleObj name="Equation" r:id="rId14" imgW="698500" imgH="368300" progId="Equation.3">
                    <p:embed/>
                    <p:pic>
                      <p:nvPicPr>
                        <p:cNvPr id="19" name="Object 1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04" y="3024"/>
                          <a:ext cx="440" cy="2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0" name="Oval 18"/>
            <p:cNvSpPr>
              <a:spLocks noChangeArrowheads="1"/>
            </p:cNvSpPr>
            <p:nvPr/>
          </p:nvSpPr>
          <p:spPr bwMode="auto">
            <a:xfrm>
              <a:off x="4560" y="2784"/>
              <a:ext cx="720" cy="720"/>
            </a:xfrm>
            <a:prstGeom prst="ellipse">
              <a:avLst/>
            </a:prstGeom>
            <a:noFill/>
            <a:ln w="952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sp>
        <p:nvSpPr>
          <p:cNvPr id="21" name="Freeform 19"/>
          <p:cNvSpPr/>
          <p:nvPr/>
        </p:nvSpPr>
        <p:spPr bwMode="auto">
          <a:xfrm>
            <a:off x="1219200" y="3581400"/>
            <a:ext cx="812800" cy="1079500"/>
          </a:xfrm>
          <a:custGeom>
            <a:avLst/>
            <a:gdLst>
              <a:gd name="T0" fmla="*/ 2147483646 w 512"/>
              <a:gd name="T1" fmla="*/ 2147483646 h 680"/>
              <a:gd name="T2" fmla="*/ 2147483646 w 512"/>
              <a:gd name="T3" fmla="*/ 2147483646 h 680"/>
              <a:gd name="T4" fmla="*/ 2147483646 w 512"/>
              <a:gd name="T5" fmla="*/ 2147483646 h 680"/>
              <a:gd name="T6" fmla="*/ 2147483646 w 512"/>
              <a:gd name="T7" fmla="*/ 2147483646 h 680"/>
              <a:gd name="T8" fmla="*/ 2147483646 w 512"/>
              <a:gd name="T9" fmla="*/ 2147483646 h 6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12" h="680">
                <a:moveTo>
                  <a:pt x="160" y="680"/>
                </a:moveTo>
                <a:cubicBezTo>
                  <a:pt x="80" y="496"/>
                  <a:pt x="0" y="312"/>
                  <a:pt x="16" y="200"/>
                </a:cubicBezTo>
                <a:cubicBezTo>
                  <a:pt x="32" y="88"/>
                  <a:pt x="176" y="16"/>
                  <a:pt x="256" y="8"/>
                </a:cubicBezTo>
                <a:cubicBezTo>
                  <a:pt x="336" y="0"/>
                  <a:pt x="480" y="48"/>
                  <a:pt x="496" y="152"/>
                </a:cubicBezTo>
                <a:cubicBezTo>
                  <a:pt x="512" y="256"/>
                  <a:pt x="432" y="444"/>
                  <a:pt x="352" y="632"/>
                </a:cubicBezTo>
              </a:path>
            </a:pathLst>
          </a:custGeom>
          <a:noFill/>
          <a:ln w="9525" cap="flat" cmpd="sng">
            <a:solidFill>
              <a:schemeClr val="tx1"/>
            </a:solidFill>
            <a:prstDash val="solid"/>
            <a:round/>
            <a:headEnd type="none" w="med" len="med"/>
            <a:tailEnd type="triangl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Freeform 20"/>
          <p:cNvSpPr/>
          <p:nvPr/>
        </p:nvSpPr>
        <p:spPr bwMode="auto">
          <a:xfrm>
            <a:off x="5029200" y="3581400"/>
            <a:ext cx="812800" cy="1079500"/>
          </a:xfrm>
          <a:custGeom>
            <a:avLst/>
            <a:gdLst>
              <a:gd name="T0" fmla="*/ 2147483646 w 512"/>
              <a:gd name="T1" fmla="*/ 2147483646 h 680"/>
              <a:gd name="T2" fmla="*/ 2147483646 w 512"/>
              <a:gd name="T3" fmla="*/ 2147483646 h 680"/>
              <a:gd name="T4" fmla="*/ 2147483646 w 512"/>
              <a:gd name="T5" fmla="*/ 2147483646 h 680"/>
              <a:gd name="T6" fmla="*/ 2147483646 w 512"/>
              <a:gd name="T7" fmla="*/ 2147483646 h 680"/>
              <a:gd name="T8" fmla="*/ 2147483646 w 512"/>
              <a:gd name="T9" fmla="*/ 2147483646 h 6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12" h="680">
                <a:moveTo>
                  <a:pt x="160" y="680"/>
                </a:moveTo>
                <a:cubicBezTo>
                  <a:pt x="80" y="496"/>
                  <a:pt x="0" y="312"/>
                  <a:pt x="16" y="200"/>
                </a:cubicBezTo>
                <a:cubicBezTo>
                  <a:pt x="32" y="88"/>
                  <a:pt x="176" y="16"/>
                  <a:pt x="256" y="8"/>
                </a:cubicBezTo>
                <a:cubicBezTo>
                  <a:pt x="336" y="0"/>
                  <a:pt x="480" y="48"/>
                  <a:pt x="496" y="152"/>
                </a:cubicBezTo>
                <a:cubicBezTo>
                  <a:pt x="512" y="256"/>
                  <a:pt x="432" y="444"/>
                  <a:pt x="352" y="632"/>
                </a:cubicBezTo>
              </a:path>
            </a:pathLst>
          </a:custGeom>
          <a:noFill/>
          <a:ln w="9525" cap="flat" cmpd="sng">
            <a:solidFill>
              <a:schemeClr val="tx1"/>
            </a:solidFill>
            <a:prstDash val="solid"/>
            <a:round/>
            <a:headEnd type="none" w="med" len="med"/>
            <a:tailEnd type="triangl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Freeform 21"/>
          <p:cNvSpPr/>
          <p:nvPr/>
        </p:nvSpPr>
        <p:spPr bwMode="auto">
          <a:xfrm>
            <a:off x="1905000" y="4495800"/>
            <a:ext cx="1219200" cy="381000"/>
          </a:xfrm>
          <a:custGeom>
            <a:avLst/>
            <a:gdLst>
              <a:gd name="T0" fmla="*/ 2147483646 w 528"/>
              <a:gd name="T1" fmla="*/ 2147483646 h 248"/>
              <a:gd name="T2" fmla="*/ 2147483646 w 528"/>
              <a:gd name="T3" fmla="*/ 2147483646 h 248"/>
              <a:gd name="T4" fmla="*/ 0 w 528"/>
              <a:gd name="T5" fmla="*/ 2147483646 h 248"/>
              <a:gd name="T6" fmla="*/ 0 60000 65536"/>
              <a:gd name="T7" fmla="*/ 0 60000 65536"/>
              <a:gd name="T8" fmla="*/ 0 60000 65536"/>
            </a:gdLst>
            <a:ahLst/>
            <a:cxnLst>
              <a:cxn ang="T6">
                <a:pos x="T0" y="T1"/>
              </a:cxn>
              <a:cxn ang="T7">
                <a:pos x="T2" y="T3"/>
              </a:cxn>
              <a:cxn ang="T8">
                <a:pos x="T4" y="T5"/>
              </a:cxn>
            </a:cxnLst>
            <a:rect l="0" t="0" r="r" b="b"/>
            <a:pathLst>
              <a:path w="528" h="248">
                <a:moveTo>
                  <a:pt x="528" y="248"/>
                </a:moveTo>
                <a:cubicBezTo>
                  <a:pt x="452" y="132"/>
                  <a:pt x="376" y="16"/>
                  <a:pt x="288" y="8"/>
                </a:cubicBezTo>
                <a:cubicBezTo>
                  <a:pt x="200" y="0"/>
                  <a:pt x="100" y="100"/>
                  <a:pt x="0" y="200"/>
                </a:cubicBezTo>
              </a:path>
            </a:pathLst>
          </a:custGeom>
          <a:noFill/>
          <a:ln w="9525" cap="flat" cmpd="sng">
            <a:solidFill>
              <a:schemeClr val="tx1"/>
            </a:solidFill>
            <a:prstDash val="solid"/>
            <a:round/>
            <a:headEnd type="none" w="med" len="med"/>
            <a:tailEnd type="triangl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24" name="Object 22"/>
          <p:cNvGraphicFramePr>
            <a:graphicFrameLocks noChangeAspect="1"/>
          </p:cNvGraphicFramePr>
          <p:nvPr>
            <p:extLst>
              <p:ext uri="{D42A27DB-BD31-4B8C-83A1-F6EECF244321}">
                <p14:modId xmlns:p14="http://schemas.microsoft.com/office/powerpoint/2010/main" val="3968231820"/>
              </p:ext>
            </p:extLst>
          </p:nvPr>
        </p:nvGraphicFramePr>
        <p:xfrm>
          <a:off x="1600200" y="3200400"/>
          <a:ext cx="176213" cy="354013"/>
        </p:xfrm>
        <a:graphic>
          <a:graphicData uri="http://schemas.openxmlformats.org/presentationml/2006/ole">
            <mc:AlternateContent xmlns:mc="http://schemas.openxmlformats.org/markup-compatibility/2006">
              <mc:Choice xmlns:v="urn:schemas-microsoft-com:vml" Requires="v">
                <p:oleObj spid="_x0000_s15745" name="Equation" r:id="rId15" imgW="177800" imgH="354965" progId="Equation.3">
                  <p:embed/>
                </p:oleObj>
              </mc:Choice>
              <mc:Fallback>
                <p:oleObj name="Equation" r:id="rId15" imgW="177800" imgH="354965" progId="Equation.3">
                  <p:embed/>
                  <p:pic>
                    <p:nvPicPr>
                      <p:cNvPr id="24" name="Object 22"/>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600200" y="3200400"/>
                        <a:ext cx="176213" cy="3540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25" name="Group 23"/>
          <p:cNvGrpSpPr/>
          <p:nvPr/>
        </p:nvGrpSpPr>
        <p:grpSpPr bwMode="auto">
          <a:xfrm>
            <a:off x="1905000" y="5181600"/>
            <a:ext cx="1295400" cy="749300"/>
            <a:chOff x="1200" y="3264"/>
            <a:chExt cx="816" cy="472"/>
          </a:xfrm>
        </p:grpSpPr>
        <p:sp>
          <p:nvSpPr>
            <p:cNvPr id="26" name="Freeform 24"/>
            <p:cNvSpPr/>
            <p:nvPr/>
          </p:nvSpPr>
          <p:spPr bwMode="auto">
            <a:xfrm>
              <a:off x="1200" y="3264"/>
              <a:ext cx="816" cy="192"/>
            </a:xfrm>
            <a:custGeom>
              <a:avLst/>
              <a:gdLst>
                <a:gd name="T0" fmla="*/ 0 w 528"/>
                <a:gd name="T1" fmla="*/ 0 h 192"/>
                <a:gd name="T2" fmla="*/ 392870 w 528"/>
                <a:gd name="T3" fmla="*/ 192 h 192"/>
                <a:gd name="T4" fmla="*/ 864127 w 528"/>
                <a:gd name="T5" fmla="*/ 0 h 192"/>
                <a:gd name="T6" fmla="*/ 0 60000 65536"/>
                <a:gd name="T7" fmla="*/ 0 60000 65536"/>
                <a:gd name="T8" fmla="*/ 0 60000 65536"/>
              </a:gdLst>
              <a:ahLst/>
              <a:cxnLst>
                <a:cxn ang="T6">
                  <a:pos x="T0" y="T1"/>
                </a:cxn>
                <a:cxn ang="T7">
                  <a:pos x="T2" y="T3"/>
                </a:cxn>
                <a:cxn ang="T8">
                  <a:pos x="T4" y="T5"/>
                </a:cxn>
              </a:cxnLst>
              <a:rect l="0" t="0" r="r" b="b"/>
              <a:pathLst>
                <a:path w="528" h="192">
                  <a:moveTo>
                    <a:pt x="0" y="0"/>
                  </a:moveTo>
                  <a:cubicBezTo>
                    <a:pt x="76" y="96"/>
                    <a:pt x="152" y="192"/>
                    <a:pt x="240" y="192"/>
                  </a:cubicBezTo>
                  <a:cubicBezTo>
                    <a:pt x="328" y="192"/>
                    <a:pt x="428" y="96"/>
                    <a:pt x="528" y="0"/>
                  </a:cubicBezTo>
                </a:path>
              </a:pathLst>
            </a:custGeom>
            <a:noFill/>
            <a:ln w="9525" cap="flat" cmpd="sng">
              <a:solidFill>
                <a:schemeClr val="tx1"/>
              </a:solidFill>
              <a:prstDash val="solid"/>
              <a:round/>
              <a:headEnd type="none" w="med" len="med"/>
              <a:tailEnd type="triangl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27" name="Object 25"/>
            <p:cNvGraphicFramePr>
              <a:graphicFrameLocks noChangeAspect="1"/>
            </p:cNvGraphicFramePr>
            <p:nvPr>
              <p:extLst>
                <p:ext uri="{D42A27DB-BD31-4B8C-83A1-F6EECF244321}">
                  <p14:modId xmlns:p14="http://schemas.microsoft.com/office/powerpoint/2010/main" val="1051876706"/>
                </p:ext>
              </p:extLst>
            </p:nvPr>
          </p:nvGraphicFramePr>
          <p:xfrm>
            <a:off x="1488" y="3504"/>
            <a:ext cx="176" cy="232"/>
          </p:xfrm>
          <a:graphic>
            <a:graphicData uri="http://schemas.openxmlformats.org/presentationml/2006/ole">
              <mc:AlternateContent xmlns:mc="http://schemas.openxmlformats.org/markup-compatibility/2006">
                <mc:Choice xmlns:v="urn:schemas-microsoft-com:vml" Requires="v">
                  <p:oleObj spid="_x0000_s15746" name="Equation" r:id="rId17" imgW="279400" imgH="368300" progId="Equation.3">
                    <p:embed/>
                  </p:oleObj>
                </mc:Choice>
                <mc:Fallback>
                  <p:oleObj name="Equation" r:id="rId17" imgW="279400" imgH="368300" progId="Equation.3">
                    <p:embed/>
                    <p:pic>
                      <p:nvPicPr>
                        <p:cNvPr id="27" name="Object 2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488" y="3504"/>
                          <a:ext cx="176" cy="2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28" name="Object 26"/>
          <p:cNvGraphicFramePr>
            <a:graphicFrameLocks noChangeAspect="1"/>
          </p:cNvGraphicFramePr>
          <p:nvPr>
            <p:extLst>
              <p:ext uri="{D42A27DB-BD31-4B8C-83A1-F6EECF244321}">
                <p14:modId xmlns:p14="http://schemas.microsoft.com/office/powerpoint/2010/main" val="547571654"/>
              </p:ext>
            </p:extLst>
          </p:nvPr>
        </p:nvGraphicFramePr>
        <p:xfrm>
          <a:off x="2438400" y="3886200"/>
          <a:ext cx="176213" cy="354013"/>
        </p:xfrm>
        <a:graphic>
          <a:graphicData uri="http://schemas.openxmlformats.org/presentationml/2006/ole">
            <mc:AlternateContent xmlns:mc="http://schemas.openxmlformats.org/markup-compatibility/2006">
              <mc:Choice xmlns:v="urn:schemas-microsoft-com:vml" Requires="v">
                <p:oleObj spid="_x0000_s15747" name="Equation" r:id="rId18" imgW="177800" imgH="354965" progId="Equation.3">
                  <p:embed/>
                </p:oleObj>
              </mc:Choice>
              <mc:Fallback>
                <p:oleObj name="Equation" r:id="rId18" imgW="177800" imgH="354965" progId="Equation.3">
                  <p:embed/>
                  <p:pic>
                    <p:nvPicPr>
                      <p:cNvPr id="28" name="Object 26"/>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438400" y="3886200"/>
                        <a:ext cx="176213" cy="3540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29" name="Group 27"/>
          <p:cNvGrpSpPr/>
          <p:nvPr/>
        </p:nvGrpSpPr>
        <p:grpSpPr bwMode="auto">
          <a:xfrm>
            <a:off x="5791200" y="4648200"/>
            <a:ext cx="1447800" cy="381000"/>
            <a:chOff x="3648" y="2928"/>
            <a:chExt cx="912" cy="240"/>
          </a:xfrm>
        </p:grpSpPr>
        <p:sp>
          <p:nvSpPr>
            <p:cNvPr id="30" name="Line 28"/>
            <p:cNvSpPr>
              <a:spLocks noChangeShapeType="1"/>
            </p:cNvSpPr>
            <p:nvPr/>
          </p:nvSpPr>
          <p:spPr bwMode="auto">
            <a:xfrm>
              <a:off x="3648" y="3168"/>
              <a:ext cx="912" cy="0"/>
            </a:xfrm>
            <a:prstGeom prst="line">
              <a:avLst/>
            </a:prstGeom>
            <a:noFill/>
            <a:ln w="9525">
              <a:solidFill>
                <a:schemeClr val="tx1"/>
              </a:solidFill>
              <a:rou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31" name="Object 29"/>
            <p:cNvGraphicFramePr>
              <a:graphicFrameLocks noChangeAspect="1"/>
            </p:cNvGraphicFramePr>
            <p:nvPr>
              <p:extLst>
                <p:ext uri="{D42A27DB-BD31-4B8C-83A1-F6EECF244321}">
                  <p14:modId xmlns:p14="http://schemas.microsoft.com/office/powerpoint/2010/main" val="2727518699"/>
                </p:ext>
              </p:extLst>
            </p:nvPr>
          </p:nvGraphicFramePr>
          <p:xfrm>
            <a:off x="4032" y="2928"/>
            <a:ext cx="111" cy="223"/>
          </p:xfrm>
          <a:graphic>
            <a:graphicData uri="http://schemas.openxmlformats.org/presentationml/2006/ole">
              <mc:AlternateContent xmlns:mc="http://schemas.openxmlformats.org/markup-compatibility/2006">
                <mc:Choice xmlns:v="urn:schemas-microsoft-com:vml" Requires="v">
                  <p:oleObj spid="_x0000_s15748" name="Equation" r:id="rId19" imgW="177800" imgH="354965" progId="Equation.3">
                    <p:embed/>
                  </p:oleObj>
                </mc:Choice>
                <mc:Fallback>
                  <p:oleObj name="Equation" r:id="rId19" imgW="177800" imgH="354965" progId="Equation.3">
                    <p:embed/>
                    <p:pic>
                      <p:nvPicPr>
                        <p:cNvPr id="31" name="Object 29"/>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032" y="2928"/>
                          <a:ext cx="111" cy="22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32" name="Group 30"/>
          <p:cNvGrpSpPr/>
          <p:nvPr/>
        </p:nvGrpSpPr>
        <p:grpSpPr bwMode="auto">
          <a:xfrm>
            <a:off x="3810000" y="4648200"/>
            <a:ext cx="1295400" cy="381000"/>
            <a:chOff x="2400" y="2928"/>
            <a:chExt cx="816" cy="240"/>
          </a:xfrm>
        </p:grpSpPr>
        <p:sp>
          <p:nvSpPr>
            <p:cNvPr id="33" name="Line 31"/>
            <p:cNvSpPr>
              <a:spLocks noChangeShapeType="1"/>
            </p:cNvSpPr>
            <p:nvPr/>
          </p:nvSpPr>
          <p:spPr bwMode="auto">
            <a:xfrm>
              <a:off x="2400" y="3168"/>
              <a:ext cx="816" cy="0"/>
            </a:xfrm>
            <a:prstGeom prst="line">
              <a:avLst/>
            </a:prstGeom>
            <a:noFill/>
            <a:ln w="9525">
              <a:solidFill>
                <a:schemeClr val="tx1"/>
              </a:solidFill>
              <a:rou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34" name="Object 32"/>
            <p:cNvGraphicFramePr>
              <a:graphicFrameLocks noChangeAspect="1"/>
            </p:cNvGraphicFramePr>
            <p:nvPr>
              <p:extLst>
                <p:ext uri="{D42A27DB-BD31-4B8C-83A1-F6EECF244321}">
                  <p14:modId xmlns:p14="http://schemas.microsoft.com/office/powerpoint/2010/main" val="1325409625"/>
                </p:ext>
              </p:extLst>
            </p:nvPr>
          </p:nvGraphicFramePr>
          <p:xfrm>
            <a:off x="2688" y="2928"/>
            <a:ext cx="176" cy="232"/>
          </p:xfrm>
          <a:graphic>
            <a:graphicData uri="http://schemas.openxmlformats.org/presentationml/2006/ole">
              <mc:AlternateContent xmlns:mc="http://schemas.openxmlformats.org/markup-compatibility/2006">
                <mc:Choice xmlns:v="urn:schemas-microsoft-com:vml" Requires="v">
                  <p:oleObj spid="_x0000_s15749" name="Equation" r:id="rId20" imgW="279400" imgH="368300" progId="Equation.3">
                    <p:embed/>
                  </p:oleObj>
                </mc:Choice>
                <mc:Fallback>
                  <p:oleObj name="Equation" r:id="rId20" imgW="279400" imgH="368300" progId="Equation.3">
                    <p:embed/>
                    <p:pic>
                      <p:nvPicPr>
                        <p:cNvPr id="34" name="Object 3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688" y="2928"/>
                          <a:ext cx="176" cy="2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35" name="Object 33"/>
          <p:cNvGraphicFramePr>
            <a:graphicFrameLocks noChangeAspect="1"/>
          </p:cNvGraphicFramePr>
          <p:nvPr>
            <p:extLst>
              <p:ext uri="{D42A27DB-BD31-4B8C-83A1-F6EECF244321}">
                <p14:modId xmlns:p14="http://schemas.microsoft.com/office/powerpoint/2010/main" val="3991029897"/>
              </p:ext>
            </p:extLst>
          </p:nvPr>
        </p:nvGraphicFramePr>
        <p:xfrm>
          <a:off x="5257800" y="3200400"/>
          <a:ext cx="279400" cy="368300"/>
        </p:xfrm>
        <a:graphic>
          <a:graphicData uri="http://schemas.openxmlformats.org/presentationml/2006/ole">
            <mc:AlternateContent xmlns:mc="http://schemas.openxmlformats.org/markup-compatibility/2006">
              <mc:Choice xmlns:v="urn:schemas-microsoft-com:vml" Requires="v">
                <p:oleObj spid="_x0000_s15750" name="Equation" r:id="rId21" imgW="279400" imgH="368300" progId="Equation.3">
                  <p:embed/>
                </p:oleObj>
              </mc:Choice>
              <mc:Fallback>
                <p:oleObj name="Equation" r:id="rId21" imgW="279400" imgH="368300" progId="Equation.3">
                  <p:embed/>
                  <p:pic>
                    <p:nvPicPr>
                      <p:cNvPr id="35" name="Object 3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257800" y="3200400"/>
                        <a:ext cx="279400" cy="368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6" name="Object 34"/>
          <p:cNvGraphicFramePr>
            <a:graphicFrameLocks noChangeAspect="1"/>
          </p:cNvGraphicFramePr>
          <p:nvPr>
            <p:extLst>
              <p:ext uri="{D42A27DB-BD31-4B8C-83A1-F6EECF244321}">
                <p14:modId xmlns:p14="http://schemas.microsoft.com/office/powerpoint/2010/main" val="2122183825"/>
              </p:ext>
            </p:extLst>
          </p:nvPr>
        </p:nvGraphicFramePr>
        <p:xfrm>
          <a:off x="7543800" y="2971800"/>
          <a:ext cx="520700" cy="430213"/>
        </p:xfrm>
        <a:graphic>
          <a:graphicData uri="http://schemas.openxmlformats.org/presentationml/2006/ole">
            <mc:AlternateContent xmlns:mc="http://schemas.openxmlformats.org/markup-compatibility/2006">
              <mc:Choice xmlns:v="urn:schemas-microsoft-com:vml" Requires="v">
                <p:oleObj spid="_x0000_s15751" name="Equation" r:id="rId22" imgW="520700" imgH="431800" progId="Equation.3">
                  <p:embed/>
                </p:oleObj>
              </mc:Choice>
              <mc:Fallback>
                <p:oleObj name="Equation" r:id="rId22" imgW="520700" imgH="431800" progId="Equation.3">
                  <p:embed/>
                  <p:pic>
                    <p:nvPicPr>
                      <p:cNvPr id="36" name="Object 34"/>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7543800" y="2971800"/>
                        <a:ext cx="520700" cy="4302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7" name="Line 35"/>
          <p:cNvSpPr>
            <a:spLocks noChangeShapeType="1"/>
          </p:cNvSpPr>
          <p:nvPr/>
        </p:nvSpPr>
        <p:spPr bwMode="auto">
          <a:xfrm>
            <a:off x="609600" y="5029200"/>
            <a:ext cx="685800" cy="0"/>
          </a:xfrm>
          <a:prstGeom prst="line">
            <a:avLst/>
          </a:prstGeom>
          <a:noFill/>
          <a:ln w="9525">
            <a:solidFill>
              <a:schemeClr val="tx1"/>
            </a:solidFill>
            <a:rou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strVal val="#ppt_h"/>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17" presetClass="entr" presetSubtype="10"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p:cTn id="13" dur="500" fill="hold"/>
                                        <p:tgtEl>
                                          <p:spTgt spid="14"/>
                                        </p:tgtEl>
                                        <p:attrNameLst>
                                          <p:attrName>ppt_w</p:attrName>
                                        </p:attrNameLst>
                                      </p:cBhvr>
                                      <p:tavLst>
                                        <p:tav tm="0">
                                          <p:val>
                                            <p:fltVal val="0"/>
                                          </p:val>
                                        </p:tav>
                                        <p:tav tm="100000">
                                          <p:val>
                                            <p:strVal val="#ppt_w"/>
                                          </p:val>
                                        </p:tav>
                                      </p:tavLst>
                                    </p:anim>
                                    <p:anim calcmode="lin" valueType="num">
                                      <p:cBhvr>
                                        <p:cTn id="14" dur="500" fill="hold"/>
                                        <p:tgtEl>
                                          <p:spTgt spid="14"/>
                                        </p:tgtEl>
                                        <p:attrNameLst>
                                          <p:attrName>ppt_h</p:attrName>
                                        </p:attrNameLst>
                                      </p:cBhvr>
                                      <p:tavLst>
                                        <p:tav tm="0">
                                          <p:val>
                                            <p:strVal val="#ppt_h"/>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17" presetClass="entr" presetSubtype="10"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anim calcmode="lin" valueType="num">
                                      <p:cBhvr>
                                        <p:cTn id="19" dur="500" fill="hold"/>
                                        <p:tgtEl>
                                          <p:spTgt spid="17"/>
                                        </p:tgtEl>
                                        <p:attrNameLst>
                                          <p:attrName>ppt_w</p:attrName>
                                        </p:attrNameLst>
                                      </p:cBhvr>
                                      <p:tavLst>
                                        <p:tav tm="0">
                                          <p:val>
                                            <p:fltVal val="0"/>
                                          </p:val>
                                        </p:tav>
                                        <p:tav tm="100000">
                                          <p:val>
                                            <p:strVal val="#ppt_w"/>
                                          </p:val>
                                        </p:tav>
                                      </p:tavLst>
                                    </p:anim>
                                    <p:anim calcmode="lin" valueType="num">
                                      <p:cBhvr>
                                        <p:cTn id="20" dur="500" fill="hold"/>
                                        <p:tgtEl>
                                          <p:spTgt spid="17"/>
                                        </p:tgtEl>
                                        <p:attrNameLst>
                                          <p:attrName>ppt_h</p:attrName>
                                        </p:attrNameLst>
                                      </p:cBhvr>
                                      <p:tavLst>
                                        <p:tav tm="0">
                                          <p:val>
                                            <p:strVal val="#ppt_h"/>
                                          </p:val>
                                        </p:tav>
                                        <p:tav tm="100000">
                                          <p:val>
                                            <p:strVal val="#ppt_h"/>
                                          </p:val>
                                        </p:tav>
                                      </p:tavLst>
                                    </p:anim>
                                  </p:childTnLst>
                                </p:cTn>
                              </p:par>
                            </p:childTnLst>
                          </p:cTn>
                        </p:par>
                      </p:childTnLst>
                    </p:cTn>
                  </p:par>
                  <p:par>
                    <p:cTn id="21" fill="hold">
                      <p:stCondLst>
                        <p:cond delay="indefinite"/>
                      </p:stCondLst>
                      <p:childTnLst>
                        <p:par>
                          <p:cTn id="22" fill="hold">
                            <p:stCondLst>
                              <p:cond delay="0"/>
                            </p:stCondLst>
                            <p:childTnLst>
                              <p:par>
                                <p:cTn id="23" presetID="17" presetClass="entr" presetSubtype="8" fill="hold" nodeType="clickEffect">
                                  <p:stCondLst>
                                    <p:cond delay="0"/>
                                  </p:stCondLst>
                                  <p:childTnLst>
                                    <p:set>
                                      <p:cBhvr>
                                        <p:cTn id="24" dur="1" fill="hold">
                                          <p:stCondLst>
                                            <p:cond delay="0"/>
                                          </p:stCondLst>
                                        </p:cTn>
                                        <p:tgtEl>
                                          <p:spTgt spid="25"/>
                                        </p:tgtEl>
                                        <p:attrNameLst>
                                          <p:attrName>style.visibility</p:attrName>
                                        </p:attrNameLst>
                                      </p:cBhvr>
                                      <p:to>
                                        <p:strVal val="visible"/>
                                      </p:to>
                                    </p:set>
                                    <p:anim calcmode="lin" valueType="num">
                                      <p:cBhvr>
                                        <p:cTn id="25" dur="500" fill="hold"/>
                                        <p:tgtEl>
                                          <p:spTgt spid="25"/>
                                        </p:tgtEl>
                                        <p:attrNameLst>
                                          <p:attrName>ppt_x</p:attrName>
                                        </p:attrNameLst>
                                      </p:cBhvr>
                                      <p:tavLst>
                                        <p:tav tm="0">
                                          <p:val>
                                            <p:strVal val="#ppt_x-#ppt_w/2"/>
                                          </p:val>
                                        </p:tav>
                                        <p:tav tm="100000">
                                          <p:val>
                                            <p:strVal val="#ppt_x"/>
                                          </p:val>
                                        </p:tav>
                                      </p:tavLst>
                                    </p:anim>
                                    <p:anim calcmode="lin" valueType="num">
                                      <p:cBhvr>
                                        <p:cTn id="26" dur="500" fill="hold"/>
                                        <p:tgtEl>
                                          <p:spTgt spid="25"/>
                                        </p:tgtEl>
                                        <p:attrNameLst>
                                          <p:attrName>ppt_y</p:attrName>
                                        </p:attrNameLst>
                                      </p:cBhvr>
                                      <p:tavLst>
                                        <p:tav tm="0">
                                          <p:val>
                                            <p:strVal val="#ppt_y"/>
                                          </p:val>
                                        </p:tav>
                                        <p:tav tm="100000">
                                          <p:val>
                                            <p:strVal val="#ppt_y"/>
                                          </p:val>
                                        </p:tav>
                                      </p:tavLst>
                                    </p:anim>
                                    <p:anim calcmode="lin" valueType="num">
                                      <p:cBhvr>
                                        <p:cTn id="27" dur="500" fill="hold"/>
                                        <p:tgtEl>
                                          <p:spTgt spid="25"/>
                                        </p:tgtEl>
                                        <p:attrNameLst>
                                          <p:attrName>ppt_w</p:attrName>
                                        </p:attrNameLst>
                                      </p:cBhvr>
                                      <p:tavLst>
                                        <p:tav tm="0">
                                          <p:val>
                                            <p:fltVal val="0"/>
                                          </p:val>
                                        </p:tav>
                                        <p:tav tm="100000">
                                          <p:val>
                                            <p:strVal val="#ppt_w"/>
                                          </p:val>
                                        </p:tav>
                                      </p:tavLst>
                                    </p:anim>
                                    <p:anim calcmode="lin" valueType="num">
                                      <p:cBhvr>
                                        <p:cTn id="28" dur="500" fill="hold"/>
                                        <p:tgtEl>
                                          <p:spTgt spid="25"/>
                                        </p:tgtEl>
                                        <p:attrNameLst>
                                          <p:attrName>ppt_h</p:attrName>
                                        </p:attrNameLst>
                                      </p:cBhvr>
                                      <p:tavLst>
                                        <p:tav tm="0">
                                          <p:val>
                                            <p:strVal val="#ppt_h"/>
                                          </p:val>
                                        </p:tav>
                                        <p:tav tm="100000">
                                          <p:val>
                                            <p:strVal val="#ppt_h"/>
                                          </p:val>
                                        </p:tav>
                                      </p:tavLst>
                                    </p:anim>
                                  </p:childTnLst>
                                </p:cTn>
                              </p:par>
                            </p:childTnLst>
                          </p:cTn>
                        </p:par>
                      </p:childTnLst>
                    </p:cTn>
                  </p:par>
                  <p:par>
                    <p:cTn id="29" fill="hold">
                      <p:stCondLst>
                        <p:cond delay="indefinite"/>
                      </p:stCondLst>
                      <p:childTnLst>
                        <p:par>
                          <p:cTn id="30" fill="hold">
                            <p:stCondLst>
                              <p:cond delay="0"/>
                            </p:stCondLst>
                            <p:childTnLst>
                              <p:par>
                                <p:cTn id="31" presetID="17" presetClass="entr" presetSubtype="8" fill="hold" nodeType="clickEffect">
                                  <p:stCondLst>
                                    <p:cond delay="0"/>
                                  </p:stCondLst>
                                  <p:childTnLst>
                                    <p:set>
                                      <p:cBhvr>
                                        <p:cTn id="32" dur="1" fill="hold">
                                          <p:stCondLst>
                                            <p:cond delay="0"/>
                                          </p:stCondLst>
                                        </p:cTn>
                                        <p:tgtEl>
                                          <p:spTgt spid="32"/>
                                        </p:tgtEl>
                                        <p:attrNameLst>
                                          <p:attrName>style.visibility</p:attrName>
                                        </p:attrNameLst>
                                      </p:cBhvr>
                                      <p:to>
                                        <p:strVal val="visible"/>
                                      </p:to>
                                    </p:set>
                                    <p:anim calcmode="lin" valueType="num">
                                      <p:cBhvr>
                                        <p:cTn id="33" dur="500" fill="hold"/>
                                        <p:tgtEl>
                                          <p:spTgt spid="32"/>
                                        </p:tgtEl>
                                        <p:attrNameLst>
                                          <p:attrName>ppt_x</p:attrName>
                                        </p:attrNameLst>
                                      </p:cBhvr>
                                      <p:tavLst>
                                        <p:tav tm="0">
                                          <p:val>
                                            <p:strVal val="#ppt_x-#ppt_w/2"/>
                                          </p:val>
                                        </p:tav>
                                        <p:tav tm="100000">
                                          <p:val>
                                            <p:strVal val="#ppt_x"/>
                                          </p:val>
                                        </p:tav>
                                      </p:tavLst>
                                    </p:anim>
                                    <p:anim calcmode="lin" valueType="num">
                                      <p:cBhvr>
                                        <p:cTn id="34" dur="500" fill="hold"/>
                                        <p:tgtEl>
                                          <p:spTgt spid="32"/>
                                        </p:tgtEl>
                                        <p:attrNameLst>
                                          <p:attrName>ppt_y</p:attrName>
                                        </p:attrNameLst>
                                      </p:cBhvr>
                                      <p:tavLst>
                                        <p:tav tm="0">
                                          <p:val>
                                            <p:strVal val="#ppt_y"/>
                                          </p:val>
                                        </p:tav>
                                        <p:tav tm="100000">
                                          <p:val>
                                            <p:strVal val="#ppt_y"/>
                                          </p:val>
                                        </p:tav>
                                      </p:tavLst>
                                    </p:anim>
                                    <p:anim calcmode="lin" valueType="num">
                                      <p:cBhvr>
                                        <p:cTn id="35" dur="500" fill="hold"/>
                                        <p:tgtEl>
                                          <p:spTgt spid="32"/>
                                        </p:tgtEl>
                                        <p:attrNameLst>
                                          <p:attrName>ppt_w</p:attrName>
                                        </p:attrNameLst>
                                      </p:cBhvr>
                                      <p:tavLst>
                                        <p:tav tm="0">
                                          <p:val>
                                            <p:fltVal val="0"/>
                                          </p:val>
                                        </p:tav>
                                        <p:tav tm="100000">
                                          <p:val>
                                            <p:strVal val="#ppt_w"/>
                                          </p:val>
                                        </p:tav>
                                      </p:tavLst>
                                    </p:anim>
                                    <p:anim calcmode="lin" valueType="num">
                                      <p:cBhvr>
                                        <p:cTn id="36" dur="500" fill="hold"/>
                                        <p:tgtEl>
                                          <p:spTgt spid="32"/>
                                        </p:tgtEl>
                                        <p:attrNameLst>
                                          <p:attrName>ppt_h</p:attrName>
                                        </p:attrNameLst>
                                      </p:cBhvr>
                                      <p:tavLst>
                                        <p:tav tm="0">
                                          <p:val>
                                            <p:strVal val="#ppt_h"/>
                                          </p:val>
                                        </p:tav>
                                        <p:tav tm="100000">
                                          <p:val>
                                            <p:strVal val="#ppt_h"/>
                                          </p:val>
                                        </p:tav>
                                      </p:tavLst>
                                    </p:anim>
                                  </p:childTnLst>
                                </p:cTn>
                              </p:par>
                            </p:childTnLst>
                          </p:cTn>
                        </p:par>
                      </p:childTnLst>
                    </p:cTn>
                  </p:par>
                  <p:par>
                    <p:cTn id="37" fill="hold">
                      <p:stCondLst>
                        <p:cond delay="indefinite"/>
                      </p:stCondLst>
                      <p:childTnLst>
                        <p:par>
                          <p:cTn id="38" fill="hold">
                            <p:stCondLst>
                              <p:cond delay="0"/>
                            </p:stCondLst>
                            <p:childTnLst>
                              <p:par>
                                <p:cTn id="39" presetID="17" presetClass="entr" presetSubtype="8" fill="hold" nodeType="clickEffect">
                                  <p:stCondLst>
                                    <p:cond delay="0"/>
                                  </p:stCondLst>
                                  <p:childTnLst>
                                    <p:set>
                                      <p:cBhvr>
                                        <p:cTn id="40" dur="1" fill="hold">
                                          <p:stCondLst>
                                            <p:cond delay="0"/>
                                          </p:stCondLst>
                                        </p:cTn>
                                        <p:tgtEl>
                                          <p:spTgt spid="29"/>
                                        </p:tgtEl>
                                        <p:attrNameLst>
                                          <p:attrName>style.visibility</p:attrName>
                                        </p:attrNameLst>
                                      </p:cBhvr>
                                      <p:to>
                                        <p:strVal val="visible"/>
                                      </p:to>
                                    </p:set>
                                    <p:anim calcmode="lin" valueType="num">
                                      <p:cBhvr>
                                        <p:cTn id="41" dur="500" fill="hold"/>
                                        <p:tgtEl>
                                          <p:spTgt spid="29"/>
                                        </p:tgtEl>
                                        <p:attrNameLst>
                                          <p:attrName>ppt_x</p:attrName>
                                        </p:attrNameLst>
                                      </p:cBhvr>
                                      <p:tavLst>
                                        <p:tav tm="0">
                                          <p:val>
                                            <p:strVal val="#ppt_x-#ppt_w/2"/>
                                          </p:val>
                                        </p:tav>
                                        <p:tav tm="100000">
                                          <p:val>
                                            <p:strVal val="#ppt_x"/>
                                          </p:val>
                                        </p:tav>
                                      </p:tavLst>
                                    </p:anim>
                                    <p:anim calcmode="lin" valueType="num">
                                      <p:cBhvr>
                                        <p:cTn id="42" dur="500" fill="hold"/>
                                        <p:tgtEl>
                                          <p:spTgt spid="29"/>
                                        </p:tgtEl>
                                        <p:attrNameLst>
                                          <p:attrName>ppt_y</p:attrName>
                                        </p:attrNameLst>
                                      </p:cBhvr>
                                      <p:tavLst>
                                        <p:tav tm="0">
                                          <p:val>
                                            <p:strVal val="#ppt_y"/>
                                          </p:val>
                                        </p:tav>
                                        <p:tav tm="100000">
                                          <p:val>
                                            <p:strVal val="#ppt_y"/>
                                          </p:val>
                                        </p:tav>
                                      </p:tavLst>
                                    </p:anim>
                                    <p:anim calcmode="lin" valueType="num">
                                      <p:cBhvr>
                                        <p:cTn id="43" dur="500" fill="hold"/>
                                        <p:tgtEl>
                                          <p:spTgt spid="29"/>
                                        </p:tgtEl>
                                        <p:attrNameLst>
                                          <p:attrName>ppt_w</p:attrName>
                                        </p:attrNameLst>
                                      </p:cBhvr>
                                      <p:tavLst>
                                        <p:tav tm="0">
                                          <p:val>
                                            <p:fltVal val="0"/>
                                          </p:val>
                                        </p:tav>
                                        <p:tav tm="100000">
                                          <p:val>
                                            <p:strVal val="#ppt_w"/>
                                          </p:val>
                                        </p:tav>
                                      </p:tavLst>
                                    </p:anim>
                                    <p:anim calcmode="lin" valueType="num">
                                      <p:cBhvr>
                                        <p:cTn id="44" dur="500" fill="hold"/>
                                        <p:tgtEl>
                                          <p:spTgt spid="29"/>
                                        </p:tgtEl>
                                        <p:attrNameLst>
                                          <p:attrName>ppt_h</p:attrName>
                                        </p:attrNameLst>
                                      </p:cBhvr>
                                      <p:tavLst>
                                        <p:tav tm="0">
                                          <p:val>
                                            <p:strVal val="#ppt_h"/>
                                          </p:val>
                                        </p:tav>
                                        <p:tav tm="100000">
                                          <p:val>
                                            <p:strVal val="#ppt_h"/>
                                          </p:val>
                                        </p:tav>
                                      </p:tavLst>
                                    </p:anim>
                                  </p:childTnLst>
                                </p:cTn>
                              </p:par>
                            </p:childTnLst>
                          </p:cTn>
                        </p:par>
                      </p:childTnLst>
                    </p:cTn>
                  </p:par>
                  <p:par>
                    <p:cTn id="45" fill="hold">
                      <p:stCondLst>
                        <p:cond delay="indefinite"/>
                      </p:stCondLst>
                      <p:childTnLst>
                        <p:par>
                          <p:cTn id="46" fill="hold">
                            <p:stCondLst>
                              <p:cond delay="0"/>
                            </p:stCondLst>
                            <p:childTnLst>
                              <p:par>
                                <p:cTn id="47" presetID="17" presetClass="entr" presetSubtype="10" fill="hold" nodeType="clickEffect">
                                  <p:stCondLst>
                                    <p:cond delay="0"/>
                                  </p:stCondLst>
                                  <p:childTnLst>
                                    <p:set>
                                      <p:cBhvr>
                                        <p:cTn id="48" dur="1" fill="hold">
                                          <p:stCondLst>
                                            <p:cond delay="0"/>
                                          </p:stCondLst>
                                        </p:cTn>
                                        <p:tgtEl>
                                          <p:spTgt spid="7"/>
                                        </p:tgtEl>
                                        <p:attrNameLst>
                                          <p:attrName>style.visibility</p:attrName>
                                        </p:attrNameLst>
                                      </p:cBhvr>
                                      <p:to>
                                        <p:strVal val="visible"/>
                                      </p:to>
                                    </p:set>
                                    <p:anim calcmode="lin" valueType="num">
                                      <p:cBhvr>
                                        <p:cTn id="49" dur="500" fill="hold"/>
                                        <p:tgtEl>
                                          <p:spTgt spid="7"/>
                                        </p:tgtEl>
                                        <p:attrNameLst>
                                          <p:attrName>ppt_w</p:attrName>
                                        </p:attrNameLst>
                                      </p:cBhvr>
                                      <p:tavLst>
                                        <p:tav tm="0">
                                          <p:val>
                                            <p:fltVal val="0"/>
                                          </p:val>
                                        </p:tav>
                                        <p:tav tm="100000">
                                          <p:val>
                                            <p:strVal val="#ppt_w"/>
                                          </p:val>
                                        </p:tav>
                                      </p:tavLst>
                                    </p:anim>
                                    <p:anim calcmode="lin" valueType="num">
                                      <p:cBhvr>
                                        <p:cTn id="50" dur="500" fill="hold"/>
                                        <p:tgtEl>
                                          <p:spTgt spid="7"/>
                                        </p:tgtEl>
                                        <p:attrNameLst>
                                          <p:attrName>ppt_h</p:attrName>
                                        </p:attrNameLst>
                                      </p:cBhvr>
                                      <p:tavLst>
                                        <p:tav tm="0">
                                          <p:val>
                                            <p:strVal val="#ppt_h"/>
                                          </p:val>
                                        </p:tav>
                                        <p:tav tm="100000">
                                          <p:val>
                                            <p:strVal val="#ppt_h"/>
                                          </p:val>
                                        </p:tav>
                                      </p:tavLst>
                                    </p:anim>
                                  </p:childTnLst>
                                </p:cTn>
                              </p:par>
                              <p:par>
                                <p:cTn id="51" presetID="17" presetClass="entr" presetSubtype="10" fill="hold" nodeType="withEffect">
                                  <p:stCondLst>
                                    <p:cond delay="0"/>
                                  </p:stCondLst>
                                  <p:childTnLst>
                                    <p:set>
                                      <p:cBhvr>
                                        <p:cTn id="52" dur="1" fill="hold">
                                          <p:stCondLst>
                                            <p:cond delay="0"/>
                                          </p:stCondLst>
                                        </p:cTn>
                                        <p:tgtEl>
                                          <p:spTgt spid="21"/>
                                        </p:tgtEl>
                                        <p:attrNameLst>
                                          <p:attrName>style.visibility</p:attrName>
                                        </p:attrNameLst>
                                      </p:cBhvr>
                                      <p:to>
                                        <p:strVal val="visible"/>
                                      </p:to>
                                    </p:set>
                                    <p:anim calcmode="lin" valueType="num">
                                      <p:cBhvr>
                                        <p:cTn id="53" dur="500" fill="hold"/>
                                        <p:tgtEl>
                                          <p:spTgt spid="21"/>
                                        </p:tgtEl>
                                        <p:attrNameLst>
                                          <p:attrName>ppt_w</p:attrName>
                                        </p:attrNameLst>
                                      </p:cBhvr>
                                      <p:tavLst>
                                        <p:tav tm="0">
                                          <p:val>
                                            <p:fltVal val="0"/>
                                          </p:val>
                                        </p:tav>
                                        <p:tav tm="100000">
                                          <p:val>
                                            <p:strVal val="#ppt_w"/>
                                          </p:val>
                                        </p:tav>
                                      </p:tavLst>
                                    </p:anim>
                                    <p:anim calcmode="lin" valueType="num">
                                      <p:cBhvr>
                                        <p:cTn id="54" dur="500" fill="hold"/>
                                        <p:tgtEl>
                                          <p:spTgt spid="21"/>
                                        </p:tgtEl>
                                        <p:attrNameLst>
                                          <p:attrName>ppt_h</p:attrName>
                                        </p:attrNameLst>
                                      </p:cBhvr>
                                      <p:tavLst>
                                        <p:tav tm="0">
                                          <p:val>
                                            <p:strVal val="#ppt_h"/>
                                          </p:val>
                                        </p:tav>
                                        <p:tav tm="100000">
                                          <p:val>
                                            <p:strVal val="#ppt_h"/>
                                          </p:val>
                                        </p:tav>
                                      </p:tavLst>
                                    </p:anim>
                                  </p:childTnLst>
                                </p:cTn>
                              </p:par>
                              <p:par>
                                <p:cTn id="55" presetID="17" presetClass="entr" presetSubtype="10" fill="hold" nodeType="withEffect">
                                  <p:stCondLst>
                                    <p:cond delay="0"/>
                                  </p:stCondLst>
                                  <p:childTnLst>
                                    <p:set>
                                      <p:cBhvr>
                                        <p:cTn id="56" dur="1" fill="hold">
                                          <p:stCondLst>
                                            <p:cond delay="0"/>
                                          </p:stCondLst>
                                        </p:cTn>
                                        <p:tgtEl>
                                          <p:spTgt spid="22"/>
                                        </p:tgtEl>
                                        <p:attrNameLst>
                                          <p:attrName>style.visibility</p:attrName>
                                        </p:attrNameLst>
                                      </p:cBhvr>
                                      <p:to>
                                        <p:strVal val="visible"/>
                                      </p:to>
                                    </p:set>
                                    <p:anim calcmode="lin" valueType="num">
                                      <p:cBhvr>
                                        <p:cTn id="57" dur="500" fill="hold"/>
                                        <p:tgtEl>
                                          <p:spTgt spid="22"/>
                                        </p:tgtEl>
                                        <p:attrNameLst>
                                          <p:attrName>ppt_w</p:attrName>
                                        </p:attrNameLst>
                                      </p:cBhvr>
                                      <p:tavLst>
                                        <p:tav tm="0">
                                          <p:val>
                                            <p:fltVal val="0"/>
                                          </p:val>
                                        </p:tav>
                                        <p:tav tm="100000">
                                          <p:val>
                                            <p:strVal val="#ppt_w"/>
                                          </p:val>
                                        </p:tav>
                                      </p:tavLst>
                                    </p:anim>
                                    <p:anim calcmode="lin" valueType="num">
                                      <p:cBhvr>
                                        <p:cTn id="58" dur="500" fill="hold"/>
                                        <p:tgtEl>
                                          <p:spTgt spid="22"/>
                                        </p:tgtEl>
                                        <p:attrNameLst>
                                          <p:attrName>ppt_h</p:attrName>
                                        </p:attrNameLst>
                                      </p:cBhvr>
                                      <p:tavLst>
                                        <p:tav tm="0">
                                          <p:val>
                                            <p:strVal val="#ppt_h"/>
                                          </p:val>
                                        </p:tav>
                                        <p:tav tm="100000">
                                          <p:val>
                                            <p:strVal val="#ppt_h"/>
                                          </p:val>
                                        </p:tav>
                                      </p:tavLst>
                                    </p:anim>
                                  </p:childTnLst>
                                </p:cTn>
                              </p:par>
                              <p:par>
                                <p:cTn id="59" presetID="17" presetClass="entr" presetSubtype="10" fill="hold" nodeType="withEffect">
                                  <p:stCondLst>
                                    <p:cond delay="0"/>
                                  </p:stCondLst>
                                  <p:childTnLst>
                                    <p:set>
                                      <p:cBhvr>
                                        <p:cTn id="60" dur="1" fill="hold">
                                          <p:stCondLst>
                                            <p:cond delay="0"/>
                                          </p:stCondLst>
                                        </p:cTn>
                                        <p:tgtEl>
                                          <p:spTgt spid="23"/>
                                        </p:tgtEl>
                                        <p:attrNameLst>
                                          <p:attrName>style.visibility</p:attrName>
                                        </p:attrNameLst>
                                      </p:cBhvr>
                                      <p:to>
                                        <p:strVal val="visible"/>
                                      </p:to>
                                    </p:set>
                                    <p:anim calcmode="lin" valueType="num">
                                      <p:cBhvr>
                                        <p:cTn id="61" dur="500" fill="hold"/>
                                        <p:tgtEl>
                                          <p:spTgt spid="23"/>
                                        </p:tgtEl>
                                        <p:attrNameLst>
                                          <p:attrName>ppt_w</p:attrName>
                                        </p:attrNameLst>
                                      </p:cBhvr>
                                      <p:tavLst>
                                        <p:tav tm="0">
                                          <p:val>
                                            <p:fltVal val="0"/>
                                          </p:val>
                                        </p:tav>
                                        <p:tav tm="100000">
                                          <p:val>
                                            <p:strVal val="#ppt_w"/>
                                          </p:val>
                                        </p:tav>
                                      </p:tavLst>
                                    </p:anim>
                                    <p:anim calcmode="lin" valueType="num">
                                      <p:cBhvr>
                                        <p:cTn id="62" dur="500" fill="hold"/>
                                        <p:tgtEl>
                                          <p:spTgt spid="23"/>
                                        </p:tgtEl>
                                        <p:attrNameLst>
                                          <p:attrName>ppt_h</p:attrName>
                                        </p:attrNameLst>
                                      </p:cBhvr>
                                      <p:tavLst>
                                        <p:tav tm="0">
                                          <p:val>
                                            <p:strVal val="#ppt_h"/>
                                          </p:val>
                                        </p:tav>
                                        <p:tav tm="100000">
                                          <p:val>
                                            <p:strVal val="#ppt_h"/>
                                          </p:val>
                                        </p:tav>
                                      </p:tavLst>
                                    </p:anim>
                                  </p:childTnLst>
                                </p:cTn>
                              </p:par>
                              <p:par>
                                <p:cTn id="63" presetID="17" presetClass="entr" presetSubtype="10" fill="hold" nodeType="withEffect">
                                  <p:stCondLst>
                                    <p:cond delay="0"/>
                                  </p:stCondLst>
                                  <p:childTnLst>
                                    <p:set>
                                      <p:cBhvr>
                                        <p:cTn id="64" dur="1" fill="hold">
                                          <p:stCondLst>
                                            <p:cond delay="0"/>
                                          </p:stCondLst>
                                        </p:cTn>
                                        <p:tgtEl>
                                          <p:spTgt spid="24"/>
                                        </p:tgtEl>
                                        <p:attrNameLst>
                                          <p:attrName>style.visibility</p:attrName>
                                        </p:attrNameLst>
                                      </p:cBhvr>
                                      <p:to>
                                        <p:strVal val="visible"/>
                                      </p:to>
                                    </p:set>
                                    <p:anim calcmode="lin" valueType="num">
                                      <p:cBhvr>
                                        <p:cTn id="65" dur="500" fill="hold"/>
                                        <p:tgtEl>
                                          <p:spTgt spid="24"/>
                                        </p:tgtEl>
                                        <p:attrNameLst>
                                          <p:attrName>ppt_w</p:attrName>
                                        </p:attrNameLst>
                                      </p:cBhvr>
                                      <p:tavLst>
                                        <p:tav tm="0">
                                          <p:val>
                                            <p:fltVal val="0"/>
                                          </p:val>
                                        </p:tav>
                                        <p:tav tm="100000">
                                          <p:val>
                                            <p:strVal val="#ppt_w"/>
                                          </p:val>
                                        </p:tav>
                                      </p:tavLst>
                                    </p:anim>
                                    <p:anim calcmode="lin" valueType="num">
                                      <p:cBhvr>
                                        <p:cTn id="66" dur="500" fill="hold"/>
                                        <p:tgtEl>
                                          <p:spTgt spid="24"/>
                                        </p:tgtEl>
                                        <p:attrNameLst>
                                          <p:attrName>ppt_h</p:attrName>
                                        </p:attrNameLst>
                                      </p:cBhvr>
                                      <p:tavLst>
                                        <p:tav tm="0">
                                          <p:val>
                                            <p:strVal val="#ppt_h"/>
                                          </p:val>
                                        </p:tav>
                                        <p:tav tm="100000">
                                          <p:val>
                                            <p:strVal val="#ppt_h"/>
                                          </p:val>
                                        </p:tav>
                                      </p:tavLst>
                                    </p:anim>
                                  </p:childTnLst>
                                </p:cTn>
                              </p:par>
                              <p:par>
                                <p:cTn id="67" presetID="17" presetClass="entr" presetSubtype="10" fill="hold" nodeType="withEffect">
                                  <p:stCondLst>
                                    <p:cond delay="0"/>
                                  </p:stCondLst>
                                  <p:childTnLst>
                                    <p:set>
                                      <p:cBhvr>
                                        <p:cTn id="68" dur="1" fill="hold">
                                          <p:stCondLst>
                                            <p:cond delay="0"/>
                                          </p:stCondLst>
                                        </p:cTn>
                                        <p:tgtEl>
                                          <p:spTgt spid="28"/>
                                        </p:tgtEl>
                                        <p:attrNameLst>
                                          <p:attrName>style.visibility</p:attrName>
                                        </p:attrNameLst>
                                      </p:cBhvr>
                                      <p:to>
                                        <p:strVal val="visible"/>
                                      </p:to>
                                    </p:set>
                                    <p:anim calcmode="lin" valueType="num">
                                      <p:cBhvr>
                                        <p:cTn id="69" dur="500" fill="hold"/>
                                        <p:tgtEl>
                                          <p:spTgt spid="28"/>
                                        </p:tgtEl>
                                        <p:attrNameLst>
                                          <p:attrName>ppt_w</p:attrName>
                                        </p:attrNameLst>
                                      </p:cBhvr>
                                      <p:tavLst>
                                        <p:tav tm="0">
                                          <p:val>
                                            <p:fltVal val="0"/>
                                          </p:val>
                                        </p:tav>
                                        <p:tav tm="100000">
                                          <p:val>
                                            <p:strVal val="#ppt_w"/>
                                          </p:val>
                                        </p:tav>
                                      </p:tavLst>
                                    </p:anim>
                                    <p:anim calcmode="lin" valueType="num">
                                      <p:cBhvr>
                                        <p:cTn id="70" dur="500" fill="hold"/>
                                        <p:tgtEl>
                                          <p:spTgt spid="28"/>
                                        </p:tgtEl>
                                        <p:attrNameLst>
                                          <p:attrName>ppt_h</p:attrName>
                                        </p:attrNameLst>
                                      </p:cBhvr>
                                      <p:tavLst>
                                        <p:tav tm="0">
                                          <p:val>
                                            <p:strVal val="#ppt_h"/>
                                          </p:val>
                                        </p:tav>
                                        <p:tav tm="100000">
                                          <p:val>
                                            <p:strVal val="#ppt_h"/>
                                          </p:val>
                                        </p:tav>
                                      </p:tavLst>
                                    </p:anim>
                                  </p:childTnLst>
                                </p:cTn>
                              </p:par>
                              <p:par>
                                <p:cTn id="71" presetID="17" presetClass="entr" presetSubtype="10" fill="hold" nodeType="withEffect">
                                  <p:stCondLst>
                                    <p:cond delay="0"/>
                                  </p:stCondLst>
                                  <p:childTnLst>
                                    <p:set>
                                      <p:cBhvr>
                                        <p:cTn id="72" dur="1" fill="hold">
                                          <p:stCondLst>
                                            <p:cond delay="0"/>
                                          </p:stCondLst>
                                        </p:cTn>
                                        <p:tgtEl>
                                          <p:spTgt spid="35"/>
                                        </p:tgtEl>
                                        <p:attrNameLst>
                                          <p:attrName>style.visibility</p:attrName>
                                        </p:attrNameLst>
                                      </p:cBhvr>
                                      <p:to>
                                        <p:strVal val="visible"/>
                                      </p:to>
                                    </p:set>
                                    <p:anim calcmode="lin" valueType="num">
                                      <p:cBhvr>
                                        <p:cTn id="73" dur="500" fill="hold"/>
                                        <p:tgtEl>
                                          <p:spTgt spid="35"/>
                                        </p:tgtEl>
                                        <p:attrNameLst>
                                          <p:attrName>ppt_w</p:attrName>
                                        </p:attrNameLst>
                                      </p:cBhvr>
                                      <p:tavLst>
                                        <p:tav tm="0">
                                          <p:val>
                                            <p:fltVal val="0"/>
                                          </p:val>
                                        </p:tav>
                                        <p:tav tm="100000">
                                          <p:val>
                                            <p:strVal val="#ppt_w"/>
                                          </p:val>
                                        </p:tav>
                                      </p:tavLst>
                                    </p:anim>
                                    <p:anim calcmode="lin" valueType="num">
                                      <p:cBhvr>
                                        <p:cTn id="74" dur="500" fill="hold"/>
                                        <p:tgtEl>
                                          <p:spTgt spid="35"/>
                                        </p:tgtEl>
                                        <p:attrNameLst>
                                          <p:attrName>ppt_h</p:attrName>
                                        </p:attrNameLst>
                                      </p:cBhvr>
                                      <p:tavLst>
                                        <p:tav tm="0">
                                          <p:val>
                                            <p:strVal val="#ppt_h"/>
                                          </p:val>
                                        </p:tav>
                                        <p:tav tm="100000">
                                          <p:val>
                                            <p:strVal val="#ppt_h"/>
                                          </p:val>
                                        </p:tav>
                                      </p:tavLst>
                                    </p:anim>
                                  </p:childTnLst>
                                </p:cTn>
                              </p:par>
                              <p:par>
                                <p:cTn id="75" presetID="17" presetClass="entr" presetSubtype="10" fill="hold" nodeType="withEffect">
                                  <p:stCondLst>
                                    <p:cond delay="0"/>
                                  </p:stCondLst>
                                  <p:childTnLst>
                                    <p:set>
                                      <p:cBhvr>
                                        <p:cTn id="76" dur="1" fill="hold">
                                          <p:stCondLst>
                                            <p:cond delay="0"/>
                                          </p:stCondLst>
                                        </p:cTn>
                                        <p:tgtEl>
                                          <p:spTgt spid="36"/>
                                        </p:tgtEl>
                                        <p:attrNameLst>
                                          <p:attrName>style.visibility</p:attrName>
                                        </p:attrNameLst>
                                      </p:cBhvr>
                                      <p:to>
                                        <p:strVal val="visible"/>
                                      </p:to>
                                    </p:set>
                                    <p:anim calcmode="lin" valueType="num">
                                      <p:cBhvr>
                                        <p:cTn id="77" dur="500" fill="hold"/>
                                        <p:tgtEl>
                                          <p:spTgt spid="36"/>
                                        </p:tgtEl>
                                        <p:attrNameLst>
                                          <p:attrName>ppt_w</p:attrName>
                                        </p:attrNameLst>
                                      </p:cBhvr>
                                      <p:tavLst>
                                        <p:tav tm="0">
                                          <p:val>
                                            <p:fltVal val="0"/>
                                          </p:val>
                                        </p:tav>
                                        <p:tav tm="100000">
                                          <p:val>
                                            <p:strVal val="#ppt_w"/>
                                          </p:val>
                                        </p:tav>
                                      </p:tavLst>
                                    </p:anim>
                                    <p:anim calcmode="lin" valueType="num">
                                      <p:cBhvr>
                                        <p:cTn id="78" dur="500" fill="hold"/>
                                        <p:tgtEl>
                                          <p:spTgt spid="36"/>
                                        </p:tgtEl>
                                        <p:attrNameLst>
                                          <p:attrName>ppt_h</p:attrName>
                                        </p:attrNameLst>
                                      </p:cBhvr>
                                      <p:tavLst>
                                        <p:tav tm="0">
                                          <p:val>
                                            <p:strVal val="#ppt_h"/>
                                          </p:val>
                                        </p:tav>
                                        <p:tav tm="100000">
                                          <p:val>
                                            <p:strVal val="#ppt_h"/>
                                          </p:val>
                                        </p:tav>
                                      </p:tavLst>
                                    </p:anim>
                                  </p:childTnLst>
                                </p:cTn>
                              </p:par>
                              <p:par>
                                <p:cTn id="79" presetID="17" presetClass="entr" presetSubtype="10" fill="hold" nodeType="withEffect">
                                  <p:stCondLst>
                                    <p:cond delay="0"/>
                                  </p:stCondLst>
                                  <p:childTnLst>
                                    <p:set>
                                      <p:cBhvr>
                                        <p:cTn id="80" dur="1" fill="hold">
                                          <p:stCondLst>
                                            <p:cond delay="0"/>
                                          </p:stCondLst>
                                        </p:cTn>
                                        <p:tgtEl>
                                          <p:spTgt spid="37"/>
                                        </p:tgtEl>
                                        <p:attrNameLst>
                                          <p:attrName>style.visibility</p:attrName>
                                        </p:attrNameLst>
                                      </p:cBhvr>
                                      <p:to>
                                        <p:strVal val="visible"/>
                                      </p:to>
                                    </p:set>
                                    <p:anim calcmode="lin" valueType="num">
                                      <p:cBhvr>
                                        <p:cTn id="81" dur="500" fill="hold"/>
                                        <p:tgtEl>
                                          <p:spTgt spid="37"/>
                                        </p:tgtEl>
                                        <p:attrNameLst>
                                          <p:attrName>ppt_w</p:attrName>
                                        </p:attrNameLst>
                                      </p:cBhvr>
                                      <p:tavLst>
                                        <p:tav tm="0">
                                          <p:val>
                                            <p:fltVal val="0"/>
                                          </p:val>
                                        </p:tav>
                                        <p:tav tm="100000">
                                          <p:val>
                                            <p:strVal val="#ppt_w"/>
                                          </p:val>
                                        </p:tav>
                                      </p:tavLst>
                                    </p:anim>
                                    <p:anim calcmode="lin" valueType="num">
                                      <p:cBhvr>
                                        <p:cTn id="82" dur="500" fill="hold"/>
                                        <p:tgtEl>
                                          <p:spTgt spid="37"/>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0C913308-F349-4B6D-A68A-DD1791B4A57B}" type="slidenum">
              <a:rPr lang="zh-CN" altLang="en-US" smtClean="0"/>
              <a:t>29</a:t>
            </a:fld>
            <a:endParaRPr lang="zh-CN" altLang="en-US"/>
          </a:p>
        </p:txBody>
      </p:sp>
      <p:sp>
        <p:nvSpPr>
          <p:cNvPr id="3" name="标题 2"/>
          <p:cNvSpPr>
            <a:spLocks noGrp="1"/>
          </p:cNvSpPr>
          <p:nvPr>
            <p:ph type="title"/>
          </p:nvPr>
        </p:nvSpPr>
        <p:spPr/>
        <p:txBody>
          <a:bodyPr/>
          <a:lstStyle/>
          <a:p>
            <a:r>
              <a:rPr lang="zh-CN" altLang="en-US" dirty="0"/>
              <a:t>构造有限自动机</a:t>
            </a:r>
          </a:p>
        </p:txBody>
      </p:sp>
      <p:graphicFrame>
        <p:nvGraphicFramePr>
          <p:cNvPr id="4" name="Object 2"/>
          <p:cNvGraphicFramePr>
            <a:graphicFrameLocks noChangeAspect="1"/>
          </p:cNvGraphicFramePr>
          <p:nvPr>
            <p:extLst>
              <p:ext uri="{D42A27DB-BD31-4B8C-83A1-F6EECF244321}">
                <p14:modId xmlns:p14="http://schemas.microsoft.com/office/powerpoint/2010/main" val="3838452963"/>
              </p:ext>
            </p:extLst>
          </p:nvPr>
        </p:nvGraphicFramePr>
        <p:xfrm>
          <a:off x="1299468" y="802357"/>
          <a:ext cx="5715000" cy="803275"/>
        </p:xfrm>
        <a:graphic>
          <a:graphicData uri="http://schemas.openxmlformats.org/presentationml/2006/ole">
            <mc:AlternateContent xmlns:mc="http://schemas.openxmlformats.org/markup-compatibility/2006">
              <mc:Choice xmlns:v="urn:schemas-microsoft-com:vml" Requires="v">
                <p:oleObj spid="_x0000_s16734" name="Equation" r:id="rId4" imgW="1714500" imgH="241300" progId="Equation.3">
                  <p:embed/>
                </p:oleObj>
              </mc:Choice>
              <mc:Fallback>
                <p:oleObj name="Equation" r:id="rId4" imgW="1714500" imgH="241300" progId="Equation.3">
                  <p:embed/>
                  <p:pic>
                    <p:nvPicPr>
                      <p:cNvPr id="4"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99468" y="802357"/>
                        <a:ext cx="5715000" cy="803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 name="Oval 3"/>
          <p:cNvSpPr>
            <a:spLocks noChangeArrowheads="1"/>
          </p:cNvSpPr>
          <p:nvPr/>
        </p:nvSpPr>
        <p:spPr bwMode="auto">
          <a:xfrm>
            <a:off x="6889055" y="3155032"/>
            <a:ext cx="1143000" cy="1143000"/>
          </a:xfrm>
          <a:prstGeom prst="ellipse">
            <a:avLst/>
          </a:prstGeom>
          <a:noFill/>
          <a:ln w="952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6" name="Line 4"/>
          <p:cNvSpPr>
            <a:spLocks noChangeShapeType="1"/>
          </p:cNvSpPr>
          <p:nvPr/>
        </p:nvSpPr>
        <p:spPr bwMode="auto">
          <a:xfrm>
            <a:off x="2164655" y="3764632"/>
            <a:ext cx="609600" cy="0"/>
          </a:xfrm>
          <a:prstGeom prst="line">
            <a:avLst/>
          </a:prstGeom>
          <a:noFill/>
          <a:ln w="9525">
            <a:solidFill>
              <a:schemeClr val="tx1"/>
            </a:solidFill>
            <a:rou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7" name="Group 5"/>
          <p:cNvGrpSpPr/>
          <p:nvPr/>
        </p:nvGrpSpPr>
        <p:grpSpPr bwMode="auto">
          <a:xfrm>
            <a:off x="3460055" y="3459832"/>
            <a:ext cx="1295400" cy="304800"/>
            <a:chOff x="2154" y="1674"/>
            <a:chExt cx="816" cy="192"/>
          </a:xfrm>
        </p:grpSpPr>
        <p:sp>
          <p:nvSpPr>
            <p:cNvPr id="8" name="Line 6"/>
            <p:cNvSpPr>
              <a:spLocks noChangeShapeType="1"/>
            </p:cNvSpPr>
            <p:nvPr/>
          </p:nvSpPr>
          <p:spPr bwMode="auto">
            <a:xfrm>
              <a:off x="2154" y="1866"/>
              <a:ext cx="816" cy="0"/>
            </a:xfrm>
            <a:prstGeom prst="line">
              <a:avLst/>
            </a:prstGeom>
            <a:noFill/>
            <a:ln w="9525">
              <a:solidFill>
                <a:schemeClr val="tx1"/>
              </a:solidFill>
              <a:rou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9" name="Object 7"/>
            <p:cNvGraphicFramePr>
              <a:graphicFrameLocks noChangeAspect="1"/>
            </p:cNvGraphicFramePr>
            <p:nvPr>
              <p:extLst>
                <p:ext uri="{D42A27DB-BD31-4B8C-83A1-F6EECF244321}">
                  <p14:modId xmlns:p14="http://schemas.microsoft.com/office/powerpoint/2010/main" val="3641263482"/>
                </p:ext>
              </p:extLst>
            </p:nvPr>
          </p:nvGraphicFramePr>
          <p:xfrm>
            <a:off x="2442" y="1674"/>
            <a:ext cx="167" cy="176"/>
          </p:xfrm>
          <a:graphic>
            <a:graphicData uri="http://schemas.openxmlformats.org/presentationml/2006/ole">
              <mc:AlternateContent xmlns:mc="http://schemas.openxmlformats.org/markup-compatibility/2006">
                <mc:Choice xmlns:v="urn:schemas-microsoft-com:vml" Requires="v">
                  <p:oleObj spid="_x0000_s16735" name="Equation" r:id="rId6" imgW="266700" imgH="279400" progId="Equation.3">
                    <p:embed/>
                  </p:oleObj>
                </mc:Choice>
                <mc:Fallback>
                  <p:oleObj name="Equation" r:id="rId6" imgW="266700" imgH="279400" progId="Equation.3">
                    <p:embed/>
                    <p:pic>
                      <p:nvPicPr>
                        <p:cNvPr id="9" name="Object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42" y="1674"/>
                          <a:ext cx="167" cy="17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10" name="Group 8"/>
          <p:cNvGrpSpPr/>
          <p:nvPr/>
        </p:nvGrpSpPr>
        <p:grpSpPr bwMode="auto">
          <a:xfrm>
            <a:off x="3079055" y="4069432"/>
            <a:ext cx="355600" cy="838200"/>
            <a:chOff x="1914" y="2058"/>
            <a:chExt cx="224" cy="528"/>
          </a:xfrm>
        </p:grpSpPr>
        <p:sp>
          <p:nvSpPr>
            <p:cNvPr id="11" name="Line 9"/>
            <p:cNvSpPr>
              <a:spLocks noChangeShapeType="1"/>
            </p:cNvSpPr>
            <p:nvPr/>
          </p:nvSpPr>
          <p:spPr bwMode="auto">
            <a:xfrm>
              <a:off x="1914" y="2058"/>
              <a:ext cx="0" cy="528"/>
            </a:xfrm>
            <a:prstGeom prst="line">
              <a:avLst/>
            </a:prstGeom>
            <a:noFill/>
            <a:ln w="9525">
              <a:solidFill>
                <a:schemeClr val="tx1"/>
              </a:solidFill>
              <a:rou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12" name="Object 10"/>
            <p:cNvGraphicFramePr>
              <a:graphicFrameLocks noChangeAspect="1"/>
            </p:cNvGraphicFramePr>
            <p:nvPr>
              <p:extLst>
                <p:ext uri="{D42A27DB-BD31-4B8C-83A1-F6EECF244321}">
                  <p14:modId xmlns:p14="http://schemas.microsoft.com/office/powerpoint/2010/main" val="2798581460"/>
                </p:ext>
              </p:extLst>
            </p:nvPr>
          </p:nvGraphicFramePr>
          <p:xfrm>
            <a:off x="1962" y="2202"/>
            <a:ext cx="176" cy="240"/>
          </p:xfrm>
          <a:graphic>
            <a:graphicData uri="http://schemas.openxmlformats.org/presentationml/2006/ole">
              <mc:AlternateContent xmlns:mc="http://schemas.openxmlformats.org/markup-compatibility/2006">
                <mc:Choice xmlns:v="urn:schemas-microsoft-com:vml" Requires="v">
                  <p:oleObj spid="_x0000_s16736" name="Equation" r:id="rId8" imgW="279400" imgH="381000" progId="Equation.3">
                    <p:embed/>
                  </p:oleObj>
                </mc:Choice>
                <mc:Fallback>
                  <p:oleObj name="Equation" r:id="rId8" imgW="279400" imgH="381000" progId="Equation.3">
                    <p:embed/>
                    <p:pic>
                      <p:nvPicPr>
                        <p:cNvPr id="12" name="Object 1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962" y="2202"/>
                          <a:ext cx="176" cy="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13" name="Group 11"/>
          <p:cNvGrpSpPr/>
          <p:nvPr/>
        </p:nvGrpSpPr>
        <p:grpSpPr bwMode="auto">
          <a:xfrm>
            <a:off x="2774255" y="5517232"/>
            <a:ext cx="1509713" cy="1079500"/>
            <a:chOff x="1722" y="2970"/>
            <a:chExt cx="951" cy="680"/>
          </a:xfrm>
        </p:grpSpPr>
        <p:sp>
          <p:nvSpPr>
            <p:cNvPr id="14" name="Freeform 12"/>
            <p:cNvSpPr/>
            <p:nvPr/>
          </p:nvSpPr>
          <p:spPr bwMode="auto">
            <a:xfrm rot="-10696544">
              <a:off x="1722" y="2970"/>
              <a:ext cx="512" cy="680"/>
            </a:xfrm>
            <a:custGeom>
              <a:avLst/>
              <a:gdLst>
                <a:gd name="T0" fmla="*/ 160 w 512"/>
                <a:gd name="T1" fmla="*/ 680 h 680"/>
                <a:gd name="T2" fmla="*/ 16 w 512"/>
                <a:gd name="T3" fmla="*/ 200 h 680"/>
                <a:gd name="T4" fmla="*/ 256 w 512"/>
                <a:gd name="T5" fmla="*/ 8 h 680"/>
                <a:gd name="T6" fmla="*/ 496 w 512"/>
                <a:gd name="T7" fmla="*/ 152 h 680"/>
                <a:gd name="T8" fmla="*/ 352 w 512"/>
                <a:gd name="T9" fmla="*/ 632 h 6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12" h="680">
                  <a:moveTo>
                    <a:pt x="160" y="680"/>
                  </a:moveTo>
                  <a:cubicBezTo>
                    <a:pt x="80" y="496"/>
                    <a:pt x="0" y="312"/>
                    <a:pt x="16" y="200"/>
                  </a:cubicBezTo>
                  <a:cubicBezTo>
                    <a:pt x="32" y="88"/>
                    <a:pt x="176" y="16"/>
                    <a:pt x="256" y="8"/>
                  </a:cubicBezTo>
                  <a:cubicBezTo>
                    <a:pt x="336" y="0"/>
                    <a:pt x="480" y="48"/>
                    <a:pt x="496" y="152"/>
                  </a:cubicBezTo>
                  <a:cubicBezTo>
                    <a:pt x="512" y="256"/>
                    <a:pt x="432" y="444"/>
                    <a:pt x="352" y="632"/>
                  </a:cubicBezTo>
                </a:path>
              </a:pathLst>
            </a:custGeom>
            <a:noFill/>
            <a:ln w="9525" cap="flat" cmpd="sng">
              <a:solidFill>
                <a:schemeClr val="tx1"/>
              </a:solidFill>
              <a:prstDash val="solid"/>
              <a:round/>
              <a:headEnd type="none" w="med" len="med"/>
              <a:tailEnd type="triangl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15" name="Object 13"/>
            <p:cNvGraphicFramePr>
              <a:graphicFrameLocks noChangeAspect="1"/>
            </p:cNvGraphicFramePr>
            <p:nvPr>
              <p:extLst>
                <p:ext uri="{D42A27DB-BD31-4B8C-83A1-F6EECF244321}">
                  <p14:modId xmlns:p14="http://schemas.microsoft.com/office/powerpoint/2010/main" val="2752153579"/>
                </p:ext>
              </p:extLst>
            </p:nvPr>
          </p:nvGraphicFramePr>
          <p:xfrm>
            <a:off x="2250" y="3306"/>
            <a:ext cx="423" cy="279"/>
          </p:xfrm>
          <a:graphic>
            <a:graphicData uri="http://schemas.openxmlformats.org/presentationml/2006/ole">
              <mc:AlternateContent xmlns:mc="http://schemas.openxmlformats.org/markup-compatibility/2006">
                <mc:Choice xmlns:v="urn:schemas-microsoft-com:vml" Requires="v">
                  <p:oleObj spid="_x0000_s16737" name="Equation" r:id="rId10" imgW="673100" imgH="444500" progId="Equation.3">
                    <p:embed/>
                  </p:oleObj>
                </mc:Choice>
                <mc:Fallback>
                  <p:oleObj name="Equation" r:id="rId10" imgW="673100" imgH="444500" progId="Equation.3">
                    <p:embed/>
                    <p:pic>
                      <p:nvPicPr>
                        <p:cNvPr id="15" name="Object 1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250" y="3306"/>
                          <a:ext cx="423" cy="27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16" name="Group 14"/>
          <p:cNvGrpSpPr/>
          <p:nvPr/>
        </p:nvGrpSpPr>
        <p:grpSpPr bwMode="auto">
          <a:xfrm>
            <a:off x="5365055" y="3993232"/>
            <a:ext cx="1600200" cy="660400"/>
            <a:chOff x="3354" y="2010"/>
            <a:chExt cx="1008" cy="416"/>
          </a:xfrm>
        </p:grpSpPr>
        <p:sp>
          <p:nvSpPr>
            <p:cNvPr id="17" name="Freeform 15"/>
            <p:cNvSpPr/>
            <p:nvPr/>
          </p:nvSpPr>
          <p:spPr bwMode="auto">
            <a:xfrm>
              <a:off x="3354" y="2010"/>
              <a:ext cx="1008" cy="248"/>
            </a:xfrm>
            <a:custGeom>
              <a:avLst/>
              <a:gdLst>
                <a:gd name="T0" fmla="*/ 0 w 1008"/>
                <a:gd name="T1" fmla="*/ 0 h 248"/>
                <a:gd name="T2" fmla="*/ 528 w 1008"/>
                <a:gd name="T3" fmla="*/ 240 h 248"/>
                <a:gd name="T4" fmla="*/ 1008 w 1008"/>
                <a:gd name="T5" fmla="*/ 48 h 248"/>
                <a:gd name="T6" fmla="*/ 0 60000 65536"/>
                <a:gd name="T7" fmla="*/ 0 60000 65536"/>
                <a:gd name="T8" fmla="*/ 0 60000 65536"/>
              </a:gdLst>
              <a:ahLst/>
              <a:cxnLst>
                <a:cxn ang="T6">
                  <a:pos x="T0" y="T1"/>
                </a:cxn>
                <a:cxn ang="T7">
                  <a:pos x="T2" y="T3"/>
                </a:cxn>
                <a:cxn ang="T8">
                  <a:pos x="T4" y="T5"/>
                </a:cxn>
              </a:cxnLst>
              <a:rect l="0" t="0" r="r" b="b"/>
              <a:pathLst>
                <a:path w="1008" h="248">
                  <a:moveTo>
                    <a:pt x="0" y="0"/>
                  </a:moveTo>
                  <a:cubicBezTo>
                    <a:pt x="180" y="116"/>
                    <a:pt x="360" y="232"/>
                    <a:pt x="528" y="240"/>
                  </a:cubicBezTo>
                  <a:cubicBezTo>
                    <a:pt x="696" y="248"/>
                    <a:pt x="852" y="148"/>
                    <a:pt x="1008" y="48"/>
                  </a:cubicBezTo>
                </a:path>
              </a:pathLst>
            </a:custGeom>
            <a:noFill/>
            <a:ln w="9525" cap="flat" cmpd="sng">
              <a:solidFill>
                <a:schemeClr val="tx1"/>
              </a:solidFill>
              <a:prstDash val="solid"/>
              <a:round/>
              <a:headEnd type="none" w="med" len="med"/>
              <a:tailEnd type="triangl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18" name="Object 16"/>
            <p:cNvGraphicFramePr>
              <a:graphicFrameLocks noChangeAspect="1"/>
            </p:cNvGraphicFramePr>
            <p:nvPr>
              <p:extLst>
                <p:ext uri="{D42A27DB-BD31-4B8C-83A1-F6EECF244321}">
                  <p14:modId xmlns:p14="http://schemas.microsoft.com/office/powerpoint/2010/main" val="4231257632"/>
                </p:ext>
              </p:extLst>
            </p:nvPr>
          </p:nvGraphicFramePr>
          <p:xfrm>
            <a:off x="3786" y="2250"/>
            <a:ext cx="167" cy="176"/>
          </p:xfrm>
          <a:graphic>
            <a:graphicData uri="http://schemas.openxmlformats.org/presentationml/2006/ole">
              <mc:AlternateContent xmlns:mc="http://schemas.openxmlformats.org/markup-compatibility/2006">
                <mc:Choice xmlns:v="urn:schemas-microsoft-com:vml" Requires="v">
                  <p:oleObj spid="_x0000_s16738" name="Equation" r:id="rId12" imgW="266700" imgH="279400" progId="Equation.3">
                    <p:embed/>
                  </p:oleObj>
                </mc:Choice>
                <mc:Fallback>
                  <p:oleObj name="Equation" r:id="rId12" imgW="266700" imgH="279400" progId="Equation.3">
                    <p:embed/>
                    <p:pic>
                      <p:nvPicPr>
                        <p:cNvPr id="18" name="Object 1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86" y="2250"/>
                          <a:ext cx="167" cy="17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19" name="Group 17"/>
          <p:cNvGrpSpPr/>
          <p:nvPr/>
        </p:nvGrpSpPr>
        <p:grpSpPr bwMode="auto">
          <a:xfrm>
            <a:off x="5365055" y="2774032"/>
            <a:ext cx="1600200" cy="685800"/>
            <a:chOff x="3354" y="1242"/>
            <a:chExt cx="1008" cy="432"/>
          </a:xfrm>
        </p:grpSpPr>
        <p:sp>
          <p:nvSpPr>
            <p:cNvPr id="20" name="Freeform 18"/>
            <p:cNvSpPr/>
            <p:nvPr/>
          </p:nvSpPr>
          <p:spPr bwMode="auto">
            <a:xfrm>
              <a:off x="3354" y="1482"/>
              <a:ext cx="1008" cy="192"/>
            </a:xfrm>
            <a:custGeom>
              <a:avLst/>
              <a:gdLst>
                <a:gd name="T0" fmla="*/ 1008 w 1008"/>
                <a:gd name="T1" fmla="*/ 192 h 192"/>
                <a:gd name="T2" fmla="*/ 528 w 1008"/>
                <a:gd name="T3" fmla="*/ 0 h 192"/>
                <a:gd name="T4" fmla="*/ 0 w 1008"/>
                <a:gd name="T5" fmla="*/ 192 h 192"/>
                <a:gd name="T6" fmla="*/ 0 60000 65536"/>
                <a:gd name="T7" fmla="*/ 0 60000 65536"/>
                <a:gd name="T8" fmla="*/ 0 60000 65536"/>
              </a:gdLst>
              <a:ahLst/>
              <a:cxnLst>
                <a:cxn ang="T6">
                  <a:pos x="T0" y="T1"/>
                </a:cxn>
                <a:cxn ang="T7">
                  <a:pos x="T2" y="T3"/>
                </a:cxn>
                <a:cxn ang="T8">
                  <a:pos x="T4" y="T5"/>
                </a:cxn>
              </a:cxnLst>
              <a:rect l="0" t="0" r="r" b="b"/>
              <a:pathLst>
                <a:path w="1008" h="192">
                  <a:moveTo>
                    <a:pt x="1008" y="192"/>
                  </a:moveTo>
                  <a:cubicBezTo>
                    <a:pt x="852" y="96"/>
                    <a:pt x="696" y="0"/>
                    <a:pt x="528" y="0"/>
                  </a:cubicBezTo>
                  <a:cubicBezTo>
                    <a:pt x="360" y="0"/>
                    <a:pt x="180" y="96"/>
                    <a:pt x="0" y="192"/>
                  </a:cubicBezTo>
                </a:path>
              </a:pathLst>
            </a:custGeom>
            <a:noFill/>
            <a:ln w="9525" cap="flat" cmpd="sng">
              <a:solidFill>
                <a:schemeClr val="tx1"/>
              </a:solidFill>
              <a:prstDash val="solid"/>
              <a:round/>
              <a:headEnd type="none" w="med" len="med"/>
              <a:tailEnd type="triangl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21" name="Object 19"/>
            <p:cNvGraphicFramePr>
              <a:graphicFrameLocks noChangeAspect="1"/>
            </p:cNvGraphicFramePr>
            <p:nvPr>
              <p:extLst>
                <p:ext uri="{D42A27DB-BD31-4B8C-83A1-F6EECF244321}">
                  <p14:modId xmlns:p14="http://schemas.microsoft.com/office/powerpoint/2010/main" val="1726628207"/>
                </p:ext>
              </p:extLst>
            </p:nvPr>
          </p:nvGraphicFramePr>
          <p:xfrm>
            <a:off x="3786" y="1242"/>
            <a:ext cx="176" cy="240"/>
          </p:xfrm>
          <a:graphic>
            <a:graphicData uri="http://schemas.openxmlformats.org/presentationml/2006/ole">
              <mc:AlternateContent xmlns:mc="http://schemas.openxmlformats.org/markup-compatibility/2006">
                <mc:Choice xmlns:v="urn:schemas-microsoft-com:vml" Requires="v">
                  <p:oleObj spid="_x0000_s16739" name="Equation" r:id="rId13" imgW="279400" imgH="381000" progId="Equation.3">
                    <p:embed/>
                  </p:oleObj>
                </mc:Choice>
                <mc:Fallback>
                  <p:oleObj name="Equation" r:id="rId13" imgW="279400" imgH="381000" progId="Equation.3">
                    <p:embed/>
                    <p:pic>
                      <p:nvPicPr>
                        <p:cNvPr id="21" name="Object 1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786" y="1242"/>
                          <a:ext cx="176" cy="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22" name="Group 20"/>
          <p:cNvGrpSpPr/>
          <p:nvPr/>
        </p:nvGrpSpPr>
        <p:grpSpPr bwMode="auto">
          <a:xfrm>
            <a:off x="4603055" y="2012032"/>
            <a:ext cx="812800" cy="1460500"/>
            <a:chOff x="2874" y="762"/>
            <a:chExt cx="512" cy="920"/>
          </a:xfrm>
        </p:grpSpPr>
        <p:sp>
          <p:nvSpPr>
            <p:cNvPr id="23" name="Freeform 21"/>
            <p:cNvSpPr/>
            <p:nvPr/>
          </p:nvSpPr>
          <p:spPr bwMode="auto">
            <a:xfrm>
              <a:off x="2874" y="1002"/>
              <a:ext cx="512" cy="680"/>
            </a:xfrm>
            <a:custGeom>
              <a:avLst/>
              <a:gdLst>
                <a:gd name="T0" fmla="*/ 160 w 512"/>
                <a:gd name="T1" fmla="*/ 680 h 680"/>
                <a:gd name="T2" fmla="*/ 16 w 512"/>
                <a:gd name="T3" fmla="*/ 200 h 680"/>
                <a:gd name="T4" fmla="*/ 256 w 512"/>
                <a:gd name="T5" fmla="*/ 8 h 680"/>
                <a:gd name="T6" fmla="*/ 496 w 512"/>
                <a:gd name="T7" fmla="*/ 152 h 680"/>
                <a:gd name="T8" fmla="*/ 352 w 512"/>
                <a:gd name="T9" fmla="*/ 632 h 6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12" h="680">
                  <a:moveTo>
                    <a:pt x="160" y="680"/>
                  </a:moveTo>
                  <a:cubicBezTo>
                    <a:pt x="80" y="496"/>
                    <a:pt x="0" y="312"/>
                    <a:pt x="16" y="200"/>
                  </a:cubicBezTo>
                  <a:cubicBezTo>
                    <a:pt x="32" y="88"/>
                    <a:pt x="176" y="16"/>
                    <a:pt x="256" y="8"/>
                  </a:cubicBezTo>
                  <a:cubicBezTo>
                    <a:pt x="336" y="0"/>
                    <a:pt x="480" y="48"/>
                    <a:pt x="496" y="152"/>
                  </a:cubicBezTo>
                  <a:cubicBezTo>
                    <a:pt x="512" y="256"/>
                    <a:pt x="432" y="444"/>
                    <a:pt x="352" y="632"/>
                  </a:cubicBezTo>
                </a:path>
              </a:pathLst>
            </a:custGeom>
            <a:noFill/>
            <a:ln w="9525" cap="flat" cmpd="sng">
              <a:solidFill>
                <a:schemeClr val="tx1"/>
              </a:solidFill>
              <a:prstDash val="solid"/>
              <a:round/>
              <a:headEnd type="none" w="med" len="med"/>
              <a:tailEnd type="triangl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24" name="Object 22"/>
            <p:cNvGraphicFramePr>
              <a:graphicFrameLocks noChangeAspect="1"/>
            </p:cNvGraphicFramePr>
            <p:nvPr>
              <p:extLst>
                <p:ext uri="{D42A27DB-BD31-4B8C-83A1-F6EECF244321}">
                  <p14:modId xmlns:p14="http://schemas.microsoft.com/office/powerpoint/2010/main" val="488049757"/>
                </p:ext>
              </p:extLst>
            </p:nvPr>
          </p:nvGraphicFramePr>
          <p:xfrm>
            <a:off x="3066" y="762"/>
            <a:ext cx="176" cy="240"/>
          </p:xfrm>
          <a:graphic>
            <a:graphicData uri="http://schemas.openxmlformats.org/presentationml/2006/ole">
              <mc:AlternateContent xmlns:mc="http://schemas.openxmlformats.org/markup-compatibility/2006">
                <mc:Choice xmlns:v="urn:schemas-microsoft-com:vml" Requires="v">
                  <p:oleObj spid="_x0000_s16740" name="Equation" r:id="rId14" imgW="279400" imgH="381000" progId="Equation.3">
                    <p:embed/>
                  </p:oleObj>
                </mc:Choice>
                <mc:Fallback>
                  <p:oleObj name="Equation" r:id="rId14" imgW="279400" imgH="381000" progId="Equation.3">
                    <p:embed/>
                    <p:pic>
                      <p:nvPicPr>
                        <p:cNvPr id="24" name="Object 2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066" y="762"/>
                          <a:ext cx="176" cy="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25" name="Group 23"/>
          <p:cNvGrpSpPr/>
          <p:nvPr/>
        </p:nvGrpSpPr>
        <p:grpSpPr bwMode="auto">
          <a:xfrm>
            <a:off x="7041455" y="1783432"/>
            <a:ext cx="812800" cy="1384300"/>
            <a:chOff x="4410" y="618"/>
            <a:chExt cx="512" cy="872"/>
          </a:xfrm>
        </p:grpSpPr>
        <p:sp>
          <p:nvSpPr>
            <p:cNvPr id="26" name="Freeform 24"/>
            <p:cNvSpPr/>
            <p:nvPr/>
          </p:nvSpPr>
          <p:spPr bwMode="auto">
            <a:xfrm>
              <a:off x="4410" y="810"/>
              <a:ext cx="512" cy="680"/>
            </a:xfrm>
            <a:custGeom>
              <a:avLst/>
              <a:gdLst>
                <a:gd name="T0" fmla="*/ 160 w 512"/>
                <a:gd name="T1" fmla="*/ 680 h 680"/>
                <a:gd name="T2" fmla="*/ 16 w 512"/>
                <a:gd name="T3" fmla="*/ 200 h 680"/>
                <a:gd name="T4" fmla="*/ 256 w 512"/>
                <a:gd name="T5" fmla="*/ 8 h 680"/>
                <a:gd name="T6" fmla="*/ 496 w 512"/>
                <a:gd name="T7" fmla="*/ 152 h 680"/>
                <a:gd name="T8" fmla="*/ 352 w 512"/>
                <a:gd name="T9" fmla="*/ 632 h 6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12" h="680">
                  <a:moveTo>
                    <a:pt x="160" y="680"/>
                  </a:moveTo>
                  <a:cubicBezTo>
                    <a:pt x="80" y="496"/>
                    <a:pt x="0" y="312"/>
                    <a:pt x="16" y="200"/>
                  </a:cubicBezTo>
                  <a:cubicBezTo>
                    <a:pt x="32" y="88"/>
                    <a:pt x="176" y="16"/>
                    <a:pt x="256" y="8"/>
                  </a:cubicBezTo>
                  <a:cubicBezTo>
                    <a:pt x="336" y="0"/>
                    <a:pt x="480" y="48"/>
                    <a:pt x="496" y="152"/>
                  </a:cubicBezTo>
                  <a:cubicBezTo>
                    <a:pt x="512" y="256"/>
                    <a:pt x="432" y="444"/>
                    <a:pt x="352" y="632"/>
                  </a:cubicBezTo>
                </a:path>
              </a:pathLst>
            </a:custGeom>
            <a:noFill/>
            <a:ln w="9525" cap="flat" cmpd="sng">
              <a:solidFill>
                <a:schemeClr val="tx1"/>
              </a:solidFill>
              <a:prstDash val="solid"/>
              <a:round/>
              <a:headEnd type="none" w="med" len="med"/>
              <a:tailEnd type="triangl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27" name="Object 25"/>
            <p:cNvGraphicFramePr>
              <a:graphicFrameLocks noChangeAspect="1"/>
            </p:cNvGraphicFramePr>
            <p:nvPr>
              <p:extLst>
                <p:ext uri="{D42A27DB-BD31-4B8C-83A1-F6EECF244321}">
                  <p14:modId xmlns:p14="http://schemas.microsoft.com/office/powerpoint/2010/main" val="2462660957"/>
                </p:ext>
              </p:extLst>
            </p:nvPr>
          </p:nvGraphicFramePr>
          <p:xfrm>
            <a:off x="4602" y="618"/>
            <a:ext cx="167" cy="176"/>
          </p:xfrm>
          <a:graphic>
            <a:graphicData uri="http://schemas.openxmlformats.org/presentationml/2006/ole">
              <mc:AlternateContent xmlns:mc="http://schemas.openxmlformats.org/markup-compatibility/2006">
                <mc:Choice xmlns:v="urn:schemas-microsoft-com:vml" Requires="v">
                  <p:oleObj spid="_x0000_s16741" name="Equation" r:id="rId15" imgW="266700" imgH="279400" progId="Equation.3">
                    <p:embed/>
                  </p:oleObj>
                </mc:Choice>
                <mc:Fallback>
                  <p:oleObj name="Equation" r:id="rId15" imgW="266700" imgH="279400" progId="Equation.3">
                    <p:embed/>
                    <p:pic>
                      <p:nvPicPr>
                        <p:cNvPr id="27" name="Object 2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02" y="618"/>
                          <a:ext cx="167" cy="17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28" name="Group 26"/>
          <p:cNvGrpSpPr/>
          <p:nvPr/>
        </p:nvGrpSpPr>
        <p:grpSpPr bwMode="auto">
          <a:xfrm>
            <a:off x="2774255" y="3383632"/>
            <a:ext cx="685800" cy="685800"/>
            <a:chOff x="1722" y="1626"/>
            <a:chExt cx="432" cy="432"/>
          </a:xfrm>
        </p:grpSpPr>
        <p:sp>
          <p:nvSpPr>
            <p:cNvPr id="29" name="Oval 27"/>
            <p:cNvSpPr>
              <a:spLocks noChangeArrowheads="1"/>
            </p:cNvSpPr>
            <p:nvPr/>
          </p:nvSpPr>
          <p:spPr bwMode="auto">
            <a:xfrm>
              <a:off x="1722" y="1626"/>
              <a:ext cx="432" cy="432"/>
            </a:xfrm>
            <a:prstGeom prst="ellipse">
              <a:avLst/>
            </a:prstGeom>
            <a:noFill/>
            <a:ln w="952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aphicFrame>
          <p:nvGraphicFramePr>
            <p:cNvPr id="30" name="Object 28"/>
            <p:cNvGraphicFramePr>
              <a:graphicFrameLocks noChangeAspect="1"/>
            </p:cNvGraphicFramePr>
            <p:nvPr>
              <p:extLst>
                <p:ext uri="{D42A27DB-BD31-4B8C-83A1-F6EECF244321}">
                  <p14:modId xmlns:p14="http://schemas.microsoft.com/office/powerpoint/2010/main" val="682434574"/>
                </p:ext>
              </p:extLst>
            </p:nvPr>
          </p:nvGraphicFramePr>
          <p:xfrm>
            <a:off x="1818" y="1674"/>
            <a:ext cx="264" cy="296"/>
          </p:xfrm>
          <a:graphic>
            <a:graphicData uri="http://schemas.openxmlformats.org/presentationml/2006/ole">
              <mc:AlternateContent xmlns:mc="http://schemas.openxmlformats.org/markup-compatibility/2006">
                <mc:Choice xmlns:v="urn:schemas-microsoft-com:vml" Requires="v">
                  <p:oleObj spid="_x0000_s16742" name="Equation" r:id="rId16" imgW="419100" imgH="469900" progId="Equation.3">
                    <p:embed/>
                  </p:oleObj>
                </mc:Choice>
                <mc:Fallback>
                  <p:oleObj name="Equation" r:id="rId16" imgW="419100" imgH="469900" progId="Equation.3">
                    <p:embed/>
                    <p:pic>
                      <p:nvPicPr>
                        <p:cNvPr id="30" name="Object 28"/>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818" y="1674"/>
                          <a:ext cx="264" cy="2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31" name="Group 29"/>
          <p:cNvGrpSpPr/>
          <p:nvPr/>
        </p:nvGrpSpPr>
        <p:grpSpPr bwMode="auto">
          <a:xfrm>
            <a:off x="4755455" y="3383632"/>
            <a:ext cx="685800" cy="685800"/>
            <a:chOff x="2970" y="1626"/>
            <a:chExt cx="432" cy="432"/>
          </a:xfrm>
        </p:grpSpPr>
        <p:sp>
          <p:nvSpPr>
            <p:cNvPr id="32" name="Oval 30"/>
            <p:cNvSpPr>
              <a:spLocks noChangeArrowheads="1"/>
            </p:cNvSpPr>
            <p:nvPr/>
          </p:nvSpPr>
          <p:spPr bwMode="auto">
            <a:xfrm>
              <a:off x="2970" y="1626"/>
              <a:ext cx="432" cy="432"/>
            </a:xfrm>
            <a:prstGeom prst="ellipse">
              <a:avLst/>
            </a:prstGeom>
            <a:noFill/>
            <a:ln w="952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aphicFrame>
          <p:nvGraphicFramePr>
            <p:cNvPr id="33" name="Object 31"/>
            <p:cNvGraphicFramePr>
              <a:graphicFrameLocks noChangeAspect="1"/>
            </p:cNvGraphicFramePr>
            <p:nvPr>
              <p:extLst>
                <p:ext uri="{D42A27DB-BD31-4B8C-83A1-F6EECF244321}">
                  <p14:modId xmlns:p14="http://schemas.microsoft.com/office/powerpoint/2010/main" val="3231988428"/>
                </p:ext>
              </p:extLst>
            </p:nvPr>
          </p:nvGraphicFramePr>
          <p:xfrm>
            <a:off x="3074" y="1674"/>
            <a:ext cx="247" cy="296"/>
          </p:xfrm>
          <a:graphic>
            <a:graphicData uri="http://schemas.openxmlformats.org/presentationml/2006/ole">
              <mc:AlternateContent xmlns:mc="http://schemas.openxmlformats.org/markup-compatibility/2006">
                <mc:Choice xmlns:v="urn:schemas-microsoft-com:vml" Requires="v">
                  <p:oleObj spid="_x0000_s16743" name="Equation" r:id="rId18" imgW="393700" imgH="469900" progId="Equation.3">
                    <p:embed/>
                  </p:oleObj>
                </mc:Choice>
                <mc:Fallback>
                  <p:oleObj name="Equation" r:id="rId18" imgW="393700" imgH="469900" progId="Equation.3">
                    <p:embed/>
                    <p:pic>
                      <p:nvPicPr>
                        <p:cNvPr id="33" name="Object 31"/>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074" y="1674"/>
                          <a:ext cx="247" cy="2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34" name="Group 32"/>
          <p:cNvGrpSpPr/>
          <p:nvPr/>
        </p:nvGrpSpPr>
        <p:grpSpPr bwMode="auto">
          <a:xfrm>
            <a:off x="7117655" y="3383632"/>
            <a:ext cx="685800" cy="685800"/>
            <a:chOff x="4458" y="1626"/>
            <a:chExt cx="432" cy="432"/>
          </a:xfrm>
        </p:grpSpPr>
        <p:sp>
          <p:nvSpPr>
            <p:cNvPr id="35" name="Oval 33"/>
            <p:cNvSpPr>
              <a:spLocks noChangeArrowheads="1"/>
            </p:cNvSpPr>
            <p:nvPr/>
          </p:nvSpPr>
          <p:spPr bwMode="auto">
            <a:xfrm>
              <a:off x="4458" y="1626"/>
              <a:ext cx="432" cy="432"/>
            </a:xfrm>
            <a:prstGeom prst="ellipse">
              <a:avLst/>
            </a:prstGeom>
            <a:noFill/>
            <a:ln w="952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aphicFrame>
          <p:nvGraphicFramePr>
            <p:cNvPr id="36" name="Object 34"/>
            <p:cNvGraphicFramePr>
              <a:graphicFrameLocks noChangeAspect="1"/>
            </p:cNvGraphicFramePr>
            <p:nvPr>
              <p:extLst>
                <p:ext uri="{D42A27DB-BD31-4B8C-83A1-F6EECF244321}">
                  <p14:modId xmlns:p14="http://schemas.microsoft.com/office/powerpoint/2010/main" val="3666163452"/>
                </p:ext>
              </p:extLst>
            </p:nvPr>
          </p:nvGraphicFramePr>
          <p:xfrm>
            <a:off x="4514" y="1674"/>
            <a:ext cx="247" cy="296"/>
          </p:xfrm>
          <a:graphic>
            <a:graphicData uri="http://schemas.openxmlformats.org/presentationml/2006/ole">
              <mc:AlternateContent xmlns:mc="http://schemas.openxmlformats.org/markup-compatibility/2006">
                <mc:Choice xmlns:v="urn:schemas-microsoft-com:vml" Requires="v">
                  <p:oleObj spid="_x0000_s16744" name="Equation" r:id="rId20" imgW="393700" imgH="469900" progId="Equation.3">
                    <p:embed/>
                  </p:oleObj>
                </mc:Choice>
                <mc:Fallback>
                  <p:oleObj name="Equation" r:id="rId20" imgW="393700" imgH="469900" progId="Equation.3">
                    <p:embed/>
                    <p:pic>
                      <p:nvPicPr>
                        <p:cNvPr id="36" name="Object 34"/>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4514" y="1674"/>
                          <a:ext cx="247" cy="2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37" name="Group 35"/>
          <p:cNvGrpSpPr/>
          <p:nvPr/>
        </p:nvGrpSpPr>
        <p:grpSpPr bwMode="auto">
          <a:xfrm>
            <a:off x="2774255" y="4907632"/>
            <a:ext cx="685800" cy="685800"/>
            <a:chOff x="1722" y="2586"/>
            <a:chExt cx="432" cy="432"/>
          </a:xfrm>
        </p:grpSpPr>
        <p:sp>
          <p:nvSpPr>
            <p:cNvPr id="38" name="Oval 36"/>
            <p:cNvSpPr>
              <a:spLocks noChangeArrowheads="1"/>
            </p:cNvSpPr>
            <p:nvPr/>
          </p:nvSpPr>
          <p:spPr bwMode="auto">
            <a:xfrm>
              <a:off x="1722" y="2586"/>
              <a:ext cx="432" cy="432"/>
            </a:xfrm>
            <a:prstGeom prst="ellipse">
              <a:avLst/>
            </a:prstGeom>
            <a:noFill/>
            <a:ln w="952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aphicFrame>
          <p:nvGraphicFramePr>
            <p:cNvPr id="39" name="Object 37"/>
            <p:cNvGraphicFramePr>
              <a:graphicFrameLocks noChangeAspect="1"/>
            </p:cNvGraphicFramePr>
            <p:nvPr>
              <p:extLst>
                <p:ext uri="{D42A27DB-BD31-4B8C-83A1-F6EECF244321}">
                  <p14:modId xmlns:p14="http://schemas.microsoft.com/office/powerpoint/2010/main" val="592455765"/>
                </p:ext>
              </p:extLst>
            </p:nvPr>
          </p:nvGraphicFramePr>
          <p:xfrm>
            <a:off x="1818" y="2682"/>
            <a:ext cx="264" cy="296"/>
          </p:xfrm>
          <a:graphic>
            <a:graphicData uri="http://schemas.openxmlformats.org/presentationml/2006/ole">
              <mc:AlternateContent xmlns:mc="http://schemas.openxmlformats.org/markup-compatibility/2006">
                <mc:Choice xmlns:v="urn:schemas-microsoft-com:vml" Requires="v">
                  <p:oleObj spid="_x0000_s16745" name="Equation" r:id="rId22" imgW="419100" imgH="469900" progId="Equation.3">
                    <p:embed/>
                  </p:oleObj>
                </mc:Choice>
                <mc:Fallback>
                  <p:oleObj name="Equation" r:id="rId22" imgW="419100" imgH="469900" progId="Equation.3">
                    <p:embed/>
                    <p:pic>
                      <p:nvPicPr>
                        <p:cNvPr id="39" name="Object 37"/>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1818" y="2682"/>
                          <a:ext cx="264" cy="2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strVal val="#ppt_h"/>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17" presetClass="entr" presetSubtype="10" fill="hold" nodeType="clickEffect">
                                  <p:stCondLst>
                                    <p:cond delay="0"/>
                                  </p:stCondLst>
                                  <p:childTnLst>
                                    <p:set>
                                      <p:cBhvr>
                                        <p:cTn id="12" dur="1" fill="hold">
                                          <p:stCondLst>
                                            <p:cond delay="0"/>
                                          </p:stCondLst>
                                        </p:cTn>
                                        <p:tgtEl>
                                          <p:spTgt spid="31"/>
                                        </p:tgtEl>
                                        <p:attrNameLst>
                                          <p:attrName>style.visibility</p:attrName>
                                        </p:attrNameLst>
                                      </p:cBhvr>
                                      <p:to>
                                        <p:strVal val="visible"/>
                                      </p:to>
                                    </p:set>
                                    <p:anim calcmode="lin" valueType="num">
                                      <p:cBhvr>
                                        <p:cTn id="13" dur="500" fill="hold"/>
                                        <p:tgtEl>
                                          <p:spTgt spid="31"/>
                                        </p:tgtEl>
                                        <p:attrNameLst>
                                          <p:attrName>ppt_w</p:attrName>
                                        </p:attrNameLst>
                                      </p:cBhvr>
                                      <p:tavLst>
                                        <p:tav tm="0">
                                          <p:val>
                                            <p:fltVal val="0"/>
                                          </p:val>
                                        </p:tav>
                                        <p:tav tm="100000">
                                          <p:val>
                                            <p:strVal val="#ppt_w"/>
                                          </p:val>
                                        </p:tav>
                                      </p:tavLst>
                                    </p:anim>
                                    <p:anim calcmode="lin" valueType="num">
                                      <p:cBhvr>
                                        <p:cTn id="14" dur="500" fill="hold"/>
                                        <p:tgtEl>
                                          <p:spTgt spid="31"/>
                                        </p:tgtEl>
                                        <p:attrNameLst>
                                          <p:attrName>ppt_h</p:attrName>
                                        </p:attrNameLst>
                                      </p:cBhvr>
                                      <p:tavLst>
                                        <p:tav tm="0">
                                          <p:val>
                                            <p:strVal val="#ppt_h"/>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17" presetClass="entr" presetSubtype="1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p:cTn id="19" dur="500" fill="hold"/>
                                        <p:tgtEl>
                                          <p:spTgt spid="10"/>
                                        </p:tgtEl>
                                        <p:attrNameLst>
                                          <p:attrName>ppt_w</p:attrName>
                                        </p:attrNameLst>
                                      </p:cBhvr>
                                      <p:tavLst>
                                        <p:tav tm="0">
                                          <p:val>
                                            <p:fltVal val="0"/>
                                          </p:val>
                                        </p:tav>
                                        <p:tav tm="100000">
                                          <p:val>
                                            <p:strVal val="#ppt_w"/>
                                          </p:val>
                                        </p:tav>
                                      </p:tavLst>
                                    </p:anim>
                                    <p:anim calcmode="lin" valueType="num">
                                      <p:cBhvr>
                                        <p:cTn id="20" dur="500" fill="hold"/>
                                        <p:tgtEl>
                                          <p:spTgt spid="10"/>
                                        </p:tgtEl>
                                        <p:attrNameLst>
                                          <p:attrName>ppt_h</p:attrName>
                                        </p:attrNameLst>
                                      </p:cBhvr>
                                      <p:tavLst>
                                        <p:tav tm="0">
                                          <p:val>
                                            <p:strVal val="#ppt_h"/>
                                          </p:val>
                                        </p:tav>
                                        <p:tav tm="100000">
                                          <p:val>
                                            <p:strVal val="#ppt_h"/>
                                          </p:val>
                                        </p:tav>
                                      </p:tavLst>
                                    </p:anim>
                                  </p:childTnLst>
                                </p:cTn>
                              </p:par>
                            </p:childTnLst>
                          </p:cTn>
                        </p:par>
                      </p:childTnLst>
                    </p:cTn>
                  </p:par>
                  <p:par>
                    <p:cTn id="21" fill="hold">
                      <p:stCondLst>
                        <p:cond delay="indefinite"/>
                      </p:stCondLst>
                      <p:childTnLst>
                        <p:par>
                          <p:cTn id="22" fill="hold">
                            <p:stCondLst>
                              <p:cond delay="0"/>
                            </p:stCondLst>
                            <p:childTnLst>
                              <p:par>
                                <p:cTn id="23" presetID="17" presetClass="entr" presetSubtype="10" fill="hold" nodeType="clickEffect">
                                  <p:stCondLst>
                                    <p:cond delay="0"/>
                                  </p:stCondLst>
                                  <p:childTnLst>
                                    <p:set>
                                      <p:cBhvr>
                                        <p:cTn id="24" dur="1" fill="hold">
                                          <p:stCondLst>
                                            <p:cond delay="0"/>
                                          </p:stCondLst>
                                        </p:cTn>
                                        <p:tgtEl>
                                          <p:spTgt spid="37"/>
                                        </p:tgtEl>
                                        <p:attrNameLst>
                                          <p:attrName>style.visibility</p:attrName>
                                        </p:attrNameLst>
                                      </p:cBhvr>
                                      <p:to>
                                        <p:strVal val="visible"/>
                                      </p:to>
                                    </p:set>
                                    <p:anim calcmode="lin" valueType="num">
                                      <p:cBhvr>
                                        <p:cTn id="25" dur="500" fill="hold"/>
                                        <p:tgtEl>
                                          <p:spTgt spid="37"/>
                                        </p:tgtEl>
                                        <p:attrNameLst>
                                          <p:attrName>ppt_w</p:attrName>
                                        </p:attrNameLst>
                                      </p:cBhvr>
                                      <p:tavLst>
                                        <p:tav tm="0">
                                          <p:val>
                                            <p:fltVal val="0"/>
                                          </p:val>
                                        </p:tav>
                                        <p:tav tm="100000">
                                          <p:val>
                                            <p:strVal val="#ppt_w"/>
                                          </p:val>
                                        </p:tav>
                                      </p:tavLst>
                                    </p:anim>
                                    <p:anim calcmode="lin" valueType="num">
                                      <p:cBhvr>
                                        <p:cTn id="26" dur="500" fill="hold"/>
                                        <p:tgtEl>
                                          <p:spTgt spid="37"/>
                                        </p:tgtEl>
                                        <p:attrNameLst>
                                          <p:attrName>ppt_h</p:attrName>
                                        </p:attrNameLst>
                                      </p:cBhvr>
                                      <p:tavLst>
                                        <p:tav tm="0">
                                          <p:val>
                                            <p:strVal val="#ppt_h"/>
                                          </p:val>
                                        </p:tav>
                                        <p:tav tm="100000">
                                          <p:val>
                                            <p:strVal val="#ppt_h"/>
                                          </p:val>
                                        </p:tav>
                                      </p:tavLst>
                                    </p:anim>
                                  </p:childTnLst>
                                </p:cTn>
                              </p:par>
                            </p:childTnLst>
                          </p:cTn>
                        </p:par>
                      </p:childTnLst>
                    </p:cTn>
                  </p:par>
                  <p:par>
                    <p:cTn id="27" fill="hold">
                      <p:stCondLst>
                        <p:cond delay="indefinite"/>
                      </p:stCondLst>
                      <p:childTnLst>
                        <p:par>
                          <p:cTn id="28" fill="hold">
                            <p:stCondLst>
                              <p:cond delay="0"/>
                            </p:stCondLst>
                            <p:childTnLst>
                              <p:par>
                                <p:cTn id="29" presetID="17" presetClass="entr" presetSubtype="10" fill="hold" nodeType="click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p:cTn id="31" dur="500" fill="hold"/>
                                        <p:tgtEl>
                                          <p:spTgt spid="13"/>
                                        </p:tgtEl>
                                        <p:attrNameLst>
                                          <p:attrName>ppt_w</p:attrName>
                                        </p:attrNameLst>
                                      </p:cBhvr>
                                      <p:tavLst>
                                        <p:tav tm="0">
                                          <p:val>
                                            <p:fltVal val="0"/>
                                          </p:val>
                                        </p:tav>
                                        <p:tav tm="100000">
                                          <p:val>
                                            <p:strVal val="#ppt_w"/>
                                          </p:val>
                                        </p:tav>
                                      </p:tavLst>
                                    </p:anim>
                                    <p:anim calcmode="lin" valueType="num">
                                      <p:cBhvr>
                                        <p:cTn id="32" dur="500" fill="hold"/>
                                        <p:tgtEl>
                                          <p:spTgt spid="13"/>
                                        </p:tgtEl>
                                        <p:attrNameLst>
                                          <p:attrName>ppt_h</p:attrName>
                                        </p:attrNameLst>
                                      </p:cBhvr>
                                      <p:tavLst>
                                        <p:tav tm="0">
                                          <p:val>
                                            <p:strVal val="#ppt_h"/>
                                          </p:val>
                                        </p:tav>
                                        <p:tav tm="100000">
                                          <p:val>
                                            <p:strVal val="#ppt_h"/>
                                          </p:val>
                                        </p:tav>
                                      </p:tavLst>
                                    </p:anim>
                                  </p:childTnLst>
                                </p:cTn>
                              </p:par>
                            </p:childTnLst>
                          </p:cTn>
                        </p:par>
                      </p:childTnLst>
                    </p:cTn>
                  </p:par>
                  <p:par>
                    <p:cTn id="33" fill="hold">
                      <p:stCondLst>
                        <p:cond delay="indefinite"/>
                      </p:stCondLst>
                      <p:childTnLst>
                        <p:par>
                          <p:cTn id="34" fill="hold">
                            <p:stCondLst>
                              <p:cond delay="0"/>
                            </p:stCondLst>
                            <p:childTnLst>
                              <p:par>
                                <p:cTn id="35" presetID="17" presetClass="entr" presetSubtype="10" fill="hold" nodeType="clickEffect">
                                  <p:stCondLst>
                                    <p:cond delay="0"/>
                                  </p:stCondLst>
                                  <p:childTnLst>
                                    <p:set>
                                      <p:cBhvr>
                                        <p:cTn id="36" dur="1" fill="hold">
                                          <p:stCondLst>
                                            <p:cond delay="0"/>
                                          </p:stCondLst>
                                        </p:cTn>
                                        <p:tgtEl>
                                          <p:spTgt spid="16"/>
                                        </p:tgtEl>
                                        <p:attrNameLst>
                                          <p:attrName>style.visibility</p:attrName>
                                        </p:attrNameLst>
                                      </p:cBhvr>
                                      <p:to>
                                        <p:strVal val="visible"/>
                                      </p:to>
                                    </p:set>
                                    <p:anim calcmode="lin" valueType="num">
                                      <p:cBhvr>
                                        <p:cTn id="37" dur="500" fill="hold"/>
                                        <p:tgtEl>
                                          <p:spTgt spid="16"/>
                                        </p:tgtEl>
                                        <p:attrNameLst>
                                          <p:attrName>ppt_w</p:attrName>
                                        </p:attrNameLst>
                                      </p:cBhvr>
                                      <p:tavLst>
                                        <p:tav tm="0">
                                          <p:val>
                                            <p:fltVal val="0"/>
                                          </p:val>
                                        </p:tav>
                                        <p:tav tm="100000">
                                          <p:val>
                                            <p:strVal val="#ppt_w"/>
                                          </p:val>
                                        </p:tav>
                                      </p:tavLst>
                                    </p:anim>
                                    <p:anim calcmode="lin" valueType="num">
                                      <p:cBhvr>
                                        <p:cTn id="38" dur="500" fill="hold"/>
                                        <p:tgtEl>
                                          <p:spTgt spid="16"/>
                                        </p:tgtEl>
                                        <p:attrNameLst>
                                          <p:attrName>ppt_h</p:attrName>
                                        </p:attrNameLst>
                                      </p:cBhvr>
                                      <p:tavLst>
                                        <p:tav tm="0">
                                          <p:val>
                                            <p:strVal val="#ppt_h"/>
                                          </p:val>
                                        </p:tav>
                                        <p:tav tm="100000">
                                          <p:val>
                                            <p:strVal val="#ppt_h"/>
                                          </p:val>
                                        </p:tav>
                                      </p:tavLst>
                                    </p:anim>
                                  </p:childTnLst>
                                </p:cTn>
                              </p:par>
                            </p:childTnLst>
                          </p:cTn>
                        </p:par>
                      </p:childTnLst>
                    </p:cTn>
                  </p:par>
                  <p:par>
                    <p:cTn id="39" fill="hold">
                      <p:stCondLst>
                        <p:cond delay="indefinite"/>
                      </p:stCondLst>
                      <p:childTnLst>
                        <p:par>
                          <p:cTn id="40" fill="hold">
                            <p:stCondLst>
                              <p:cond delay="0"/>
                            </p:stCondLst>
                            <p:childTnLst>
                              <p:par>
                                <p:cTn id="41" presetID="17" presetClass="entr" presetSubtype="10" fill="hold" nodeType="clickEffect">
                                  <p:stCondLst>
                                    <p:cond delay="0"/>
                                  </p:stCondLst>
                                  <p:childTnLst>
                                    <p:set>
                                      <p:cBhvr>
                                        <p:cTn id="42" dur="1" fill="hold">
                                          <p:stCondLst>
                                            <p:cond delay="0"/>
                                          </p:stCondLst>
                                        </p:cTn>
                                        <p:tgtEl>
                                          <p:spTgt spid="34"/>
                                        </p:tgtEl>
                                        <p:attrNameLst>
                                          <p:attrName>style.visibility</p:attrName>
                                        </p:attrNameLst>
                                      </p:cBhvr>
                                      <p:to>
                                        <p:strVal val="visible"/>
                                      </p:to>
                                    </p:set>
                                    <p:anim calcmode="lin" valueType="num">
                                      <p:cBhvr>
                                        <p:cTn id="43" dur="500" fill="hold"/>
                                        <p:tgtEl>
                                          <p:spTgt spid="34"/>
                                        </p:tgtEl>
                                        <p:attrNameLst>
                                          <p:attrName>ppt_w</p:attrName>
                                        </p:attrNameLst>
                                      </p:cBhvr>
                                      <p:tavLst>
                                        <p:tav tm="0">
                                          <p:val>
                                            <p:fltVal val="0"/>
                                          </p:val>
                                        </p:tav>
                                        <p:tav tm="100000">
                                          <p:val>
                                            <p:strVal val="#ppt_w"/>
                                          </p:val>
                                        </p:tav>
                                      </p:tavLst>
                                    </p:anim>
                                    <p:anim calcmode="lin" valueType="num">
                                      <p:cBhvr>
                                        <p:cTn id="44" dur="500" fill="hold"/>
                                        <p:tgtEl>
                                          <p:spTgt spid="34"/>
                                        </p:tgtEl>
                                        <p:attrNameLst>
                                          <p:attrName>ppt_h</p:attrName>
                                        </p:attrNameLst>
                                      </p:cBhvr>
                                      <p:tavLst>
                                        <p:tav tm="0">
                                          <p:val>
                                            <p:strVal val="#ppt_h"/>
                                          </p:val>
                                        </p:tav>
                                        <p:tav tm="100000">
                                          <p:val>
                                            <p:strVal val="#ppt_h"/>
                                          </p:val>
                                        </p:tav>
                                      </p:tavLst>
                                    </p:anim>
                                  </p:childTnLst>
                                </p:cTn>
                              </p:par>
                            </p:childTnLst>
                          </p:cTn>
                        </p:par>
                      </p:childTnLst>
                    </p:cTn>
                  </p:par>
                  <p:par>
                    <p:cTn id="45" fill="hold">
                      <p:stCondLst>
                        <p:cond delay="indefinite"/>
                      </p:stCondLst>
                      <p:childTnLst>
                        <p:par>
                          <p:cTn id="46" fill="hold">
                            <p:stCondLst>
                              <p:cond delay="0"/>
                            </p:stCondLst>
                            <p:childTnLst>
                              <p:par>
                                <p:cTn id="47" presetID="17" presetClass="entr" presetSubtype="10" fill="hold" grpId="0" nodeType="clickEffect">
                                  <p:stCondLst>
                                    <p:cond delay="0"/>
                                  </p:stCondLst>
                                  <p:childTnLst>
                                    <p:set>
                                      <p:cBhvr>
                                        <p:cTn id="48" dur="1" fill="hold">
                                          <p:stCondLst>
                                            <p:cond delay="0"/>
                                          </p:stCondLst>
                                        </p:cTn>
                                        <p:tgtEl>
                                          <p:spTgt spid="5"/>
                                        </p:tgtEl>
                                        <p:attrNameLst>
                                          <p:attrName>style.visibility</p:attrName>
                                        </p:attrNameLst>
                                      </p:cBhvr>
                                      <p:to>
                                        <p:strVal val="visible"/>
                                      </p:to>
                                    </p:set>
                                    <p:anim calcmode="lin" valueType="num">
                                      <p:cBhvr>
                                        <p:cTn id="49" dur="500" fill="hold"/>
                                        <p:tgtEl>
                                          <p:spTgt spid="5"/>
                                        </p:tgtEl>
                                        <p:attrNameLst>
                                          <p:attrName>ppt_w</p:attrName>
                                        </p:attrNameLst>
                                      </p:cBhvr>
                                      <p:tavLst>
                                        <p:tav tm="0">
                                          <p:val>
                                            <p:fltVal val="0"/>
                                          </p:val>
                                        </p:tav>
                                        <p:tav tm="100000">
                                          <p:val>
                                            <p:strVal val="#ppt_w"/>
                                          </p:val>
                                        </p:tav>
                                      </p:tavLst>
                                    </p:anim>
                                    <p:anim calcmode="lin" valueType="num">
                                      <p:cBhvr>
                                        <p:cTn id="50" dur="500" fill="hold"/>
                                        <p:tgtEl>
                                          <p:spTgt spid="5"/>
                                        </p:tgtEl>
                                        <p:attrNameLst>
                                          <p:attrName>ppt_h</p:attrName>
                                        </p:attrNameLst>
                                      </p:cBhvr>
                                      <p:tavLst>
                                        <p:tav tm="0">
                                          <p:val>
                                            <p:strVal val="#ppt_h"/>
                                          </p:val>
                                        </p:tav>
                                        <p:tav tm="100000">
                                          <p:val>
                                            <p:strVal val="#ppt_h"/>
                                          </p:val>
                                        </p:tav>
                                      </p:tavLst>
                                    </p:anim>
                                  </p:childTnLst>
                                </p:cTn>
                              </p:par>
                            </p:childTnLst>
                          </p:cTn>
                        </p:par>
                      </p:childTnLst>
                    </p:cTn>
                  </p:par>
                  <p:par>
                    <p:cTn id="51" fill="hold">
                      <p:stCondLst>
                        <p:cond delay="indefinite"/>
                      </p:stCondLst>
                      <p:childTnLst>
                        <p:par>
                          <p:cTn id="52" fill="hold">
                            <p:stCondLst>
                              <p:cond delay="0"/>
                            </p:stCondLst>
                            <p:childTnLst>
                              <p:par>
                                <p:cTn id="53" presetID="17" presetClass="entr" presetSubtype="10" fill="hold" nodeType="clickEffect">
                                  <p:stCondLst>
                                    <p:cond delay="0"/>
                                  </p:stCondLst>
                                  <p:childTnLst>
                                    <p:set>
                                      <p:cBhvr>
                                        <p:cTn id="54" dur="1" fill="hold">
                                          <p:stCondLst>
                                            <p:cond delay="0"/>
                                          </p:stCondLst>
                                        </p:cTn>
                                        <p:tgtEl>
                                          <p:spTgt spid="22"/>
                                        </p:tgtEl>
                                        <p:attrNameLst>
                                          <p:attrName>style.visibility</p:attrName>
                                        </p:attrNameLst>
                                      </p:cBhvr>
                                      <p:to>
                                        <p:strVal val="visible"/>
                                      </p:to>
                                    </p:set>
                                    <p:anim calcmode="lin" valueType="num">
                                      <p:cBhvr>
                                        <p:cTn id="55" dur="500" fill="hold"/>
                                        <p:tgtEl>
                                          <p:spTgt spid="22"/>
                                        </p:tgtEl>
                                        <p:attrNameLst>
                                          <p:attrName>ppt_w</p:attrName>
                                        </p:attrNameLst>
                                      </p:cBhvr>
                                      <p:tavLst>
                                        <p:tav tm="0">
                                          <p:val>
                                            <p:fltVal val="0"/>
                                          </p:val>
                                        </p:tav>
                                        <p:tav tm="100000">
                                          <p:val>
                                            <p:strVal val="#ppt_w"/>
                                          </p:val>
                                        </p:tav>
                                      </p:tavLst>
                                    </p:anim>
                                    <p:anim calcmode="lin" valueType="num">
                                      <p:cBhvr>
                                        <p:cTn id="56" dur="500" fill="hold"/>
                                        <p:tgtEl>
                                          <p:spTgt spid="22"/>
                                        </p:tgtEl>
                                        <p:attrNameLst>
                                          <p:attrName>ppt_h</p:attrName>
                                        </p:attrNameLst>
                                      </p:cBhvr>
                                      <p:tavLst>
                                        <p:tav tm="0">
                                          <p:val>
                                            <p:strVal val="#ppt_h"/>
                                          </p:val>
                                        </p:tav>
                                        <p:tav tm="100000">
                                          <p:val>
                                            <p:strVal val="#ppt_h"/>
                                          </p:val>
                                        </p:tav>
                                      </p:tavLst>
                                    </p:anim>
                                  </p:childTnLst>
                                </p:cTn>
                              </p:par>
                            </p:childTnLst>
                          </p:cTn>
                        </p:par>
                      </p:childTnLst>
                    </p:cTn>
                  </p:par>
                  <p:par>
                    <p:cTn id="57" fill="hold">
                      <p:stCondLst>
                        <p:cond delay="indefinite"/>
                      </p:stCondLst>
                      <p:childTnLst>
                        <p:par>
                          <p:cTn id="58" fill="hold">
                            <p:stCondLst>
                              <p:cond delay="0"/>
                            </p:stCondLst>
                            <p:childTnLst>
                              <p:par>
                                <p:cTn id="59" presetID="17" presetClass="entr" presetSubtype="10" fill="hold" nodeType="clickEffect">
                                  <p:stCondLst>
                                    <p:cond delay="0"/>
                                  </p:stCondLst>
                                  <p:childTnLst>
                                    <p:set>
                                      <p:cBhvr>
                                        <p:cTn id="60" dur="1" fill="hold">
                                          <p:stCondLst>
                                            <p:cond delay="0"/>
                                          </p:stCondLst>
                                        </p:cTn>
                                        <p:tgtEl>
                                          <p:spTgt spid="19"/>
                                        </p:tgtEl>
                                        <p:attrNameLst>
                                          <p:attrName>style.visibility</p:attrName>
                                        </p:attrNameLst>
                                      </p:cBhvr>
                                      <p:to>
                                        <p:strVal val="visible"/>
                                      </p:to>
                                    </p:set>
                                    <p:anim calcmode="lin" valueType="num">
                                      <p:cBhvr>
                                        <p:cTn id="61" dur="500" fill="hold"/>
                                        <p:tgtEl>
                                          <p:spTgt spid="19"/>
                                        </p:tgtEl>
                                        <p:attrNameLst>
                                          <p:attrName>ppt_w</p:attrName>
                                        </p:attrNameLst>
                                      </p:cBhvr>
                                      <p:tavLst>
                                        <p:tav tm="0">
                                          <p:val>
                                            <p:fltVal val="0"/>
                                          </p:val>
                                        </p:tav>
                                        <p:tav tm="100000">
                                          <p:val>
                                            <p:strVal val="#ppt_w"/>
                                          </p:val>
                                        </p:tav>
                                      </p:tavLst>
                                    </p:anim>
                                    <p:anim calcmode="lin" valueType="num">
                                      <p:cBhvr>
                                        <p:cTn id="62" dur="500" fill="hold"/>
                                        <p:tgtEl>
                                          <p:spTgt spid="19"/>
                                        </p:tgtEl>
                                        <p:attrNameLst>
                                          <p:attrName>ppt_h</p:attrName>
                                        </p:attrNameLst>
                                      </p:cBhvr>
                                      <p:tavLst>
                                        <p:tav tm="0">
                                          <p:val>
                                            <p:strVal val="#ppt_h"/>
                                          </p:val>
                                        </p:tav>
                                        <p:tav tm="100000">
                                          <p:val>
                                            <p:strVal val="#ppt_h"/>
                                          </p:val>
                                        </p:tav>
                                      </p:tavLst>
                                    </p:anim>
                                  </p:childTnLst>
                                </p:cTn>
                              </p:par>
                            </p:childTnLst>
                          </p:cTn>
                        </p:par>
                      </p:childTnLst>
                    </p:cTn>
                  </p:par>
                  <p:par>
                    <p:cTn id="63" fill="hold">
                      <p:stCondLst>
                        <p:cond delay="indefinite"/>
                      </p:stCondLst>
                      <p:childTnLst>
                        <p:par>
                          <p:cTn id="64" fill="hold">
                            <p:stCondLst>
                              <p:cond delay="0"/>
                            </p:stCondLst>
                            <p:childTnLst>
                              <p:par>
                                <p:cTn id="65" presetID="17" presetClass="entr" presetSubtype="10" fill="hold" nodeType="clickEffect">
                                  <p:stCondLst>
                                    <p:cond delay="0"/>
                                  </p:stCondLst>
                                  <p:childTnLst>
                                    <p:set>
                                      <p:cBhvr>
                                        <p:cTn id="66" dur="1" fill="hold">
                                          <p:stCondLst>
                                            <p:cond delay="0"/>
                                          </p:stCondLst>
                                        </p:cTn>
                                        <p:tgtEl>
                                          <p:spTgt spid="25"/>
                                        </p:tgtEl>
                                        <p:attrNameLst>
                                          <p:attrName>style.visibility</p:attrName>
                                        </p:attrNameLst>
                                      </p:cBhvr>
                                      <p:to>
                                        <p:strVal val="visible"/>
                                      </p:to>
                                    </p:set>
                                    <p:anim calcmode="lin" valueType="num">
                                      <p:cBhvr>
                                        <p:cTn id="67" dur="500" fill="hold"/>
                                        <p:tgtEl>
                                          <p:spTgt spid="25"/>
                                        </p:tgtEl>
                                        <p:attrNameLst>
                                          <p:attrName>ppt_w</p:attrName>
                                        </p:attrNameLst>
                                      </p:cBhvr>
                                      <p:tavLst>
                                        <p:tav tm="0">
                                          <p:val>
                                            <p:fltVal val="0"/>
                                          </p:val>
                                        </p:tav>
                                        <p:tav tm="100000">
                                          <p:val>
                                            <p:strVal val="#ppt_w"/>
                                          </p:val>
                                        </p:tav>
                                      </p:tavLst>
                                    </p:anim>
                                    <p:anim calcmode="lin" valueType="num">
                                      <p:cBhvr>
                                        <p:cTn id="68" dur="500" fill="hold"/>
                                        <p:tgtEl>
                                          <p:spTgt spid="25"/>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7B001B-A236-4D29-B379-6AB592790B34}"/>
              </a:ext>
            </a:extLst>
          </p:cNvPr>
          <p:cNvSpPr>
            <a:spLocks noGrp="1"/>
          </p:cNvSpPr>
          <p:nvPr>
            <p:ph type="title"/>
          </p:nvPr>
        </p:nvSpPr>
        <p:spPr/>
        <p:txBody>
          <a:bodyPr/>
          <a:lstStyle/>
          <a:p>
            <a:r>
              <a:rPr lang="zh-CN" altLang="en-US" dirty="0"/>
              <a:t>形式语言</a:t>
            </a:r>
          </a:p>
        </p:txBody>
      </p:sp>
      <p:sp>
        <p:nvSpPr>
          <p:cNvPr id="3" name="内容占位符 2">
            <a:extLst>
              <a:ext uri="{FF2B5EF4-FFF2-40B4-BE49-F238E27FC236}">
                <a16:creationId xmlns:a16="http://schemas.microsoft.com/office/drawing/2014/main" id="{F6F882D4-EE3F-4A02-AA52-07396AD6BEC9}"/>
              </a:ext>
            </a:extLst>
          </p:cNvPr>
          <p:cNvSpPr>
            <a:spLocks noGrp="1"/>
          </p:cNvSpPr>
          <p:nvPr>
            <p:ph idx="1"/>
          </p:nvPr>
        </p:nvSpPr>
        <p:spPr>
          <a:xfrm>
            <a:off x="457200" y="1196753"/>
            <a:ext cx="8229600" cy="4929412"/>
          </a:xfrm>
        </p:spPr>
        <p:txBody>
          <a:bodyPr>
            <a:normAutofit fontScale="92500" lnSpcReduction="10000"/>
          </a:bodyPr>
          <a:lstStyle/>
          <a:p>
            <a:pPr marL="0" indent="0">
              <a:buNone/>
            </a:pPr>
            <a:r>
              <a:rPr lang="en-US" altLang="zh-CN" sz="2800" dirty="0"/>
              <a:t>The following rules describe a formal language L over the alphabet Σ = {0, 1, 2, 3, 4, 5, 6, 7, 8, 9, +, =}:</a:t>
            </a:r>
          </a:p>
          <a:p>
            <a:r>
              <a:rPr lang="en-US" altLang="zh-CN" sz="2800" dirty="0"/>
              <a:t>Every nonempty string that does not contain "+" or "=" and does not start with "0" is in L.</a:t>
            </a:r>
          </a:p>
          <a:p>
            <a:r>
              <a:rPr lang="en-US" altLang="zh-CN" sz="2800" dirty="0"/>
              <a:t>The string "0" is in L.</a:t>
            </a:r>
          </a:p>
          <a:p>
            <a:r>
              <a:rPr lang="en-US" altLang="zh-CN" sz="2800" dirty="0"/>
              <a:t>A string containing "=" is in L if and only if there is exactly one "=", and it separates two valid strings of L.</a:t>
            </a:r>
          </a:p>
          <a:p>
            <a:r>
              <a:rPr lang="en-US" altLang="zh-CN" sz="2800" dirty="0"/>
              <a:t>A string containing "+" but not "=" is in L if and only if every "+" in the string separates two valid strings of L.</a:t>
            </a:r>
          </a:p>
          <a:p>
            <a:r>
              <a:rPr lang="en-US" altLang="zh-CN" sz="2800" dirty="0"/>
              <a:t>No string is in L other than those implied by the previous rules.</a:t>
            </a:r>
          </a:p>
          <a:p>
            <a:r>
              <a:rPr lang="en-US" altLang="zh-CN" sz="2800" dirty="0"/>
              <a:t>E.g. : “23+4=555”(</a:t>
            </a:r>
            <a:r>
              <a:rPr lang="zh-CN" altLang="en-US" sz="2800" dirty="0"/>
              <a:t>√</a:t>
            </a:r>
            <a:r>
              <a:rPr lang="en-US" altLang="zh-CN" sz="2800" dirty="0"/>
              <a:t>)   “=24+”(×)   “23+12”(</a:t>
            </a:r>
            <a:r>
              <a:rPr lang="zh-CN" altLang="en-US" sz="2800" dirty="0"/>
              <a:t>√</a:t>
            </a:r>
            <a:r>
              <a:rPr lang="en-US" altLang="zh-CN" sz="2800" dirty="0"/>
              <a:t>)</a:t>
            </a:r>
            <a:endParaRPr lang="zh-CN" altLang="en-US" sz="2800" dirty="0"/>
          </a:p>
        </p:txBody>
      </p:sp>
      <p:sp>
        <p:nvSpPr>
          <p:cNvPr id="4" name="灯片编号占位符 3">
            <a:extLst>
              <a:ext uri="{FF2B5EF4-FFF2-40B4-BE49-F238E27FC236}">
                <a16:creationId xmlns:a16="http://schemas.microsoft.com/office/drawing/2014/main" id="{F2CB36DF-3CA9-4076-9A85-0ABD57B71CD5}"/>
              </a:ext>
            </a:extLst>
          </p:cNvPr>
          <p:cNvSpPr>
            <a:spLocks noGrp="1"/>
          </p:cNvSpPr>
          <p:nvPr>
            <p:ph type="sldNum" sz="quarter" idx="12"/>
          </p:nvPr>
        </p:nvSpPr>
        <p:spPr/>
        <p:txBody>
          <a:bodyPr/>
          <a:lstStyle/>
          <a:p>
            <a:fld id="{0C913308-F349-4B6D-A68A-DD1791B4A57B}" type="slidenum">
              <a:rPr lang="zh-CN" altLang="en-US" smtClean="0"/>
              <a:t>3</a:t>
            </a:fld>
            <a:endParaRPr lang="zh-CN" altLang="en-US"/>
          </a:p>
        </p:txBody>
      </p:sp>
      <p:sp>
        <p:nvSpPr>
          <p:cNvPr id="5" name="文本占位符 4">
            <a:extLst>
              <a:ext uri="{FF2B5EF4-FFF2-40B4-BE49-F238E27FC236}">
                <a16:creationId xmlns:a16="http://schemas.microsoft.com/office/drawing/2014/main" id="{6219EBB9-A505-434A-AFFE-1FA87950731A}"/>
              </a:ext>
            </a:extLst>
          </p:cNvPr>
          <p:cNvSpPr>
            <a:spLocks noGrp="1"/>
          </p:cNvSpPr>
          <p:nvPr>
            <p:ph type="body" sz="quarter" idx="13"/>
          </p:nvPr>
        </p:nvSpPr>
        <p:spPr/>
        <p:txBody>
          <a:bodyPr/>
          <a:lstStyle/>
          <a:p>
            <a:r>
              <a:rPr lang="en-US" altLang="zh-CN" dirty="0"/>
              <a:t>https://en.wikipedia.org/wiki/Formal_language</a:t>
            </a:r>
            <a:endParaRPr lang="zh-CN" altLang="en-US" dirty="0"/>
          </a:p>
        </p:txBody>
      </p:sp>
    </p:spTree>
    <p:extLst>
      <p:ext uri="{BB962C8B-B14F-4D97-AF65-F5344CB8AC3E}">
        <p14:creationId xmlns:p14="http://schemas.microsoft.com/office/powerpoint/2010/main" val="366967754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0C913308-F349-4B6D-A68A-DD1791B4A57B}" type="slidenum">
              <a:rPr lang="zh-CN" altLang="en-US" smtClean="0"/>
              <a:t>30</a:t>
            </a:fld>
            <a:endParaRPr lang="zh-CN" altLang="en-US"/>
          </a:p>
        </p:txBody>
      </p:sp>
      <p:sp>
        <p:nvSpPr>
          <p:cNvPr id="3" name="标题 2"/>
          <p:cNvSpPr>
            <a:spLocks noGrp="1"/>
          </p:cNvSpPr>
          <p:nvPr>
            <p:ph type="title"/>
          </p:nvPr>
        </p:nvSpPr>
        <p:spPr/>
        <p:txBody>
          <a:bodyPr/>
          <a:lstStyle/>
          <a:p>
            <a:r>
              <a:rPr lang="zh-CN" altLang="en-US" dirty="0"/>
              <a:t>构造有限自动机</a:t>
            </a:r>
          </a:p>
        </p:txBody>
      </p:sp>
      <p:sp>
        <p:nvSpPr>
          <p:cNvPr id="4" name="Rectangle 3"/>
          <p:cNvSpPr txBox="1">
            <a:spLocks noChangeArrowheads="1"/>
          </p:cNvSpPr>
          <p:nvPr/>
        </p:nvSpPr>
        <p:spPr bwMode="auto">
          <a:xfrm>
            <a:off x="266700" y="764704"/>
            <a:ext cx="8610600" cy="5334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90000"/>
              </a:lnSpc>
            </a:pPr>
            <a:r>
              <a:rPr lang="zh-CN" altLang="en-US"/>
              <a:t>例：识别</a:t>
            </a:r>
            <a:r>
              <a:rPr lang="zh-CN" altLang="en-US">
                <a:sym typeface="Symbol" panose="05050102010706020507" pitchFamily="18" charset="2"/>
              </a:rPr>
              <a:t> </a:t>
            </a:r>
            <a:r>
              <a:rPr lang="en-US" altLang="zh-CN">
                <a:sym typeface="Symbol" panose="05050102010706020507" pitchFamily="18" charset="2"/>
              </a:rPr>
              <a:t>=</a:t>
            </a:r>
            <a:r>
              <a:rPr lang="en-US" altLang="zh-CN"/>
              <a:t>{</a:t>
            </a:r>
            <a:r>
              <a:rPr lang="zh-CN" altLang="zh-CN"/>
              <a:t>0,1}</a:t>
            </a:r>
            <a:r>
              <a:rPr lang="zh-CN" altLang="en-US"/>
              <a:t>上能被能</a:t>
            </a:r>
            <a:r>
              <a:rPr lang="en-US" altLang="zh-CN"/>
              <a:t>5</a:t>
            </a:r>
            <a:r>
              <a:rPr lang="zh-CN" altLang="en-US"/>
              <a:t>整除的二进制数</a:t>
            </a:r>
            <a:endParaRPr lang="zh-CN" altLang="en-US">
              <a:sym typeface="Symbol" panose="05050102010706020507" pitchFamily="18" charset="2"/>
            </a:endParaRPr>
          </a:p>
          <a:p>
            <a:pPr>
              <a:lnSpc>
                <a:spcPct val="90000"/>
              </a:lnSpc>
              <a:buFont typeface="Wingdings" panose="05000000000000000000" pitchFamily="2" charset="2"/>
              <a:buNone/>
            </a:pPr>
            <a:endParaRPr lang="zh-CN" altLang="zh-CN" dirty="0">
              <a:sym typeface="Symbol" panose="05050102010706020507" pitchFamily="18" charset="2"/>
            </a:endParaRPr>
          </a:p>
        </p:txBody>
      </p:sp>
      <p:sp>
        <p:nvSpPr>
          <p:cNvPr id="41" name="Oval 5"/>
          <p:cNvSpPr>
            <a:spLocks noChangeArrowheads="1"/>
          </p:cNvSpPr>
          <p:nvPr/>
        </p:nvSpPr>
        <p:spPr bwMode="auto">
          <a:xfrm>
            <a:off x="1236787" y="3476949"/>
            <a:ext cx="457200" cy="457200"/>
          </a:xfrm>
          <a:prstGeom prst="ellipse">
            <a:avLst/>
          </a:prstGeom>
          <a:solidFill>
            <a:srgbClr val="FF66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20000"/>
              </a:spcBef>
            </a:pPr>
            <a:r>
              <a:rPr lang="en-US" altLang="zh-CN" sz="2400" b="0">
                <a:latin typeface="Courier New" panose="02070309020205020404" pitchFamily="49" charset="0"/>
              </a:rPr>
              <a:t>0</a:t>
            </a:r>
          </a:p>
        </p:txBody>
      </p:sp>
      <p:sp>
        <p:nvSpPr>
          <p:cNvPr id="42" name="Oval 6"/>
          <p:cNvSpPr>
            <a:spLocks noChangeArrowheads="1"/>
          </p:cNvSpPr>
          <p:nvPr/>
        </p:nvSpPr>
        <p:spPr bwMode="auto">
          <a:xfrm>
            <a:off x="3037012" y="3476949"/>
            <a:ext cx="457200" cy="457200"/>
          </a:xfrm>
          <a:prstGeom prst="ellipse">
            <a:avLst/>
          </a:prstGeom>
          <a:solidFill>
            <a:srgbClr val="00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20000"/>
              </a:spcBef>
            </a:pPr>
            <a:r>
              <a:rPr lang="en-US" altLang="zh-CN" sz="2400" b="0">
                <a:solidFill>
                  <a:schemeClr val="bg1"/>
                </a:solidFill>
                <a:latin typeface="Courier New" panose="02070309020205020404" pitchFamily="49" charset="0"/>
              </a:rPr>
              <a:t>1</a:t>
            </a:r>
          </a:p>
        </p:txBody>
      </p:sp>
      <p:sp>
        <p:nvSpPr>
          <p:cNvPr id="43" name="Oval 7"/>
          <p:cNvSpPr>
            <a:spLocks noChangeArrowheads="1"/>
          </p:cNvSpPr>
          <p:nvPr/>
        </p:nvSpPr>
        <p:spPr bwMode="auto">
          <a:xfrm>
            <a:off x="4835650" y="3476949"/>
            <a:ext cx="457200" cy="457200"/>
          </a:xfrm>
          <a:prstGeom prst="ellipse">
            <a:avLst/>
          </a:prstGeom>
          <a:solidFill>
            <a:srgbClr val="00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20000"/>
              </a:spcBef>
            </a:pPr>
            <a:r>
              <a:rPr lang="en-US" altLang="zh-CN" sz="2400" b="0">
                <a:solidFill>
                  <a:schemeClr val="bg1"/>
                </a:solidFill>
                <a:latin typeface="Courier New" panose="02070309020205020404" pitchFamily="49" charset="0"/>
              </a:rPr>
              <a:t>2</a:t>
            </a:r>
          </a:p>
        </p:txBody>
      </p:sp>
      <p:sp>
        <p:nvSpPr>
          <p:cNvPr id="44" name="Oval 8"/>
          <p:cNvSpPr>
            <a:spLocks noChangeArrowheads="1"/>
          </p:cNvSpPr>
          <p:nvPr/>
        </p:nvSpPr>
        <p:spPr bwMode="auto">
          <a:xfrm>
            <a:off x="6630012" y="3481711"/>
            <a:ext cx="457200" cy="457200"/>
          </a:xfrm>
          <a:prstGeom prst="ellipse">
            <a:avLst/>
          </a:prstGeom>
          <a:solidFill>
            <a:schemeClr val="tx1"/>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20000"/>
              </a:spcBef>
            </a:pPr>
            <a:r>
              <a:rPr lang="en-US" altLang="zh-CN" sz="2400" b="0">
                <a:solidFill>
                  <a:schemeClr val="bg1"/>
                </a:solidFill>
                <a:latin typeface="Courier New" panose="02070309020205020404" pitchFamily="49" charset="0"/>
              </a:rPr>
              <a:t>3</a:t>
            </a:r>
          </a:p>
        </p:txBody>
      </p:sp>
      <p:sp>
        <p:nvSpPr>
          <p:cNvPr id="45" name="Line 9"/>
          <p:cNvSpPr>
            <a:spLocks noChangeShapeType="1"/>
          </p:cNvSpPr>
          <p:nvPr/>
        </p:nvSpPr>
        <p:spPr bwMode="auto">
          <a:xfrm>
            <a:off x="255712" y="3710311"/>
            <a:ext cx="990600" cy="0"/>
          </a:xfrm>
          <a:prstGeom prst="line">
            <a:avLst/>
          </a:prstGeom>
          <a:noFill/>
          <a:ln w="25400">
            <a:solidFill>
              <a:schemeClr val="tx1"/>
            </a:solidFill>
            <a:round/>
            <a:headEnd type="none" w="sm" len="sm"/>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 name="Rectangle 10" descr="Green marble"/>
          <p:cNvSpPr>
            <a:spLocks noChangeArrowheads="1"/>
          </p:cNvSpPr>
          <p:nvPr/>
        </p:nvSpPr>
        <p:spPr bwMode="auto">
          <a:xfrm>
            <a:off x="179512" y="3862711"/>
            <a:ext cx="7620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20000"/>
              </a:spcBef>
            </a:pPr>
            <a:r>
              <a:rPr lang="zh-CN" altLang="en-US" sz="2400" b="0">
                <a:latin typeface="Courier New" panose="02070309020205020404" pitchFamily="49" charset="0"/>
              </a:rPr>
              <a:t>开始</a:t>
            </a:r>
          </a:p>
        </p:txBody>
      </p:sp>
      <p:sp>
        <p:nvSpPr>
          <p:cNvPr id="47" name="Oval 11"/>
          <p:cNvSpPr>
            <a:spLocks noChangeArrowheads="1"/>
          </p:cNvSpPr>
          <p:nvPr/>
        </p:nvSpPr>
        <p:spPr bwMode="auto">
          <a:xfrm>
            <a:off x="8104312" y="3476949"/>
            <a:ext cx="457200" cy="457200"/>
          </a:xfrm>
          <a:prstGeom prst="ellipse">
            <a:avLst/>
          </a:prstGeom>
          <a:solidFill>
            <a:srgbClr val="00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20000"/>
              </a:spcBef>
            </a:pPr>
            <a:r>
              <a:rPr lang="en-US" altLang="zh-CN" sz="2400" b="0">
                <a:solidFill>
                  <a:schemeClr val="bg1"/>
                </a:solidFill>
                <a:latin typeface="Courier New" panose="02070309020205020404" pitchFamily="49" charset="0"/>
              </a:rPr>
              <a:t>4</a:t>
            </a:r>
          </a:p>
        </p:txBody>
      </p:sp>
      <p:grpSp>
        <p:nvGrpSpPr>
          <p:cNvPr id="69" name="组合 68"/>
          <p:cNvGrpSpPr/>
          <p:nvPr/>
        </p:nvGrpSpPr>
        <p:grpSpPr>
          <a:xfrm>
            <a:off x="1703512" y="3710311"/>
            <a:ext cx="1295400" cy="381000"/>
            <a:chOff x="1703512" y="3710311"/>
            <a:chExt cx="1295400" cy="381000"/>
          </a:xfrm>
        </p:grpSpPr>
        <p:sp>
          <p:nvSpPr>
            <p:cNvPr id="48" name="Line 12"/>
            <p:cNvSpPr>
              <a:spLocks noChangeShapeType="1"/>
            </p:cNvSpPr>
            <p:nvPr/>
          </p:nvSpPr>
          <p:spPr bwMode="auto">
            <a:xfrm>
              <a:off x="1703512" y="3710311"/>
              <a:ext cx="1295400" cy="0"/>
            </a:xfrm>
            <a:prstGeom prst="line">
              <a:avLst/>
            </a:prstGeom>
            <a:noFill/>
            <a:ln w="25400">
              <a:solidFill>
                <a:schemeClr val="tx1"/>
              </a:solidFill>
              <a:round/>
              <a:headEnd type="none" w="sm" len="sm"/>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 name="Rectangle 14" descr="Green marble"/>
            <p:cNvSpPr>
              <a:spLocks noChangeArrowheads="1"/>
            </p:cNvSpPr>
            <p:nvPr/>
          </p:nvSpPr>
          <p:spPr bwMode="auto">
            <a:xfrm>
              <a:off x="1932112" y="3786511"/>
              <a:ext cx="381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20000"/>
                </a:spcBef>
              </a:pPr>
              <a:r>
                <a:rPr lang="en-US" altLang="zh-CN" sz="2400" b="0"/>
                <a:t>1</a:t>
              </a:r>
              <a:endParaRPr lang="en-US" altLang="zh-CN" sz="2400" b="0">
                <a:latin typeface="Courier New" panose="02070309020205020404" pitchFamily="49" charset="0"/>
              </a:endParaRPr>
            </a:p>
          </p:txBody>
        </p:sp>
      </p:grpSp>
      <p:grpSp>
        <p:nvGrpSpPr>
          <p:cNvPr id="68" name="组合 67"/>
          <p:cNvGrpSpPr/>
          <p:nvPr/>
        </p:nvGrpSpPr>
        <p:grpSpPr>
          <a:xfrm>
            <a:off x="979612" y="2338711"/>
            <a:ext cx="1041400" cy="1219200"/>
            <a:chOff x="979612" y="2338711"/>
            <a:chExt cx="1041400" cy="1219200"/>
          </a:xfrm>
        </p:grpSpPr>
        <p:sp>
          <p:nvSpPr>
            <p:cNvPr id="49" name="Freeform 13" descr="Green marble"/>
            <p:cNvSpPr/>
            <p:nvPr/>
          </p:nvSpPr>
          <p:spPr bwMode="auto">
            <a:xfrm>
              <a:off x="979612" y="2338711"/>
              <a:ext cx="1041400" cy="1219200"/>
            </a:xfrm>
            <a:custGeom>
              <a:avLst/>
              <a:gdLst>
                <a:gd name="T0" fmla="*/ 408 w 656"/>
                <a:gd name="T1" fmla="*/ 768 h 768"/>
                <a:gd name="T2" fmla="*/ 648 w 656"/>
                <a:gd name="T3" fmla="*/ 384 h 768"/>
                <a:gd name="T4" fmla="*/ 360 w 656"/>
                <a:gd name="T5" fmla="*/ 0 h 768"/>
                <a:gd name="T6" fmla="*/ 24 w 656"/>
                <a:gd name="T7" fmla="*/ 384 h 768"/>
                <a:gd name="T8" fmla="*/ 216 w 656"/>
                <a:gd name="T9" fmla="*/ 720 h 7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56" h="768">
                  <a:moveTo>
                    <a:pt x="408" y="768"/>
                  </a:moveTo>
                  <a:cubicBezTo>
                    <a:pt x="532" y="640"/>
                    <a:pt x="656" y="512"/>
                    <a:pt x="648" y="384"/>
                  </a:cubicBezTo>
                  <a:cubicBezTo>
                    <a:pt x="640" y="256"/>
                    <a:pt x="464" y="0"/>
                    <a:pt x="360" y="0"/>
                  </a:cubicBezTo>
                  <a:cubicBezTo>
                    <a:pt x="256" y="0"/>
                    <a:pt x="48" y="264"/>
                    <a:pt x="24" y="384"/>
                  </a:cubicBezTo>
                  <a:cubicBezTo>
                    <a:pt x="0" y="504"/>
                    <a:pt x="184" y="664"/>
                    <a:pt x="216" y="720"/>
                  </a:cubicBezTo>
                </a:path>
              </a:pathLst>
            </a:custGeom>
            <a:noFill/>
            <a:ln w="25400" cap="flat" cmpd="sng">
              <a:solidFill>
                <a:schemeClr val="tx1"/>
              </a:solidFill>
              <a:prstDash val="solid"/>
              <a:round/>
              <a:headEnd type="none" w="sm" len="sm"/>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 name="Rectangle 15" descr="Green marble"/>
            <p:cNvSpPr>
              <a:spLocks noChangeArrowheads="1"/>
            </p:cNvSpPr>
            <p:nvPr/>
          </p:nvSpPr>
          <p:spPr bwMode="auto">
            <a:xfrm>
              <a:off x="1322512" y="2567311"/>
              <a:ext cx="381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20000"/>
                </a:spcBef>
              </a:pPr>
              <a:r>
                <a:rPr lang="en-US" altLang="zh-CN" sz="2400" b="0"/>
                <a:t>0</a:t>
              </a:r>
              <a:endParaRPr lang="en-US" altLang="zh-CN" sz="2400" b="0">
                <a:latin typeface="Courier New" panose="02070309020205020404" pitchFamily="49" charset="0"/>
              </a:endParaRPr>
            </a:p>
          </p:txBody>
        </p:sp>
      </p:grpSp>
      <p:grpSp>
        <p:nvGrpSpPr>
          <p:cNvPr id="70" name="组合 69"/>
          <p:cNvGrpSpPr/>
          <p:nvPr/>
        </p:nvGrpSpPr>
        <p:grpSpPr>
          <a:xfrm>
            <a:off x="3532312" y="3405511"/>
            <a:ext cx="1295400" cy="304800"/>
            <a:chOff x="3532312" y="3405511"/>
            <a:chExt cx="1295400" cy="304800"/>
          </a:xfrm>
        </p:grpSpPr>
        <p:sp>
          <p:nvSpPr>
            <p:cNvPr id="52" name="Line 16"/>
            <p:cNvSpPr>
              <a:spLocks noChangeShapeType="1"/>
            </p:cNvSpPr>
            <p:nvPr/>
          </p:nvSpPr>
          <p:spPr bwMode="auto">
            <a:xfrm>
              <a:off x="3532312" y="3710311"/>
              <a:ext cx="1295400" cy="0"/>
            </a:xfrm>
            <a:prstGeom prst="line">
              <a:avLst/>
            </a:prstGeom>
            <a:noFill/>
            <a:ln w="25400">
              <a:solidFill>
                <a:schemeClr val="tx1"/>
              </a:solidFill>
              <a:round/>
              <a:headEnd type="none" w="sm" len="sm"/>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 name="Rectangle 17" descr="Green marble"/>
            <p:cNvSpPr>
              <a:spLocks noChangeArrowheads="1"/>
            </p:cNvSpPr>
            <p:nvPr/>
          </p:nvSpPr>
          <p:spPr bwMode="auto">
            <a:xfrm>
              <a:off x="3837112" y="3405511"/>
              <a:ext cx="381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20000"/>
                </a:spcBef>
              </a:pPr>
              <a:r>
                <a:rPr lang="en-US" altLang="zh-CN" sz="2400" b="0"/>
                <a:t>0</a:t>
              </a:r>
              <a:endParaRPr lang="en-US" altLang="zh-CN" sz="2400" b="0">
                <a:latin typeface="Courier New" panose="02070309020205020404" pitchFamily="49" charset="0"/>
              </a:endParaRPr>
            </a:p>
          </p:txBody>
        </p:sp>
      </p:grpSp>
      <p:grpSp>
        <p:nvGrpSpPr>
          <p:cNvPr id="71" name="组合 70"/>
          <p:cNvGrpSpPr/>
          <p:nvPr/>
        </p:nvGrpSpPr>
        <p:grpSpPr>
          <a:xfrm>
            <a:off x="3456112" y="3862711"/>
            <a:ext cx="3200400" cy="838200"/>
            <a:chOff x="3456112" y="3862711"/>
            <a:chExt cx="3200400" cy="838200"/>
          </a:xfrm>
        </p:grpSpPr>
        <p:sp>
          <p:nvSpPr>
            <p:cNvPr id="54" name="Freeform 18" descr="Green marble"/>
            <p:cNvSpPr/>
            <p:nvPr/>
          </p:nvSpPr>
          <p:spPr bwMode="auto">
            <a:xfrm>
              <a:off x="3456112" y="3862711"/>
              <a:ext cx="3200400" cy="838200"/>
            </a:xfrm>
            <a:custGeom>
              <a:avLst/>
              <a:gdLst>
                <a:gd name="T0" fmla="*/ 0 w 2016"/>
                <a:gd name="T1" fmla="*/ 0 h 528"/>
                <a:gd name="T2" fmla="*/ 1008 w 2016"/>
                <a:gd name="T3" fmla="*/ 528 h 528"/>
                <a:gd name="T4" fmla="*/ 2016 w 2016"/>
                <a:gd name="T5" fmla="*/ 0 h 528"/>
                <a:gd name="T6" fmla="*/ 0 60000 65536"/>
                <a:gd name="T7" fmla="*/ 0 60000 65536"/>
                <a:gd name="T8" fmla="*/ 0 60000 65536"/>
              </a:gdLst>
              <a:ahLst/>
              <a:cxnLst>
                <a:cxn ang="T6">
                  <a:pos x="T0" y="T1"/>
                </a:cxn>
                <a:cxn ang="T7">
                  <a:pos x="T2" y="T3"/>
                </a:cxn>
                <a:cxn ang="T8">
                  <a:pos x="T4" y="T5"/>
                </a:cxn>
              </a:cxnLst>
              <a:rect l="0" t="0" r="r" b="b"/>
              <a:pathLst>
                <a:path w="2016" h="528">
                  <a:moveTo>
                    <a:pt x="0" y="0"/>
                  </a:moveTo>
                  <a:cubicBezTo>
                    <a:pt x="336" y="264"/>
                    <a:pt x="672" y="528"/>
                    <a:pt x="1008" y="528"/>
                  </a:cubicBezTo>
                  <a:cubicBezTo>
                    <a:pt x="1344" y="528"/>
                    <a:pt x="1848" y="88"/>
                    <a:pt x="2016" y="0"/>
                  </a:cubicBezTo>
                </a:path>
              </a:pathLst>
            </a:custGeom>
            <a:noFill/>
            <a:ln w="25400" cap="flat" cmpd="sng">
              <a:solidFill>
                <a:schemeClr val="tx1"/>
              </a:solidFill>
              <a:prstDash val="solid"/>
              <a:round/>
              <a:headEnd type="none" w="sm" len="sm"/>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 name="Rectangle 19" descr="Green marble"/>
            <p:cNvSpPr>
              <a:spLocks noChangeArrowheads="1"/>
            </p:cNvSpPr>
            <p:nvPr/>
          </p:nvSpPr>
          <p:spPr bwMode="auto">
            <a:xfrm>
              <a:off x="4827712" y="4319911"/>
              <a:ext cx="381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20000"/>
                </a:spcBef>
              </a:pPr>
              <a:r>
                <a:rPr lang="en-US" altLang="zh-CN" sz="2400" b="0"/>
                <a:t>1</a:t>
              </a:r>
              <a:endParaRPr lang="en-US" altLang="zh-CN" sz="2400" b="0">
                <a:latin typeface="Courier New" panose="02070309020205020404" pitchFamily="49" charset="0"/>
              </a:endParaRPr>
            </a:p>
          </p:txBody>
        </p:sp>
      </p:grpSp>
      <p:grpSp>
        <p:nvGrpSpPr>
          <p:cNvPr id="72" name="组合 71"/>
          <p:cNvGrpSpPr/>
          <p:nvPr/>
        </p:nvGrpSpPr>
        <p:grpSpPr>
          <a:xfrm>
            <a:off x="5132512" y="2567311"/>
            <a:ext cx="3124200" cy="914400"/>
            <a:chOff x="5132512" y="2567311"/>
            <a:chExt cx="3124200" cy="914400"/>
          </a:xfrm>
        </p:grpSpPr>
        <p:sp>
          <p:nvSpPr>
            <p:cNvPr id="56" name="Freeform 20" descr="Green marble"/>
            <p:cNvSpPr/>
            <p:nvPr/>
          </p:nvSpPr>
          <p:spPr bwMode="auto">
            <a:xfrm>
              <a:off x="5132512" y="2567311"/>
              <a:ext cx="3124200" cy="914400"/>
            </a:xfrm>
            <a:custGeom>
              <a:avLst/>
              <a:gdLst>
                <a:gd name="T0" fmla="*/ 0 w 1968"/>
                <a:gd name="T1" fmla="*/ 576 h 576"/>
                <a:gd name="T2" fmla="*/ 960 w 1968"/>
                <a:gd name="T3" fmla="*/ 0 h 576"/>
                <a:gd name="T4" fmla="*/ 1968 w 1968"/>
                <a:gd name="T5" fmla="*/ 576 h 576"/>
                <a:gd name="T6" fmla="*/ 0 60000 65536"/>
                <a:gd name="T7" fmla="*/ 0 60000 65536"/>
                <a:gd name="T8" fmla="*/ 0 60000 65536"/>
              </a:gdLst>
              <a:ahLst/>
              <a:cxnLst>
                <a:cxn ang="T6">
                  <a:pos x="T0" y="T1"/>
                </a:cxn>
                <a:cxn ang="T7">
                  <a:pos x="T2" y="T3"/>
                </a:cxn>
                <a:cxn ang="T8">
                  <a:pos x="T4" y="T5"/>
                </a:cxn>
              </a:cxnLst>
              <a:rect l="0" t="0" r="r" b="b"/>
              <a:pathLst>
                <a:path w="1968" h="576">
                  <a:moveTo>
                    <a:pt x="0" y="576"/>
                  </a:moveTo>
                  <a:cubicBezTo>
                    <a:pt x="316" y="288"/>
                    <a:pt x="632" y="0"/>
                    <a:pt x="960" y="0"/>
                  </a:cubicBezTo>
                  <a:cubicBezTo>
                    <a:pt x="1288" y="0"/>
                    <a:pt x="1800" y="480"/>
                    <a:pt x="1968" y="576"/>
                  </a:cubicBezTo>
                </a:path>
              </a:pathLst>
            </a:custGeom>
            <a:noFill/>
            <a:ln w="25400" cap="flat" cmpd="sng">
              <a:solidFill>
                <a:schemeClr val="tx1"/>
              </a:solidFill>
              <a:prstDash val="solid"/>
              <a:round/>
              <a:headEnd type="none" w="sm" len="sm"/>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 name="Rectangle 21" descr="Green marble"/>
            <p:cNvSpPr>
              <a:spLocks noChangeArrowheads="1"/>
            </p:cNvSpPr>
            <p:nvPr/>
          </p:nvSpPr>
          <p:spPr bwMode="auto">
            <a:xfrm>
              <a:off x="6427912" y="2643511"/>
              <a:ext cx="381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20000"/>
                </a:spcBef>
              </a:pPr>
              <a:r>
                <a:rPr lang="en-US" altLang="zh-CN" sz="2400" b="0" dirty="0"/>
                <a:t>0</a:t>
              </a:r>
              <a:endParaRPr lang="en-US" altLang="zh-CN" sz="2400" b="0" dirty="0">
                <a:latin typeface="Courier New" panose="02070309020205020404" pitchFamily="49" charset="0"/>
              </a:endParaRPr>
            </a:p>
          </p:txBody>
        </p:sp>
      </p:grpSp>
      <p:grpSp>
        <p:nvGrpSpPr>
          <p:cNvPr id="73" name="组合 72"/>
          <p:cNvGrpSpPr/>
          <p:nvPr/>
        </p:nvGrpSpPr>
        <p:grpSpPr>
          <a:xfrm>
            <a:off x="1703512" y="2707011"/>
            <a:ext cx="3276600" cy="850900"/>
            <a:chOff x="1703512" y="2707011"/>
            <a:chExt cx="3276600" cy="850900"/>
          </a:xfrm>
        </p:grpSpPr>
        <p:sp>
          <p:nvSpPr>
            <p:cNvPr id="58" name="Freeform 22" descr="Green marble"/>
            <p:cNvSpPr/>
            <p:nvPr/>
          </p:nvSpPr>
          <p:spPr bwMode="auto">
            <a:xfrm>
              <a:off x="1703512" y="2707011"/>
              <a:ext cx="3276600" cy="850900"/>
            </a:xfrm>
            <a:custGeom>
              <a:avLst/>
              <a:gdLst>
                <a:gd name="T0" fmla="*/ 2064 w 2064"/>
                <a:gd name="T1" fmla="*/ 488 h 536"/>
                <a:gd name="T2" fmla="*/ 960 w 2064"/>
                <a:gd name="T3" fmla="*/ 8 h 536"/>
                <a:gd name="T4" fmla="*/ 0 w 2064"/>
                <a:gd name="T5" fmla="*/ 536 h 536"/>
                <a:gd name="T6" fmla="*/ 0 60000 65536"/>
                <a:gd name="T7" fmla="*/ 0 60000 65536"/>
                <a:gd name="T8" fmla="*/ 0 60000 65536"/>
              </a:gdLst>
              <a:ahLst/>
              <a:cxnLst>
                <a:cxn ang="T6">
                  <a:pos x="T0" y="T1"/>
                </a:cxn>
                <a:cxn ang="T7">
                  <a:pos x="T2" y="T3"/>
                </a:cxn>
                <a:cxn ang="T8">
                  <a:pos x="T4" y="T5"/>
                </a:cxn>
              </a:cxnLst>
              <a:rect l="0" t="0" r="r" b="b"/>
              <a:pathLst>
                <a:path w="2064" h="536">
                  <a:moveTo>
                    <a:pt x="2064" y="488"/>
                  </a:moveTo>
                  <a:cubicBezTo>
                    <a:pt x="1684" y="244"/>
                    <a:pt x="1304" y="0"/>
                    <a:pt x="960" y="8"/>
                  </a:cubicBezTo>
                  <a:cubicBezTo>
                    <a:pt x="616" y="16"/>
                    <a:pt x="160" y="448"/>
                    <a:pt x="0" y="536"/>
                  </a:cubicBezTo>
                </a:path>
              </a:pathLst>
            </a:custGeom>
            <a:noFill/>
            <a:ln w="25400" cap="flat" cmpd="sng">
              <a:solidFill>
                <a:schemeClr val="tx1"/>
              </a:solidFill>
              <a:prstDash val="solid"/>
              <a:round/>
              <a:headEnd type="none" w="sm" len="sm"/>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9" name="Rectangle 23" descr="Green marble"/>
            <p:cNvSpPr>
              <a:spLocks noChangeArrowheads="1"/>
            </p:cNvSpPr>
            <p:nvPr/>
          </p:nvSpPr>
          <p:spPr bwMode="auto">
            <a:xfrm>
              <a:off x="3075112" y="2795911"/>
              <a:ext cx="381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20000"/>
                </a:spcBef>
              </a:pPr>
              <a:r>
                <a:rPr lang="en-US" altLang="zh-CN" sz="2400" b="0" dirty="0"/>
                <a:t>1</a:t>
              </a:r>
              <a:endParaRPr lang="en-US" altLang="zh-CN" sz="2400" b="0" dirty="0">
                <a:latin typeface="Courier New" panose="02070309020205020404" pitchFamily="49" charset="0"/>
              </a:endParaRPr>
            </a:p>
          </p:txBody>
        </p:sp>
      </p:grpSp>
      <p:grpSp>
        <p:nvGrpSpPr>
          <p:cNvPr id="74" name="组合 73"/>
          <p:cNvGrpSpPr/>
          <p:nvPr/>
        </p:nvGrpSpPr>
        <p:grpSpPr>
          <a:xfrm>
            <a:off x="3303712" y="3938911"/>
            <a:ext cx="3505200" cy="1524000"/>
            <a:chOff x="3303712" y="3938911"/>
            <a:chExt cx="3505200" cy="1524000"/>
          </a:xfrm>
        </p:grpSpPr>
        <p:sp>
          <p:nvSpPr>
            <p:cNvPr id="60" name="Freeform 24" descr="Green marble"/>
            <p:cNvSpPr/>
            <p:nvPr/>
          </p:nvSpPr>
          <p:spPr bwMode="auto">
            <a:xfrm>
              <a:off x="3303712" y="3938911"/>
              <a:ext cx="3505200" cy="1524000"/>
            </a:xfrm>
            <a:custGeom>
              <a:avLst/>
              <a:gdLst>
                <a:gd name="T0" fmla="*/ 2208 w 2208"/>
                <a:gd name="T1" fmla="*/ 0 h 960"/>
                <a:gd name="T2" fmla="*/ 1104 w 2208"/>
                <a:gd name="T3" fmla="*/ 960 h 960"/>
                <a:gd name="T4" fmla="*/ 0 w 2208"/>
                <a:gd name="T5" fmla="*/ 0 h 960"/>
                <a:gd name="T6" fmla="*/ 0 60000 65536"/>
                <a:gd name="T7" fmla="*/ 0 60000 65536"/>
                <a:gd name="T8" fmla="*/ 0 60000 65536"/>
              </a:gdLst>
              <a:ahLst/>
              <a:cxnLst>
                <a:cxn ang="T6">
                  <a:pos x="T0" y="T1"/>
                </a:cxn>
                <a:cxn ang="T7">
                  <a:pos x="T2" y="T3"/>
                </a:cxn>
                <a:cxn ang="T8">
                  <a:pos x="T4" y="T5"/>
                </a:cxn>
              </a:cxnLst>
              <a:rect l="0" t="0" r="r" b="b"/>
              <a:pathLst>
                <a:path w="2208" h="960">
                  <a:moveTo>
                    <a:pt x="2208" y="0"/>
                  </a:moveTo>
                  <a:cubicBezTo>
                    <a:pt x="1840" y="480"/>
                    <a:pt x="1472" y="960"/>
                    <a:pt x="1104" y="960"/>
                  </a:cubicBezTo>
                  <a:cubicBezTo>
                    <a:pt x="736" y="960"/>
                    <a:pt x="184" y="160"/>
                    <a:pt x="0" y="0"/>
                  </a:cubicBezTo>
                </a:path>
              </a:pathLst>
            </a:custGeom>
            <a:noFill/>
            <a:ln w="25400" cap="flat" cmpd="sng">
              <a:solidFill>
                <a:schemeClr val="tx1"/>
              </a:solidFill>
              <a:prstDash val="solid"/>
              <a:round/>
              <a:headEnd type="none" w="sm" len="sm"/>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 name="Rectangle 25" descr="Green marble"/>
            <p:cNvSpPr>
              <a:spLocks noChangeArrowheads="1"/>
            </p:cNvSpPr>
            <p:nvPr/>
          </p:nvSpPr>
          <p:spPr bwMode="auto">
            <a:xfrm>
              <a:off x="4903912" y="5081911"/>
              <a:ext cx="381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20000"/>
                </a:spcBef>
              </a:pPr>
              <a:r>
                <a:rPr lang="en-US" altLang="zh-CN" sz="2400" b="0" dirty="0"/>
                <a:t>0</a:t>
              </a:r>
              <a:endParaRPr lang="en-US" altLang="zh-CN" sz="2400" b="0" dirty="0">
                <a:latin typeface="Courier New" panose="02070309020205020404" pitchFamily="49" charset="0"/>
              </a:endParaRPr>
            </a:p>
          </p:txBody>
        </p:sp>
      </p:grpSp>
      <p:grpSp>
        <p:nvGrpSpPr>
          <p:cNvPr id="75" name="组合 74"/>
          <p:cNvGrpSpPr/>
          <p:nvPr/>
        </p:nvGrpSpPr>
        <p:grpSpPr>
          <a:xfrm>
            <a:off x="5361112" y="3329311"/>
            <a:ext cx="1295400" cy="381000"/>
            <a:chOff x="5361112" y="3329311"/>
            <a:chExt cx="1295400" cy="381000"/>
          </a:xfrm>
        </p:grpSpPr>
        <p:sp>
          <p:nvSpPr>
            <p:cNvPr id="62" name="Line 26"/>
            <p:cNvSpPr>
              <a:spLocks noChangeShapeType="1"/>
            </p:cNvSpPr>
            <p:nvPr/>
          </p:nvSpPr>
          <p:spPr bwMode="auto">
            <a:xfrm>
              <a:off x="5361112" y="3710311"/>
              <a:ext cx="1295400" cy="0"/>
            </a:xfrm>
            <a:prstGeom prst="line">
              <a:avLst/>
            </a:prstGeom>
            <a:noFill/>
            <a:ln w="25400">
              <a:solidFill>
                <a:schemeClr val="tx1"/>
              </a:solidFill>
              <a:round/>
              <a:headEnd type="stealth" w="lg" len="lg"/>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3" name="Rectangle 27" descr="Green marble"/>
            <p:cNvSpPr>
              <a:spLocks noChangeArrowheads="1"/>
            </p:cNvSpPr>
            <p:nvPr/>
          </p:nvSpPr>
          <p:spPr bwMode="auto">
            <a:xfrm>
              <a:off x="5818312" y="3329311"/>
              <a:ext cx="381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20000"/>
                </a:spcBef>
              </a:pPr>
              <a:r>
                <a:rPr lang="en-US" altLang="zh-CN" sz="2400" b="0"/>
                <a:t>1</a:t>
              </a:r>
              <a:endParaRPr lang="en-US" altLang="zh-CN" sz="2400" b="0">
                <a:latin typeface="Courier New" panose="02070309020205020404" pitchFamily="49" charset="0"/>
              </a:endParaRPr>
            </a:p>
          </p:txBody>
        </p:sp>
      </p:grpSp>
      <p:grpSp>
        <p:nvGrpSpPr>
          <p:cNvPr id="76" name="组合 75"/>
          <p:cNvGrpSpPr/>
          <p:nvPr/>
        </p:nvGrpSpPr>
        <p:grpSpPr>
          <a:xfrm>
            <a:off x="7113712" y="3405511"/>
            <a:ext cx="990600" cy="304800"/>
            <a:chOff x="7113712" y="3405511"/>
            <a:chExt cx="990600" cy="304800"/>
          </a:xfrm>
        </p:grpSpPr>
        <p:sp>
          <p:nvSpPr>
            <p:cNvPr id="64" name="Line 28"/>
            <p:cNvSpPr>
              <a:spLocks noChangeShapeType="1"/>
            </p:cNvSpPr>
            <p:nvPr/>
          </p:nvSpPr>
          <p:spPr bwMode="auto">
            <a:xfrm>
              <a:off x="7113712" y="3710311"/>
              <a:ext cx="990600" cy="0"/>
            </a:xfrm>
            <a:prstGeom prst="line">
              <a:avLst/>
            </a:prstGeom>
            <a:noFill/>
            <a:ln w="25400">
              <a:solidFill>
                <a:schemeClr val="tx1"/>
              </a:solidFill>
              <a:round/>
              <a:headEnd type="stealth" w="lg" len="lg"/>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5" name="Rectangle 29" descr="Green marble"/>
            <p:cNvSpPr>
              <a:spLocks noChangeArrowheads="1"/>
            </p:cNvSpPr>
            <p:nvPr/>
          </p:nvSpPr>
          <p:spPr bwMode="auto">
            <a:xfrm>
              <a:off x="7418512" y="3405511"/>
              <a:ext cx="381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20000"/>
                </a:spcBef>
              </a:pPr>
              <a:r>
                <a:rPr lang="en-US" altLang="zh-CN" sz="2400" b="0" dirty="0"/>
                <a:t>0</a:t>
              </a:r>
              <a:endParaRPr lang="en-US" altLang="zh-CN" sz="2400" b="0" dirty="0">
                <a:latin typeface="Courier New" panose="02070309020205020404" pitchFamily="49" charset="0"/>
              </a:endParaRPr>
            </a:p>
          </p:txBody>
        </p:sp>
      </p:grpSp>
      <p:grpSp>
        <p:nvGrpSpPr>
          <p:cNvPr id="77" name="组合 76"/>
          <p:cNvGrpSpPr/>
          <p:nvPr/>
        </p:nvGrpSpPr>
        <p:grpSpPr>
          <a:xfrm>
            <a:off x="7850312" y="3938911"/>
            <a:ext cx="965200" cy="1231900"/>
            <a:chOff x="7850312" y="3938911"/>
            <a:chExt cx="965200" cy="1231900"/>
          </a:xfrm>
        </p:grpSpPr>
        <p:sp>
          <p:nvSpPr>
            <p:cNvPr id="66" name="Freeform 30" descr="Green marble"/>
            <p:cNvSpPr/>
            <p:nvPr/>
          </p:nvSpPr>
          <p:spPr bwMode="auto">
            <a:xfrm>
              <a:off x="7850312" y="3938911"/>
              <a:ext cx="965200" cy="1231900"/>
            </a:xfrm>
            <a:custGeom>
              <a:avLst/>
              <a:gdLst>
                <a:gd name="T0" fmla="*/ 400 w 608"/>
                <a:gd name="T1" fmla="*/ 0 h 776"/>
                <a:gd name="T2" fmla="*/ 592 w 608"/>
                <a:gd name="T3" fmla="*/ 384 h 776"/>
                <a:gd name="T4" fmla="*/ 304 w 608"/>
                <a:gd name="T5" fmla="*/ 768 h 776"/>
                <a:gd name="T6" fmla="*/ 16 w 608"/>
                <a:gd name="T7" fmla="*/ 336 h 776"/>
                <a:gd name="T8" fmla="*/ 208 w 608"/>
                <a:gd name="T9" fmla="*/ 0 h 77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08" h="776">
                  <a:moveTo>
                    <a:pt x="400" y="0"/>
                  </a:moveTo>
                  <a:cubicBezTo>
                    <a:pt x="504" y="128"/>
                    <a:pt x="608" y="256"/>
                    <a:pt x="592" y="384"/>
                  </a:cubicBezTo>
                  <a:cubicBezTo>
                    <a:pt x="576" y="512"/>
                    <a:pt x="400" y="776"/>
                    <a:pt x="304" y="768"/>
                  </a:cubicBezTo>
                  <a:cubicBezTo>
                    <a:pt x="208" y="760"/>
                    <a:pt x="32" y="464"/>
                    <a:pt x="16" y="336"/>
                  </a:cubicBezTo>
                  <a:cubicBezTo>
                    <a:pt x="0" y="208"/>
                    <a:pt x="176" y="56"/>
                    <a:pt x="208" y="0"/>
                  </a:cubicBezTo>
                </a:path>
              </a:pathLst>
            </a:custGeom>
            <a:noFill/>
            <a:ln w="25400" cap="flat" cmpd="sng">
              <a:solidFill>
                <a:schemeClr val="tx1"/>
              </a:solidFill>
              <a:prstDash val="solid"/>
              <a:round/>
              <a:headEnd type="none" w="sm" len="sm"/>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 name="Rectangle 31" descr="Green marble"/>
            <p:cNvSpPr>
              <a:spLocks noChangeArrowheads="1"/>
            </p:cNvSpPr>
            <p:nvPr/>
          </p:nvSpPr>
          <p:spPr bwMode="auto">
            <a:xfrm>
              <a:off x="8180512" y="4777111"/>
              <a:ext cx="381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20000"/>
                </a:spcBef>
              </a:pPr>
              <a:r>
                <a:rPr lang="en-US" altLang="zh-CN" sz="2400" b="0" dirty="0"/>
                <a:t>1</a:t>
              </a:r>
              <a:endParaRPr lang="en-US" altLang="zh-CN" sz="2400" b="0" dirty="0">
                <a:latin typeface="Courier New" panose="02070309020205020404" pitchFamily="49" charset="0"/>
              </a:endParaRPr>
            </a:p>
          </p:txBody>
        </p:sp>
      </p:grpSp>
      <p:sp>
        <p:nvSpPr>
          <p:cNvPr id="79" name="Oval 5"/>
          <p:cNvSpPr>
            <a:spLocks noChangeArrowheads="1"/>
          </p:cNvSpPr>
          <p:nvPr/>
        </p:nvSpPr>
        <p:spPr bwMode="auto">
          <a:xfrm>
            <a:off x="1187068" y="3424055"/>
            <a:ext cx="562987" cy="562987"/>
          </a:xfrm>
          <a:prstGeom prst="ellipse">
            <a:avLst/>
          </a:prstGeom>
          <a:noFill/>
          <a:ln w="28575">
            <a:solidFill>
              <a:srgbClr val="FF0000"/>
            </a:solidFill>
            <a:round/>
            <a:headEnd type="none" w="sm" len="sm"/>
            <a:tailEnd type="none" w="sm" len="sm"/>
          </a:ln>
          <a:effectLst/>
        </p:spPr>
        <p:txBody>
          <a:bodyPr wrap="none" anchor="ct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20000"/>
              </a:spcBef>
            </a:pPr>
            <a:endParaRPr lang="en-US" altLang="zh-CN" sz="2400" b="0" dirty="0">
              <a:latin typeface="Courier New" panose="02070309020205020404" pitchFamily="49"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0C913308-F349-4B6D-A68A-DD1791B4A57B}" type="slidenum">
              <a:rPr lang="zh-CN" altLang="en-US" smtClean="0"/>
              <a:t>31</a:t>
            </a:fld>
            <a:endParaRPr lang="zh-CN" altLang="en-US"/>
          </a:p>
        </p:txBody>
      </p:sp>
      <p:sp>
        <p:nvSpPr>
          <p:cNvPr id="3" name="标题 2"/>
          <p:cNvSpPr>
            <a:spLocks noGrp="1"/>
          </p:cNvSpPr>
          <p:nvPr>
            <p:ph type="title"/>
          </p:nvPr>
        </p:nvSpPr>
        <p:spPr/>
        <p:txBody>
          <a:bodyPr/>
          <a:lstStyle/>
          <a:p>
            <a:r>
              <a:rPr lang="zh-CN" altLang="en-US" dirty="0"/>
              <a:t>构造有限自动机</a:t>
            </a:r>
          </a:p>
        </p:txBody>
      </p:sp>
      <p:sp>
        <p:nvSpPr>
          <p:cNvPr id="5" name="文本框 4"/>
          <p:cNvSpPr txBox="1"/>
          <p:nvPr/>
        </p:nvSpPr>
        <p:spPr>
          <a:xfrm>
            <a:off x="137951" y="488759"/>
            <a:ext cx="1481722" cy="369332"/>
          </a:xfrm>
          <a:prstGeom prst="rect">
            <a:avLst/>
          </a:prstGeom>
          <a:gradFill flip="none" rotWithShape="1">
            <a:gsLst>
              <a:gs pos="0">
                <a:schemeClr val="accent1">
                  <a:lumMod val="40000"/>
                  <a:lumOff val="60000"/>
                </a:schemeClr>
              </a:gs>
              <a:gs pos="50000">
                <a:schemeClr val="accent1">
                  <a:lumMod val="20000"/>
                  <a:lumOff val="80000"/>
                </a:schemeClr>
              </a:gs>
              <a:gs pos="100000">
                <a:schemeClr val="bg1"/>
              </a:gs>
            </a:gsLst>
            <a:lin ang="0" scaled="1"/>
            <a:tileRect/>
          </a:gradFill>
          <a:effectLst>
            <a:outerShdw blurRad="50800" dist="38100" dir="2700000" algn="tl" rotWithShape="0">
              <a:prstClr val="black">
                <a:alpha val="40000"/>
              </a:prstClr>
            </a:outerShdw>
          </a:effectLst>
        </p:spPr>
        <p:txBody>
          <a:bodyPr wrap="square" rtlCol="0">
            <a:spAutoFit/>
          </a:bodyPr>
          <a:lstStyle/>
          <a:p>
            <a:pPr algn="ctr"/>
            <a:r>
              <a:rPr lang="zh-CN" altLang="en-US" b="1" dirty="0">
                <a:latin typeface="微软雅黑" panose="020B0503020204020204" pitchFamily="34" charset="-122"/>
                <a:ea typeface="微软雅黑" panose="020B0503020204020204" pitchFamily="34" charset="-122"/>
              </a:rPr>
              <a:t>小结</a:t>
            </a:r>
          </a:p>
        </p:txBody>
      </p:sp>
      <p:sp>
        <p:nvSpPr>
          <p:cNvPr id="6" name="Text Box 3"/>
          <p:cNvSpPr txBox="1">
            <a:spLocks noChangeArrowheads="1"/>
          </p:cNvSpPr>
          <p:nvPr/>
        </p:nvSpPr>
        <p:spPr bwMode="auto">
          <a:xfrm>
            <a:off x="198512" y="1268760"/>
            <a:ext cx="8280920" cy="2236574"/>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marL="342900" indent="-342900" eaLnBrk="1" hangingPunct="1">
              <a:lnSpc>
                <a:spcPct val="150000"/>
              </a:lnSpc>
              <a:buFont typeface="Arial" panose="020B0604020202020204" pitchFamily="34" charset="0"/>
              <a:buChar char="•"/>
            </a:pPr>
            <a:r>
              <a:rPr kumimoji="0" lang="zh-CN" altLang="en-US" sz="2400" dirty="0">
                <a:latin typeface="Arial" panose="020B0604020202020204" pitchFamily="34" charset="0"/>
              </a:rPr>
              <a:t>最简：</a:t>
            </a:r>
            <a:r>
              <a:rPr lang="zh-CN" altLang="en-US" sz="2400" b="1" dirty="0">
                <a:solidFill>
                  <a:srgbClr val="CC0099"/>
                </a:solidFill>
              </a:rPr>
              <a:t>有限个状态</a:t>
            </a:r>
            <a:endParaRPr kumimoji="0" lang="zh-CN" altLang="en-US" sz="2400" dirty="0">
              <a:latin typeface="Arial" panose="020B0604020202020204" pitchFamily="34" charset="0"/>
            </a:endParaRPr>
          </a:p>
          <a:p>
            <a:pPr marL="342900" indent="-342900" eaLnBrk="1" hangingPunct="1">
              <a:lnSpc>
                <a:spcPct val="150000"/>
              </a:lnSpc>
              <a:buFont typeface="Arial" panose="020B0604020202020204" pitchFamily="34" charset="0"/>
              <a:buChar char="•"/>
            </a:pPr>
            <a:r>
              <a:rPr kumimoji="0" lang="zh-CN" altLang="en-US" sz="2400" dirty="0">
                <a:latin typeface="Arial" panose="020B0604020202020204" pitchFamily="34" charset="0"/>
              </a:rPr>
              <a:t>只读，不写， </a:t>
            </a:r>
            <a:r>
              <a:rPr kumimoji="0" lang="zh-CN" altLang="en-US" sz="2400" dirty="0">
                <a:solidFill>
                  <a:srgbClr val="0000FF"/>
                </a:solidFill>
                <a:latin typeface="Arial" panose="020B0604020202020204" pitchFamily="34" charset="0"/>
              </a:rPr>
              <a:t>无数组，无堆栈 ，无推理，无想象力</a:t>
            </a:r>
          </a:p>
          <a:p>
            <a:pPr marL="342900" indent="-342900" eaLnBrk="1" hangingPunct="1">
              <a:lnSpc>
                <a:spcPct val="150000"/>
              </a:lnSpc>
              <a:buFont typeface="Arial" panose="020B0604020202020204" pitchFamily="34" charset="0"/>
              <a:buChar char="•"/>
            </a:pPr>
            <a:r>
              <a:rPr kumimoji="0" lang="zh-CN" altLang="en-US" sz="2400" dirty="0">
                <a:latin typeface="Arial" panose="020B0604020202020204" pitchFamily="34" charset="0"/>
              </a:rPr>
              <a:t>存储有限， 只有寄存器，能记住状态</a:t>
            </a:r>
            <a:r>
              <a:rPr kumimoji="0" lang="zh-CN" altLang="en-US" sz="2400" dirty="0">
                <a:solidFill>
                  <a:srgbClr val="FF0000"/>
                </a:solidFill>
                <a:latin typeface="Arial" panose="020B0604020202020204" pitchFamily="34" charset="0"/>
              </a:rPr>
              <a:t>（窍门：</a:t>
            </a:r>
            <a:r>
              <a:rPr kumimoji="0" lang="zh-CN" altLang="en-US" sz="2400" dirty="0">
                <a:solidFill>
                  <a:srgbClr val="0000FF"/>
                </a:solidFill>
                <a:latin typeface="Arial" panose="020B0604020202020204" pitchFamily="34" charset="0"/>
              </a:rPr>
              <a:t>造自动机时遇到困难就是加状态，等于是加寄存器扩大了记忆力）</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623839" y="1276789"/>
            <a:ext cx="7896322" cy="784059"/>
            <a:chOff x="1740790" y="1041623"/>
            <a:chExt cx="5467927" cy="784059"/>
          </a:xfrm>
        </p:grpSpPr>
        <p:sp>
          <p:nvSpPr>
            <p:cNvPr id="6" name="文本框 5"/>
            <p:cNvSpPr txBox="1"/>
            <p:nvPr/>
          </p:nvSpPr>
          <p:spPr>
            <a:xfrm>
              <a:off x="2405808" y="1117796"/>
              <a:ext cx="4802909" cy="584775"/>
            </a:xfrm>
            <a:prstGeom prst="rect">
              <a:avLst/>
            </a:prstGeom>
            <a:noFill/>
          </p:spPr>
          <p:txBody>
            <a:bodyPr wrap="square" rtlCol="0">
              <a:spAutoFit/>
            </a:bodyPr>
            <a:lstStyle/>
            <a:p>
              <a:pPr algn="ctr"/>
              <a:r>
                <a:rPr lang="zh-CN" altLang="en-US" sz="3200" b="1" dirty="0">
                  <a:solidFill>
                    <a:schemeClr val="bg1">
                      <a:lumMod val="65000"/>
                    </a:schemeClr>
                  </a:solidFill>
                  <a:ea typeface="微软雅黑" panose="020B0503020204020204" pitchFamily="34" charset="-122"/>
                </a:rPr>
                <a:t>有限自动机（</a:t>
              </a:r>
              <a:r>
                <a:rPr lang="en-US" altLang="zh-CN" sz="3200" b="1" dirty="0">
                  <a:solidFill>
                    <a:schemeClr val="bg1">
                      <a:lumMod val="65000"/>
                    </a:schemeClr>
                  </a:solidFill>
                  <a:ea typeface="微软雅黑" panose="020B0503020204020204" pitchFamily="34" charset="-122"/>
                </a:rPr>
                <a:t>FA</a:t>
              </a:r>
              <a:r>
                <a:rPr lang="zh-CN" altLang="en-US" sz="3200" b="1" dirty="0">
                  <a:solidFill>
                    <a:schemeClr val="bg1">
                      <a:lumMod val="65000"/>
                    </a:schemeClr>
                  </a:solidFill>
                  <a:ea typeface="微软雅黑" panose="020B0503020204020204" pitchFamily="34" charset="-122"/>
                </a:rPr>
                <a:t>、</a:t>
              </a:r>
              <a:r>
                <a:rPr lang="en-US" altLang="zh-CN" sz="3200" b="1" dirty="0">
                  <a:solidFill>
                    <a:schemeClr val="bg1">
                      <a:lumMod val="65000"/>
                    </a:schemeClr>
                  </a:solidFill>
                  <a:ea typeface="微软雅黑" panose="020B0503020204020204" pitchFamily="34" charset="-122"/>
                </a:rPr>
                <a:t>DFA</a:t>
              </a:r>
              <a:r>
                <a:rPr lang="zh-CN" altLang="en-US" sz="3200" b="1" dirty="0">
                  <a:solidFill>
                    <a:schemeClr val="bg1">
                      <a:lumMod val="65000"/>
                    </a:schemeClr>
                  </a:solidFill>
                  <a:ea typeface="微软雅黑" panose="020B0503020204020204" pitchFamily="34" charset="-122"/>
                </a:rPr>
                <a:t>、</a:t>
              </a:r>
              <a:r>
                <a:rPr lang="en-US" altLang="zh-CN" sz="3200" b="1" dirty="0">
                  <a:solidFill>
                    <a:schemeClr val="bg1">
                      <a:lumMod val="65000"/>
                    </a:schemeClr>
                  </a:solidFill>
                  <a:ea typeface="微软雅黑" panose="020B0503020204020204" pitchFamily="34" charset="-122"/>
                </a:rPr>
                <a:t>RL</a:t>
              </a:r>
              <a:r>
                <a:rPr lang="zh-CN" altLang="en-US" sz="3200" b="1" dirty="0">
                  <a:solidFill>
                    <a:schemeClr val="bg1">
                      <a:lumMod val="65000"/>
                    </a:schemeClr>
                  </a:solidFill>
                  <a:ea typeface="微软雅黑" panose="020B0503020204020204" pitchFamily="34" charset="-122"/>
                </a:rPr>
                <a:t>）</a:t>
              </a:r>
            </a:p>
          </p:txBody>
        </p:sp>
        <p:sp>
          <p:nvSpPr>
            <p:cNvPr id="7" name="矩形 6"/>
            <p:cNvSpPr/>
            <p:nvPr/>
          </p:nvSpPr>
          <p:spPr>
            <a:xfrm>
              <a:off x="1740790" y="1041623"/>
              <a:ext cx="665018" cy="784059"/>
            </a:xfrm>
            <a:prstGeom prst="rect">
              <a:avLst/>
            </a:prstGeom>
            <a:solidFill>
              <a:schemeClr val="bg1">
                <a:lumMod val="65000"/>
              </a:schemeClr>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5400" dirty="0">
                  <a:solidFill>
                    <a:schemeClr val="bg1"/>
                  </a:solidFill>
                  <a:cs typeface="Arial" panose="020B0604020202020204" pitchFamily="34" charset="0"/>
                </a:rPr>
                <a:t>1</a:t>
              </a:r>
              <a:endParaRPr lang="zh-CN" altLang="en-US" sz="5400" dirty="0">
                <a:solidFill>
                  <a:schemeClr val="bg1"/>
                </a:solidFill>
                <a:cs typeface="Arial" panose="020B0604020202020204" pitchFamily="34" charset="0"/>
              </a:endParaRPr>
            </a:p>
          </p:txBody>
        </p:sp>
        <p:cxnSp>
          <p:nvCxnSpPr>
            <p:cNvPr id="8" name="直接连接符 7"/>
            <p:cNvCxnSpPr/>
            <p:nvPr/>
          </p:nvCxnSpPr>
          <p:spPr>
            <a:xfrm>
              <a:off x="1740790" y="1825682"/>
              <a:ext cx="5467927"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grpSp>
        <p:nvGrpSpPr>
          <p:cNvPr id="13" name="组合 12"/>
          <p:cNvGrpSpPr/>
          <p:nvPr/>
        </p:nvGrpSpPr>
        <p:grpSpPr>
          <a:xfrm>
            <a:off x="623838" y="3188086"/>
            <a:ext cx="7896324" cy="784059"/>
            <a:chOff x="1740790" y="3568034"/>
            <a:chExt cx="5467927" cy="784059"/>
          </a:xfrm>
        </p:grpSpPr>
        <p:sp>
          <p:nvSpPr>
            <p:cNvPr id="14" name="文本框 13"/>
            <p:cNvSpPr txBox="1"/>
            <p:nvPr/>
          </p:nvSpPr>
          <p:spPr>
            <a:xfrm>
              <a:off x="2405809" y="3644207"/>
              <a:ext cx="4802908" cy="584775"/>
            </a:xfrm>
            <a:prstGeom prst="rect">
              <a:avLst/>
            </a:prstGeom>
            <a:noFill/>
          </p:spPr>
          <p:txBody>
            <a:bodyPr wrap="square" rtlCol="0">
              <a:spAutoFit/>
            </a:bodyPr>
            <a:lstStyle>
              <a:defPPr>
                <a:defRPr lang="zh-CN"/>
              </a:defPPr>
              <a:lvl1pPr algn="ctr">
                <a:defRPr sz="3200" b="1">
                  <a:solidFill>
                    <a:srgbClr val="0070C0"/>
                  </a:solidFill>
                  <a:latin typeface="微软雅黑" panose="020B0503020204020204" pitchFamily="34" charset="-122"/>
                  <a:ea typeface="微软雅黑" panose="020B0503020204020204" pitchFamily="34" charset="-122"/>
                </a:defRPr>
              </a:lvl1pPr>
            </a:lstStyle>
            <a:p>
              <a:r>
                <a:rPr lang="zh-CN" altLang="en-US" dirty="0">
                  <a:latin typeface="+mn-lt"/>
                </a:rPr>
                <a:t>非确定型有限自动机（</a:t>
              </a:r>
              <a:r>
                <a:rPr lang="en-US" altLang="zh-CN" dirty="0">
                  <a:latin typeface="+mn-lt"/>
                </a:rPr>
                <a:t>NFA</a:t>
              </a:r>
              <a:r>
                <a:rPr lang="zh-CN" altLang="en-US" dirty="0">
                  <a:latin typeface="+mn-lt"/>
                </a:rPr>
                <a:t>）</a:t>
              </a:r>
            </a:p>
          </p:txBody>
        </p:sp>
        <p:sp>
          <p:nvSpPr>
            <p:cNvPr id="15" name="矩形 14"/>
            <p:cNvSpPr/>
            <p:nvPr/>
          </p:nvSpPr>
          <p:spPr>
            <a:xfrm>
              <a:off x="1740790" y="3568034"/>
              <a:ext cx="665018" cy="784059"/>
            </a:xfrm>
            <a:prstGeom prst="rect">
              <a:avLst/>
            </a:prstGeom>
            <a:solidFill>
              <a:srgbClr val="0070C0"/>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5400" dirty="0">
                  <a:solidFill>
                    <a:schemeClr val="bg1"/>
                  </a:solidFill>
                  <a:cs typeface="Arial" panose="020B0604020202020204" pitchFamily="34" charset="0"/>
                </a:rPr>
                <a:t>2</a:t>
              </a:r>
              <a:endParaRPr lang="zh-CN" altLang="en-US" sz="5400" dirty="0">
                <a:solidFill>
                  <a:schemeClr val="bg1"/>
                </a:solidFill>
                <a:cs typeface="Arial" panose="020B0604020202020204" pitchFamily="34" charset="0"/>
              </a:endParaRPr>
            </a:p>
          </p:txBody>
        </p:sp>
        <p:cxnSp>
          <p:nvCxnSpPr>
            <p:cNvPr id="16" name="直接连接符 15"/>
            <p:cNvCxnSpPr/>
            <p:nvPr/>
          </p:nvCxnSpPr>
          <p:spPr>
            <a:xfrm>
              <a:off x="1740790" y="4352093"/>
              <a:ext cx="5467927" cy="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grpSp>
      <p:sp>
        <p:nvSpPr>
          <p:cNvPr id="2" name="灯片编号占位符 1"/>
          <p:cNvSpPr>
            <a:spLocks noGrp="1"/>
          </p:cNvSpPr>
          <p:nvPr>
            <p:ph type="sldNum" sz="quarter" idx="12"/>
          </p:nvPr>
        </p:nvSpPr>
        <p:spPr/>
        <p:txBody>
          <a:bodyPr/>
          <a:lstStyle/>
          <a:p>
            <a:fld id="{0C913308-F349-4B6D-A68A-DD1791B4A57B}" type="slidenum">
              <a:rPr lang="zh-CN" altLang="en-US" smtClean="0"/>
              <a:t>32</a:t>
            </a:fld>
            <a:endParaRPr lang="zh-CN" altLang="en-US"/>
          </a:p>
        </p:txBody>
      </p:sp>
      <p:grpSp>
        <p:nvGrpSpPr>
          <p:cNvPr id="21" name="组合 20"/>
          <p:cNvGrpSpPr/>
          <p:nvPr/>
        </p:nvGrpSpPr>
        <p:grpSpPr>
          <a:xfrm>
            <a:off x="623837" y="5099384"/>
            <a:ext cx="7896324" cy="784059"/>
            <a:chOff x="1740790" y="3568034"/>
            <a:chExt cx="5467927" cy="784059"/>
          </a:xfrm>
        </p:grpSpPr>
        <p:sp>
          <p:nvSpPr>
            <p:cNvPr id="22" name="文本框 21"/>
            <p:cNvSpPr txBox="1"/>
            <p:nvPr/>
          </p:nvSpPr>
          <p:spPr>
            <a:xfrm>
              <a:off x="2405809" y="3644207"/>
              <a:ext cx="4802908" cy="584775"/>
            </a:xfrm>
            <a:prstGeom prst="rect">
              <a:avLst/>
            </a:prstGeom>
            <a:noFill/>
          </p:spPr>
          <p:txBody>
            <a:bodyPr wrap="square" rtlCol="0">
              <a:spAutoFit/>
            </a:bodyPr>
            <a:lstStyle>
              <a:defPPr>
                <a:defRPr lang="zh-CN"/>
              </a:defPPr>
              <a:lvl1pPr algn="ctr">
                <a:defRPr sz="3200" b="1">
                  <a:solidFill>
                    <a:srgbClr val="0070C0"/>
                  </a:solidFill>
                  <a:latin typeface="微软雅黑" panose="020B0503020204020204" pitchFamily="34" charset="-122"/>
                  <a:ea typeface="微软雅黑" panose="020B0503020204020204" pitchFamily="34" charset="-122"/>
                </a:defRPr>
              </a:lvl1pPr>
            </a:lstStyle>
            <a:p>
              <a:r>
                <a:rPr lang="en-US" altLang="zh-CN" dirty="0">
                  <a:solidFill>
                    <a:schemeClr val="bg1">
                      <a:lumMod val="65000"/>
                    </a:schemeClr>
                  </a:solidFill>
                  <a:latin typeface="+mn-lt"/>
                </a:rPr>
                <a:t>NFA</a:t>
              </a:r>
              <a:r>
                <a:rPr lang="zh-CN" altLang="en-US" dirty="0">
                  <a:solidFill>
                    <a:schemeClr val="bg1">
                      <a:lumMod val="65000"/>
                    </a:schemeClr>
                  </a:solidFill>
                  <a:latin typeface="+mn-lt"/>
                </a:rPr>
                <a:t>转换为</a:t>
              </a:r>
              <a:r>
                <a:rPr lang="en-US" altLang="zh-CN" dirty="0">
                  <a:solidFill>
                    <a:schemeClr val="bg1">
                      <a:lumMod val="65000"/>
                    </a:schemeClr>
                  </a:solidFill>
                  <a:latin typeface="+mn-lt"/>
                </a:rPr>
                <a:t>DFA</a:t>
              </a:r>
              <a:endParaRPr lang="zh-CN" altLang="en-US" dirty="0">
                <a:solidFill>
                  <a:schemeClr val="bg1">
                    <a:lumMod val="65000"/>
                  </a:schemeClr>
                </a:solidFill>
                <a:latin typeface="+mn-lt"/>
              </a:endParaRPr>
            </a:p>
          </p:txBody>
        </p:sp>
        <p:sp>
          <p:nvSpPr>
            <p:cNvPr id="23" name="矩形 22"/>
            <p:cNvSpPr/>
            <p:nvPr/>
          </p:nvSpPr>
          <p:spPr>
            <a:xfrm>
              <a:off x="1740790" y="3568034"/>
              <a:ext cx="665018" cy="784059"/>
            </a:xfrm>
            <a:prstGeom prst="rect">
              <a:avLst/>
            </a:prstGeom>
            <a:solidFill>
              <a:schemeClr val="bg1">
                <a:lumMod val="65000"/>
              </a:schemeClr>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5400" dirty="0">
                  <a:solidFill>
                    <a:schemeClr val="bg1"/>
                  </a:solidFill>
                  <a:cs typeface="Arial" panose="020B0604020202020204" pitchFamily="34" charset="0"/>
                </a:rPr>
                <a:t>3</a:t>
              </a:r>
              <a:endParaRPr lang="zh-CN" altLang="en-US" sz="5400" dirty="0">
                <a:solidFill>
                  <a:schemeClr val="bg1"/>
                </a:solidFill>
                <a:cs typeface="Arial" panose="020B0604020202020204" pitchFamily="34" charset="0"/>
              </a:endParaRPr>
            </a:p>
          </p:txBody>
        </p:sp>
        <p:cxnSp>
          <p:nvCxnSpPr>
            <p:cNvPr id="24" name="直接连接符 23"/>
            <p:cNvCxnSpPr/>
            <p:nvPr/>
          </p:nvCxnSpPr>
          <p:spPr>
            <a:xfrm>
              <a:off x="1740790" y="4352093"/>
              <a:ext cx="5467927"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0C913308-F349-4B6D-A68A-DD1791B4A57B}" type="slidenum">
              <a:rPr lang="zh-CN" altLang="en-US" smtClean="0"/>
              <a:t>33</a:t>
            </a:fld>
            <a:endParaRPr lang="zh-CN" altLang="en-US"/>
          </a:p>
        </p:txBody>
      </p:sp>
      <p:sp>
        <p:nvSpPr>
          <p:cNvPr id="3" name="标题 2"/>
          <p:cNvSpPr>
            <a:spLocks noGrp="1"/>
          </p:cNvSpPr>
          <p:nvPr>
            <p:ph type="title"/>
          </p:nvPr>
        </p:nvSpPr>
        <p:spPr/>
        <p:txBody>
          <a:bodyPr/>
          <a:lstStyle/>
          <a:p>
            <a:r>
              <a:rPr lang="zh-CN" altLang="en-US" dirty="0">
                <a:latin typeface="+mn-lt"/>
              </a:rPr>
              <a:t>不确定性有限自动机（</a:t>
            </a:r>
            <a:r>
              <a:rPr lang="en-US" altLang="zh-CN" dirty="0">
                <a:latin typeface="+mn-lt"/>
              </a:rPr>
              <a:t>NFA</a:t>
            </a:r>
            <a:r>
              <a:rPr lang="zh-CN" altLang="en-US" dirty="0">
                <a:latin typeface="+mn-lt"/>
              </a:rPr>
              <a:t>）</a:t>
            </a:r>
          </a:p>
        </p:txBody>
      </p:sp>
      <p:sp>
        <p:nvSpPr>
          <p:cNvPr id="5" name="文本框 4"/>
          <p:cNvSpPr txBox="1"/>
          <p:nvPr/>
        </p:nvSpPr>
        <p:spPr>
          <a:xfrm>
            <a:off x="137950" y="488759"/>
            <a:ext cx="2129793" cy="369332"/>
          </a:xfrm>
          <a:prstGeom prst="rect">
            <a:avLst/>
          </a:prstGeom>
          <a:gradFill flip="none" rotWithShape="1">
            <a:gsLst>
              <a:gs pos="0">
                <a:schemeClr val="accent1">
                  <a:lumMod val="40000"/>
                  <a:lumOff val="60000"/>
                </a:schemeClr>
              </a:gs>
              <a:gs pos="50000">
                <a:schemeClr val="accent1">
                  <a:lumMod val="20000"/>
                  <a:lumOff val="80000"/>
                </a:schemeClr>
              </a:gs>
              <a:gs pos="100000">
                <a:schemeClr val="bg1"/>
              </a:gs>
            </a:gsLst>
            <a:lin ang="0" scaled="1"/>
            <a:tileRect/>
          </a:gradFill>
          <a:effectLst>
            <a:outerShdw blurRad="50800" dist="38100" dir="2700000" algn="tl" rotWithShape="0">
              <a:prstClr val="black">
                <a:alpha val="40000"/>
              </a:prstClr>
            </a:outerShdw>
          </a:effectLst>
        </p:spPr>
        <p:txBody>
          <a:bodyPr wrap="square" rtlCol="0">
            <a:spAutoFit/>
          </a:bodyPr>
          <a:lstStyle/>
          <a:p>
            <a:pPr algn="ctr"/>
            <a:r>
              <a:rPr lang="en-US" altLang="zh-CN" b="1" dirty="0">
                <a:latin typeface="微软雅黑" panose="020B0503020204020204" pitchFamily="34" charset="-122"/>
                <a:ea typeface="微软雅黑" panose="020B0503020204020204" pitchFamily="34" charset="-122"/>
              </a:rPr>
              <a:t>NFA</a:t>
            </a:r>
            <a:r>
              <a:rPr lang="zh-CN" altLang="en-US" b="1" dirty="0">
                <a:latin typeface="微软雅黑" panose="020B0503020204020204" pitchFamily="34" charset="-122"/>
                <a:ea typeface="微软雅黑" panose="020B0503020204020204" pitchFamily="34" charset="-122"/>
              </a:rPr>
              <a:t>与</a:t>
            </a:r>
            <a:r>
              <a:rPr lang="en-US" altLang="zh-CN" b="1" dirty="0">
                <a:latin typeface="微软雅黑" panose="020B0503020204020204" pitchFamily="34" charset="-122"/>
                <a:ea typeface="微软雅黑" panose="020B0503020204020204" pitchFamily="34" charset="-122"/>
              </a:rPr>
              <a:t>DFA</a:t>
            </a:r>
            <a:r>
              <a:rPr lang="zh-CN" altLang="en-US" b="1" dirty="0">
                <a:latin typeface="微软雅黑" panose="020B0503020204020204" pitchFamily="34" charset="-122"/>
                <a:ea typeface="微软雅黑" panose="020B0503020204020204" pitchFamily="34" charset="-122"/>
              </a:rPr>
              <a:t>的区别</a:t>
            </a:r>
          </a:p>
        </p:txBody>
      </p:sp>
      <mc:AlternateContent xmlns:mc="http://schemas.openxmlformats.org/markup-compatibility/2006" xmlns:a14="http://schemas.microsoft.com/office/drawing/2010/main">
        <mc:Choice Requires="a14">
          <p:sp>
            <p:nvSpPr>
              <p:cNvPr id="8" name="文本框 7"/>
              <p:cNvSpPr txBox="1"/>
              <p:nvPr/>
            </p:nvSpPr>
            <p:spPr>
              <a:xfrm>
                <a:off x="137950" y="1052736"/>
                <a:ext cx="8763734" cy="2390686"/>
              </a:xfrm>
              <a:prstGeom prst="roundRect">
                <a:avLst>
                  <a:gd name="adj" fmla="val 4485"/>
                </a:avLst>
              </a:prstGeom>
              <a:solidFill>
                <a:schemeClr val="bg1"/>
              </a:solidFill>
              <a:effectLst>
                <a:outerShdw blurRad="63500" sx="102000" sy="102000" algn="ctr" rotWithShape="0">
                  <a:prstClr val="black">
                    <a:alpha val="40000"/>
                  </a:prstClr>
                </a:outerShdw>
              </a:effectLst>
            </p:spPr>
            <p:txBody>
              <a:bodyPr wrap="square" rtlCol="0">
                <a:spAutoFit/>
              </a:bodyPr>
              <a:lstStyle/>
              <a:p>
                <a:pPr marL="457200" indent="-457200">
                  <a:lnSpc>
                    <a:spcPct val="150000"/>
                  </a:lnSpc>
                  <a:buFont typeface="+mj-lt"/>
                  <a:buAutoNum type="arabicPeriod"/>
                </a:pPr>
                <a:r>
                  <a:rPr lang="en-US" altLang="zh-CN" sz="2000" dirty="0"/>
                  <a:t> DFA</a:t>
                </a:r>
                <a:r>
                  <a:rPr lang="zh-CN" altLang="en-US" sz="2000" dirty="0"/>
                  <a:t>的每个状态对于字母表中的每个符号总是恰好有一个转义箭头射出，在</a:t>
                </a:r>
                <a:r>
                  <a:rPr lang="en-US" altLang="zh-CN" sz="2000" dirty="0"/>
                  <a:t>NFA</a:t>
                </a:r>
                <a:r>
                  <a:rPr lang="zh-CN" altLang="en-US" sz="2000" dirty="0"/>
                  <a:t>中，一个装固态对于字母表中的每个符号可能有</a:t>
                </a:r>
                <a:r>
                  <a:rPr lang="en-US" altLang="zh-CN" sz="2000" dirty="0"/>
                  <a:t>0</a:t>
                </a:r>
                <a:r>
                  <a:rPr lang="zh-CN" altLang="en-US" sz="2000" dirty="0"/>
                  <a:t>个、</a:t>
                </a:r>
                <a:r>
                  <a:rPr lang="en-US" altLang="zh-CN" sz="2000" dirty="0"/>
                  <a:t>1</a:t>
                </a:r>
                <a:r>
                  <a:rPr lang="zh-CN" altLang="en-US" sz="2000" dirty="0"/>
                  <a:t>个或多个箭头射出；</a:t>
                </a:r>
                <a:endParaRPr lang="en-US" altLang="zh-CN" sz="2000" dirty="0"/>
              </a:p>
              <a:p>
                <a:pPr marL="457200" indent="-457200">
                  <a:lnSpc>
                    <a:spcPct val="150000"/>
                  </a:lnSpc>
                  <a:buFont typeface="+mj-lt"/>
                  <a:buAutoNum type="arabicPeriod"/>
                </a:pPr>
                <a:r>
                  <a:rPr lang="zh-CN" altLang="en-US" sz="2000" dirty="0"/>
                  <a:t>在</a:t>
                </a:r>
                <a:r>
                  <a:rPr lang="en-US" altLang="zh-CN" sz="2000" dirty="0"/>
                  <a:t>DFA</a:t>
                </a:r>
                <a:r>
                  <a:rPr lang="zh-CN" altLang="en-US" sz="2000" dirty="0"/>
                  <a:t>中，转移箭头上标号取自字母表的符号，</a:t>
                </a:r>
                <a:r>
                  <a:rPr lang="en-US" altLang="zh-CN" sz="2000" dirty="0"/>
                  <a:t>NFA</a:t>
                </a:r>
                <a:r>
                  <a:rPr lang="zh-CN" altLang="en-US" sz="2000" dirty="0"/>
                  <a:t>的箭头可以标记字母表的符号或</a:t>
                </a:r>
                <a14:m>
                  <m:oMath xmlns:m="http://schemas.openxmlformats.org/officeDocument/2006/math">
                    <m:r>
                      <a:rPr lang="zh-CN" altLang="en-US" sz="2000" i="1" smtClean="0">
                        <a:latin typeface="Cambria Math" panose="02040503050406030204" pitchFamily="18" charset="0"/>
                      </a:rPr>
                      <m:t>𝜀</m:t>
                    </m:r>
                    <m:r>
                      <a:rPr lang="zh-CN" altLang="en-US" sz="2000" i="1">
                        <a:latin typeface="Cambria Math" panose="02040503050406030204" pitchFamily="18" charset="0"/>
                      </a:rPr>
                      <m:t>。</m:t>
                    </m:r>
                  </m:oMath>
                </a14:m>
                <a:endParaRPr lang="en-US" altLang="zh-CN" sz="2000" dirty="0"/>
              </a:p>
            </p:txBody>
          </p:sp>
        </mc:Choice>
        <mc:Fallback xmlns="">
          <p:sp>
            <p:nvSpPr>
              <p:cNvPr id="8" name="文本框 7"/>
              <p:cNvSpPr txBox="1">
                <a:spLocks noRot="1" noChangeAspect="1" noMove="1" noResize="1" noEditPoints="1" noAdjustHandles="1" noChangeArrowheads="1" noChangeShapeType="1" noTextEdit="1"/>
              </p:cNvSpPr>
              <p:nvPr/>
            </p:nvSpPr>
            <p:spPr>
              <a:xfrm>
                <a:off x="220500" y="858426"/>
                <a:ext cx="8763734" cy="2390686"/>
              </a:xfrm>
              <a:prstGeom prst="roundRect">
                <a:avLst>
                  <a:gd name="adj" fmla="val 4485"/>
                </a:avLst>
              </a:prstGeom>
              <a:blipFill rotWithShape="1">
                <a:blip r:embed="rId3"/>
                <a:stretch>
                  <a:fillRect/>
                </a:stretch>
              </a:blipFill>
              <a:effectLst>
                <a:outerShdw blurRad="63500" sx="102000" sy="102000" algn="ctr" rotWithShape="0">
                  <a:prstClr val="black">
                    <a:alpha val="40000"/>
                  </a:prstClr>
                </a:outerShdw>
              </a:effectLst>
            </p:spPr>
            <p:txBody>
              <a:bodyPr/>
              <a:lstStyle/>
              <a:p>
                <a:r>
                  <a:rPr lang="zh-CN" altLang="en-US">
                    <a:noFill/>
                  </a:rPr>
                  <a:t> </a:t>
                </a:r>
                <a:endParaRPr lang="zh-CN" altLang="en-US">
                  <a:noFill/>
                </a:endParaRPr>
              </a:p>
            </p:txBody>
          </p:sp>
        </mc:Fallback>
      </mc:AlternateContent>
      <p:pic>
        <p:nvPicPr>
          <p:cNvPr id="10" name="Picture 25"/>
          <p:cNvPicPr>
            <a:picLocks noChangeAspect="1" noChangeArrowheads="1"/>
          </p:cNvPicPr>
          <p:nvPr/>
        </p:nvPicPr>
        <p:blipFill rotWithShape="1">
          <a:blip r:embed="rId4">
            <a:extLst>
              <a:ext uri="{28A0092B-C50C-407E-A947-70E740481C1C}">
                <a14:useLocalDpi xmlns:a14="http://schemas.microsoft.com/office/drawing/2010/main" val="0"/>
              </a:ext>
            </a:extLst>
          </a:blip>
          <a:srcRect b="61559"/>
          <a:stretch>
            <a:fillRect/>
          </a:stretch>
        </p:blipFill>
        <p:spPr bwMode="auto">
          <a:xfrm>
            <a:off x="323528" y="3717032"/>
            <a:ext cx="8135937" cy="1738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文本框 10"/>
          <p:cNvSpPr txBox="1"/>
          <p:nvPr/>
        </p:nvSpPr>
        <p:spPr>
          <a:xfrm>
            <a:off x="91685" y="6202462"/>
            <a:ext cx="9020721" cy="307777"/>
          </a:xfrm>
          <a:prstGeom prst="rect">
            <a:avLst/>
          </a:prstGeom>
          <a:noFill/>
        </p:spPr>
        <p:txBody>
          <a:bodyPr wrap="square" rtlCol="0">
            <a:spAutoFit/>
          </a:bodyPr>
          <a:lstStyle/>
          <a:p>
            <a:r>
              <a:rPr lang="en-US" altLang="zh-CN" sz="1400" dirty="0"/>
              <a:t>[1] (</a:t>
            </a:r>
            <a:r>
              <a:rPr lang="zh-CN" altLang="en-US" sz="1400" dirty="0"/>
              <a:t>美</a:t>
            </a:r>
            <a:r>
              <a:rPr lang="en-US" altLang="zh-CN" sz="1400" dirty="0"/>
              <a:t>) Michael </a:t>
            </a:r>
            <a:r>
              <a:rPr lang="en-US" altLang="zh-CN" sz="1400" dirty="0" err="1"/>
              <a:t>Sipser</a:t>
            </a:r>
            <a:r>
              <a:rPr lang="zh-CN" altLang="en-US" sz="1400" dirty="0"/>
              <a:t>著</a:t>
            </a:r>
            <a:r>
              <a:rPr lang="en-US" altLang="zh-CN" sz="1400" dirty="0"/>
              <a:t>. </a:t>
            </a:r>
            <a:r>
              <a:rPr lang="zh-CN" altLang="en-US" sz="1400" dirty="0"/>
              <a:t>计算理论导引</a:t>
            </a:r>
            <a:r>
              <a:rPr lang="en-US" altLang="zh-CN" sz="1400" dirty="0"/>
              <a:t>[M].</a:t>
            </a:r>
            <a:r>
              <a:rPr lang="zh-CN" altLang="en-US" sz="1400" dirty="0"/>
              <a:t>张立昂</a:t>
            </a:r>
            <a:r>
              <a:rPr lang="en-US" altLang="zh-CN" sz="1400" dirty="0"/>
              <a:t>, </a:t>
            </a:r>
            <a:r>
              <a:rPr lang="zh-CN" altLang="en-US" sz="1400" dirty="0"/>
              <a:t>王捍贫</a:t>
            </a:r>
            <a:r>
              <a:rPr lang="en-US" altLang="zh-CN" sz="1400" dirty="0"/>
              <a:t>, </a:t>
            </a:r>
            <a:r>
              <a:rPr lang="zh-CN" altLang="en-US" sz="1400" dirty="0"/>
              <a:t>黄雄</a:t>
            </a:r>
            <a:r>
              <a:rPr lang="en-US" altLang="zh-CN" sz="1400" dirty="0"/>
              <a:t>, </a:t>
            </a:r>
            <a:r>
              <a:rPr lang="zh-CN" altLang="en-US" sz="1400" dirty="0"/>
              <a:t>译</a:t>
            </a:r>
            <a:r>
              <a:rPr lang="en-US" altLang="zh-CN" sz="1400" dirty="0"/>
              <a:t>. </a:t>
            </a:r>
            <a:r>
              <a:rPr lang="zh-CN" altLang="en-US" sz="1400" dirty="0"/>
              <a:t>北京</a:t>
            </a:r>
            <a:r>
              <a:rPr lang="en-US" altLang="zh-CN" sz="1400" dirty="0"/>
              <a:t>: </a:t>
            </a:r>
            <a:r>
              <a:rPr lang="zh-CN" altLang="en-US" sz="1400" dirty="0"/>
              <a:t>机械工业出版社</a:t>
            </a:r>
            <a:r>
              <a:rPr lang="en-US" altLang="zh-CN" sz="1400" dirty="0"/>
              <a:t>, 2000. </a:t>
            </a:r>
            <a:r>
              <a:rPr lang="zh-CN" altLang="en-US" sz="1400" dirty="0">
                <a:solidFill>
                  <a:srgbClr val="FF0000"/>
                </a:solidFill>
              </a:rPr>
              <a:t>（</a:t>
            </a:r>
            <a:r>
              <a:rPr lang="en-US" altLang="zh-CN" sz="1400" dirty="0">
                <a:solidFill>
                  <a:srgbClr val="FF0000"/>
                </a:solidFill>
              </a:rPr>
              <a:t> P29 </a:t>
            </a:r>
            <a:r>
              <a:rPr lang="zh-CN" altLang="en-US" sz="1400" dirty="0">
                <a:solidFill>
                  <a:srgbClr val="FF0000"/>
                </a:solidFill>
              </a:rPr>
              <a:t>）</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0C913308-F349-4B6D-A68A-DD1791B4A57B}" type="slidenum">
              <a:rPr lang="zh-CN" altLang="en-US" smtClean="0"/>
              <a:t>34</a:t>
            </a:fld>
            <a:endParaRPr lang="zh-CN" altLang="en-US"/>
          </a:p>
        </p:txBody>
      </p:sp>
      <p:sp>
        <p:nvSpPr>
          <p:cNvPr id="3" name="标题 2"/>
          <p:cNvSpPr>
            <a:spLocks noGrp="1"/>
          </p:cNvSpPr>
          <p:nvPr>
            <p:ph type="title"/>
          </p:nvPr>
        </p:nvSpPr>
        <p:spPr/>
        <p:txBody>
          <a:bodyPr/>
          <a:lstStyle/>
          <a:p>
            <a:r>
              <a:rPr lang="zh-CN" altLang="en-US" dirty="0">
                <a:latin typeface="+mn-lt"/>
              </a:rPr>
              <a:t>非确定型有限自动机（</a:t>
            </a:r>
            <a:r>
              <a:rPr lang="en-US" altLang="zh-CN" dirty="0">
                <a:latin typeface="+mn-lt"/>
              </a:rPr>
              <a:t>NFA</a:t>
            </a:r>
            <a:r>
              <a:rPr lang="zh-CN" altLang="en-US" dirty="0">
                <a:latin typeface="+mn-lt"/>
              </a:rPr>
              <a:t>）</a:t>
            </a:r>
          </a:p>
        </p:txBody>
      </p:sp>
      <mc:AlternateContent xmlns:mc="http://schemas.openxmlformats.org/markup-compatibility/2006" xmlns:a14="http://schemas.microsoft.com/office/drawing/2010/main">
        <mc:Choice Requires="a14">
          <p:sp>
            <p:nvSpPr>
              <p:cNvPr id="7" name="文本框 6"/>
              <p:cNvSpPr txBox="1"/>
              <p:nvPr/>
            </p:nvSpPr>
            <p:spPr>
              <a:xfrm>
                <a:off x="272762" y="1196752"/>
                <a:ext cx="8763734" cy="2858143"/>
              </a:xfrm>
              <a:prstGeom prst="roundRect">
                <a:avLst>
                  <a:gd name="adj" fmla="val 4485"/>
                </a:avLst>
              </a:prstGeom>
              <a:solidFill>
                <a:schemeClr val="bg1"/>
              </a:solidFill>
              <a:effectLst>
                <a:outerShdw blurRad="63500" sx="102000" sy="102000" algn="ctr" rotWithShape="0">
                  <a:prstClr val="black">
                    <a:alpha val="40000"/>
                  </a:prstClr>
                </a:outerShdw>
              </a:effectLst>
            </p:spPr>
            <p:txBody>
              <a:bodyPr wrap="square" rtlCol="0">
                <a:spAutoFit/>
              </a:bodyPr>
              <a:lstStyle/>
              <a:p>
                <a:pPr>
                  <a:lnSpc>
                    <a:spcPct val="150000"/>
                  </a:lnSpc>
                </a:pPr>
                <a:r>
                  <a:rPr lang="zh-CN" altLang="en-US" sz="2000" b="1" dirty="0"/>
                  <a:t>非确定型有限自动机</a:t>
                </a:r>
                <a:r>
                  <a:rPr lang="zh-CN" altLang="en-US" sz="2000" dirty="0"/>
                  <a:t>是一个</a:t>
                </a:r>
                <a:r>
                  <a:rPr lang="en-US" altLang="zh-CN" sz="2000" dirty="0"/>
                  <a:t>5</a:t>
                </a:r>
                <a:r>
                  <a:rPr lang="zh-CN" altLang="en-US" sz="2000" dirty="0"/>
                  <a:t>元组（</a:t>
                </a:r>
                <a14:m>
                  <m:oMath xmlns:m="http://schemas.openxmlformats.org/officeDocument/2006/math">
                    <m:r>
                      <a:rPr lang="en-US" altLang="zh-CN" sz="2000" b="0" i="1" smtClean="0">
                        <a:latin typeface="Cambria Math" panose="02040503050406030204" pitchFamily="18" charset="0"/>
                      </a:rPr>
                      <m:t>𝑄</m:t>
                    </m:r>
                  </m:oMath>
                </a14:m>
                <a:r>
                  <a:rPr lang="zh-CN" altLang="en-US" sz="2000" dirty="0"/>
                  <a:t>，</a:t>
                </a:r>
                <a14:m>
                  <m:oMath xmlns:m="http://schemas.openxmlformats.org/officeDocument/2006/math">
                    <m:nary>
                      <m:naryPr>
                        <m:chr m:val="∑"/>
                        <m:subHide m:val="on"/>
                        <m:supHide m:val="on"/>
                        <m:ctrlPr>
                          <a:rPr lang="zh-CN" altLang="en-US" sz="2000" i="1" dirty="0" smtClean="0">
                            <a:latin typeface="Cambria Math" panose="02040503050406030204" pitchFamily="18" charset="0"/>
                          </a:rPr>
                        </m:ctrlPr>
                      </m:naryPr>
                      <m:sub/>
                      <m:sup/>
                      <m:e/>
                    </m:nary>
                  </m:oMath>
                </a14:m>
                <a:r>
                  <a:rPr lang="zh-CN" altLang="en-US" sz="2000" dirty="0"/>
                  <a:t>，</a:t>
                </a:r>
                <a14:m>
                  <m:oMath xmlns:m="http://schemas.openxmlformats.org/officeDocument/2006/math">
                    <m:r>
                      <a:rPr lang="zh-CN" altLang="en-US" sz="2000" b="0" i="1" dirty="0" smtClean="0">
                        <a:latin typeface="Cambria Math" panose="02040503050406030204" pitchFamily="18" charset="0"/>
                      </a:rPr>
                      <m:t>𝛿</m:t>
                    </m:r>
                  </m:oMath>
                </a14:m>
                <a:r>
                  <a:rPr lang="zh-CN" altLang="en-US" sz="2000" dirty="0"/>
                  <a:t>，</a:t>
                </a:r>
                <a14:m>
                  <m:oMath xmlns:m="http://schemas.openxmlformats.org/officeDocument/2006/math">
                    <m:sSub>
                      <m:sSubPr>
                        <m:ctrlPr>
                          <a:rPr lang="en-US" altLang="zh-CN" sz="2000" i="1" dirty="0" smtClean="0">
                            <a:latin typeface="Cambria Math" panose="02040503050406030204" pitchFamily="18" charset="0"/>
                          </a:rPr>
                        </m:ctrlPr>
                      </m:sSubPr>
                      <m:e>
                        <m:r>
                          <a:rPr lang="en-US" altLang="zh-CN" sz="2000" b="0" i="1" dirty="0" smtClean="0">
                            <a:latin typeface="Cambria Math" panose="02040503050406030204" pitchFamily="18" charset="0"/>
                          </a:rPr>
                          <m:t>𝑞</m:t>
                        </m:r>
                      </m:e>
                      <m:sub>
                        <m:r>
                          <a:rPr lang="en-US" altLang="zh-CN" sz="2000" b="0" i="1" dirty="0" smtClean="0">
                            <a:latin typeface="Cambria Math" panose="02040503050406030204" pitchFamily="18" charset="0"/>
                          </a:rPr>
                          <m:t>0</m:t>
                        </m:r>
                      </m:sub>
                    </m:sSub>
                  </m:oMath>
                </a14:m>
                <a:r>
                  <a:rPr lang="zh-CN" altLang="en-US" sz="2000" dirty="0"/>
                  <a:t>，</a:t>
                </a:r>
                <a14:m>
                  <m:oMath xmlns:m="http://schemas.openxmlformats.org/officeDocument/2006/math">
                    <m:r>
                      <a:rPr lang="en-US" altLang="zh-CN" sz="2000" b="0" i="1" dirty="0" smtClean="0">
                        <a:latin typeface="Cambria Math" panose="02040503050406030204" pitchFamily="18" charset="0"/>
                      </a:rPr>
                      <m:t>𝐹</m:t>
                    </m:r>
                  </m:oMath>
                </a14:m>
                <a:r>
                  <a:rPr lang="zh-CN" altLang="en-US" sz="2000" dirty="0"/>
                  <a:t>）</a:t>
                </a:r>
                <a:r>
                  <a:rPr lang="en-US" altLang="zh-CN" sz="2000" dirty="0"/>
                  <a:t>[1]</a:t>
                </a:r>
                <a:r>
                  <a:rPr lang="zh-CN" altLang="en-US" sz="2000" dirty="0"/>
                  <a:t>，其中</a:t>
                </a:r>
                <a:endParaRPr lang="en-US" altLang="zh-CN" sz="2000" dirty="0"/>
              </a:p>
              <a:p>
                <a:pPr lvl="1">
                  <a:lnSpc>
                    <a:spcPct val="150000"/>
                  </a:lnSpc>
                </a:pPr>
                <a:r>
                  <a:rPr lang="en-US" altLang="zh-CN" sz="2000" dirty="0"/>
                  <a:t>1</a:t>
                </a:r>
                <a:r>
                  <a:rPr lang="zh-CN" altLang="en-US" sz="2000" dirty="0"/>
                  <a:t>）</a:t>
                </a:r>
                <a:r>
                  <a:rPr lang="en-US" altLang="zh-CN" sz="2000" dirty="0"/>
                  <a:t> </a:t>
                </a:r>
                <a:r>
                  <a:rPr lang="zh-CN" altLang="en-US" sz="2000" dirty="0"/>
                  <a:t>𝑄是一个状态的有穷集合，叫做</a:t>
                </a:r>
                <a:r>
                  <a:rPr lang="zh-CN" altLang="en-US" sz="2000" b="1" dirty="0">
                    <a:solidFill>
                      <a:srgbClr val="FF0000"/>
                    </a:solidFill>
                  </a:rPr>
                  <a:t>状态集</a:t>
                </a:r>
                <a:r>
                  <a:rPr lang="zh-CN" altLang="en-US" sz="2000" dirty="0"/>
                  <a:t>；</a:t>
                </a:r>
                <a:endParaRPr lang="en-US" altLang="zh-CN" sz="2000" dirty="0"/>
              </a:p>
              <a:p>
                <a:pPr lvl="1">
                  <a:lnSpc>
                    <a:spcPct val="150000"/>
                  </a:lnSpc>
                </a:pPr>
                <a:r>
                  <a:rPr lang="en-US" altLang="zh-CN" sz="2000" dirty="0"/>
                  <a:t>2</a:t>
                </a:r>
                <a:r>
                  <a:rPr lang="zh-CN" altLang="en-US" sz="2000" dirty="0"/>
                  <a:t>）</a:t>
                </a:r>
                <a:r>
                  <a:rPr lang="en-US" altLang="zh-CN" sz="2000" dirty="0"/>
                  <a:t> </a:t>
                </a:r>
                <a14:m>
                  <m:oMath xmlns:m="http://schemas.openxmlformats.org/officeDocument/2006/math">
                    <m:nary>
                      <m:naryPr>
                        <m:chr m:val="∑"/>
                        <m:subHide m:val="on"/>
                        <m:supHide m:val="on"/>
                        <m:ctrlPr>
                          <a:rPr lang="zh-CN" altLang="en-US" sz="2000" i="1" dirty="0">
                            <a:latin typeface="Cambria Math" panose="02040503050406030204" pitchFamily="18" charset="0"/>
                          </a:rPr>
                        </m:ctrlPr>
                      </m:naryPr>
                      <m:sub/>
                      <m:sup/>
                      <m:e/>
                    </m:nary>
                  </m:oMath>
                </a14:m>
                <a:r>
                  <a:rPr lang="zh-CN" altLang="en-US" sz="2000" dirty="0"/>
                  <a:t>是一个输入符号的有穷集合，叫做</a:t>
                </a:r>
                <a:r>
                  <a:rPr lang="zh-CN" altLang="en-US" sz="2000" b="1" dirty="0">
                    <a:solidFill>
                      <a:srgbClr val="FF0000"/>
                    </a:solidFill>
                  </a:rPr>
                  <a:t>字母表</a:t>
                </a:r>
                <a:r>
                  <a:rPr lang="zh-CN" altLang="en-US" sz="2000" dirty="0"/>
                  <a:t>；</a:t>
                </a:r>
                <a:endParaRPr lang="en-US" altLang="zh-CN" sz="2000" dirty="0"/>
              </a:p>
              <a:p>
                <a:pPr lvl="1">
                  <a:lnSpc>
                    <a:spcPct val="150000"/>
                  </a:lnSpc>
                </a:pPr>
                <a:r>
                  <a:rPr lang="en-US" altLang="zh-CN" sz="2000" dirty="0"/>
                  <a:t>3</a:t>
                </a:r>
                <a:r>
                  <a:rPr lang="zh-CN" altLang="en-US" sz="2000" dirty="0"/>
                  <a:t>）𝛿：</a:t>
                </a:r>
                <a14:m>
                  <m:oMath xmlns:m="http://schemas.openxmlformats.org/officeDocument/2006/math">
                    <m:r>
                      <a:rPr lang="en-US" altLang="zh-CN" sz="2000" b="0" i="1" smtClean="0">
                        <a:latin typeface="Cambria Math" panose="02040503050406030204" pitchFamily="18" charset="0"/>
                      </a:rPr>
                      <m:t>𝑄</m:t>
                    </m:r>
                    <m:r>
                      <a:rPr lang="en-US" altLang="zh-CN" sz="2000" b="0" i="1" smtClean="0">
                        <a:latin typeface="Cambria Math" panose="02040503050406030204" pitchFamily="18" charset="0"/>
                        <a:ea typeface="Cambria Math" panose="02040503050406030204" pitchFamily="18" charset="0"/>
                      </a:rPr>
                      <m:t>×</m:t>
                    </m:r>
                    <m:nary>
                      <m:naryPr>
                        <m:chr m:val="∑"/>
                        <m:supHide m:val="on"/>
                        <m:ctrlPr>
                          <a:rPr lang="en-US" altLang="zh-CN" sz="2000" b="0" i="1" smtClean="0">
                            <a:latin typeface="Cambria Math" panose="02040503050406030204" pitchFamily="18" charset="0"/>
                            <a:ea typeface="Cambria Math" panose="02040503050406030204" pitchFamily="18" charset="0"/>
                          </a:rPr>
                        </m:ctrlPr>
                      </m:naryPr>
                      <m:sub>
                        <m:r>
                          <m:rPr>
                            <m:brk m:alnAt="7"/>
                          </m:rPr>
                          <a:rPr lang="zh-CN" altLang="en-US" sz="2000" b="0" i="1" smtClean="0">
                            <a:latin typeface="Cambria Math" panose="02040503050406030204" pitchFamily="18" charset="0"/>
                            <a:ea typeface="Cambria Math" panose="02040503050406030204" pitchFamily="18" charset="0"/>
                          </a:rPr>
                          <m:t>𝜀</m:t>
                        </m:r>
                      </m:sub>
                      <m:sup/>
                      <m:e/>
                    </m:nary>
                    <m:r>
                      <a:rPr lang="en-US" altLang="zh-CN" sz="2000" b="0" i="1" smtClean="0">
                        <a:latin typeface="Cambria Math" panose="02040503050406030204" pitchFamily="18" charset="0"/>
                        <a:ea typeface="Cambria Math" panose="02040503050406030204" pitchFamily="18" charset="0"/>
                      </a:rPr>
                      <m:t>→</m:t>
                    </m:r>
                    <m:r>
                      <a:rPr lang="zh-CN" altLang="en-US" sz="2000" b="0" i="1" smtClean="0">
                        <a:latin typeface="Cambria Math" panose="02040503050406030204" pitchFamily="18" charset="0"/>
                        <a:ea typeface="Cambria Math" panose="02040503050406030204" pitchFamily="18" charset="0"/>
                      </a:rPr>
                      <m:t>𝒫</m:t>
                    </m:r>
                    <m:d>
                      <m:dPr>
                        <m:ctrlPr>
                          <a:rPr lang="en-US" altLang="zh-CN" sz="2000" b="0" i="1" smtClean="0">
                            <a:latin typeface="Cambria Math" panose="02040503050406030204" pitchFamily="18" charset="0"/>
                            <a:ea typeface="Cambria Math" panose="02040503050406030204" pitchFamily="18" charset="0"/>
                          </a:rPr>
                        </m:ctrlPr>
                      </m:dPr>
                      <m:e>
                        <m:r>
                          <a:rPr lang="en-US" altLang="zh-CN" sz="2000" b="0" i="1" smtClean="0">
                            <a:latin typeface="Cambria Math" panose="02040503050406030204" pitchFamily="18" charset="0"/>
                            <a:ea typeface="Cambria Math" panose="02040503050406030204" pitchFamily="18" charset="0"/>
                          </a:rPr>
                          <m:t>𝑄</m:t>
                        </m:r>
                      </m:e>
                    </m:d>
                  </m:oMath>
                </a14:m>
                <a:r>
                  <a:rPr lang="zh-CN" altLang="en-US" sz="2000" dirty="0"/>
                  <a:t>是状态</a:t>
                </a:r>
                <a:r>
                  <a:rPr lang="zh-CN" altLang="en-US" sz="2000" b="1" dirty="0">
                    <a:solidFill>
                      <a:srgbClr val="FF0000"/>
                    </a:solidFill>
                  </a:rPr>
                  <a:t>转移函数</a:t>
                </a:r>
                <a:r>
                  <a:rPr lang="zh-CN" altLang="en-US" sz="2000" dirty="0"/>
                  <a:t>；</a:t>
                </a:r>
                <a:r>
                  <a:rPr lang="en-US" altLang="zh-CN" sz="2000" dirty="0">
                    <a:solidFill>
                      <a:srgbClr val="FF0000"/>
                    </a:solidFill>
                    <a:sym typeface="Symbol" panose="05050102010706020507" pitchFamily="18" charset="2"/>
                  </a:rPr>
                  <a:t> </a:t>
                </a:r>
                <a:r>
                  <a:rPr lang="en-US" altLang="zh-CN" sz="2000" baseline="-25000" dirty="0">
                    <a:solidFill>
                      <a:srgbClr val="FF0000"/>
                    </a:solidFill>
                    <a:sym typeface="Symbol" panose="05050102010706020507" pitchFamily="18" charset="2"/>
                  </a:rPr>
                  <a:t> </a:t>
                </a:r>
                <a:r>
                  <a:rPr lang="en-US" altLang="zh-CN" sz="2000" dirty="0">
                    <a:solidFill>
                      <a:srgbClr val="FF0000"/>
                    </a:solidFill>
                    <a:sym typeface="Symbol" panose="05050102010706020507" pitchFamily="18" charset="2"/>
                  </a:rPr>
                  <a:t>= {}</a:t>
                </a:r>
                <a:r>
                  <a:rPr lang="en-US" altLang="zh-CN" sz="2000" dirty="0">
                    <a:sym typeface="Symbol" panose="05050102010706020507" pitchFamily="18" charset="2"/>
                  </a:rPr>
                  <a:t> </a:t>
                </a:r>
                <a:endParaRPr lang="en-US" altLang="zh-CN" sz="2000" dirty="0"/>
              </a:p>
              <a:p>
                <a:pPr lvl="1">
                  <a:lnSpc>
                    <a:spcPct val="150000"/>
                  </a:lnSpc>
                </a:pPr>
                <a:r>
                  <a:rPr lang="en-US" altLang="zh-CN" sz="2000" dirty="0"/>
                  <a:t>4</a:t>
                </a:r>
                <a:r>
                  <a:rPr lang="zh-CN" altLang="en-US" sz="2000" dirty="0"/>
                  <a:t>）</a:t>
                </a:r>
                <a14:m>
                  <m:oMath xmlns:m="http://schemas.openxmlformats.org/officeDocument/2006/math">
                    <m:sSub>
                      <m:sSubPr>
                        <m:ctrlPr>
                          <a:rPr lang="en-US" altLang="zh-CN" sz="2000" i="1" smtClean="0">
                            <a:latin typeface="Cambria Math" panose="02040503050406030204" pitchFamily="18" charset="0"/>
                          </a:rPr>
                        </m:ctrlPr>
                      </m:sSubPr>
                      <m:e>
                        <m:r>
                          <a:rPr lang="en-US" altLang="zh-CN" sz="2000" b="0" i="1" smtClean="0">
                            <a:latin typeface="Cambria Math" panose="02040503050406030204" pitchFamily="18" charset="0"/>
                          </a:rPr>
                          <m:t>𝑞</m:t>
                        </m:r>
                      </m:e>
                      <m:sub>
                        <m:r>
                          <a:rPr lang="en-US" altLang="zh-CN" sz="2000" i="1">
                            <a:latin typeface="Cambria Math" panose="02040503050406030204" pitchFamily="18" charset="0"/>
                          </a:rPr>
                          <m:t>0</m:t>
                        </m:r>
                      </m:sub>
                    </m:sSub>
                    <m:r>
                      <a:rPr lang="en-US" altLang="zh-CN" sz="2000" i="1" smtClean="0">
                        <a:latin typeface="Cambria Math" panose="02040503050406030204" pitchFamily="18" charset="0"/>
                        <a:ea typeface="Cambria Math" panose="02040503050406030204" pitchFamily="18" charset="0"/>
                      </a:rPr>
                      <m:t>∈</m:t>
                    </m:r>
                    <m:r>
                      <a:rPr lang="en-US" altLang="zh-CN" sz="2000" b="0" i="1" smtClean="0">
                        <a:latin typeface="Cambria Math" panose="02040503050406030204" pitchFamily="18" charset="0"/>
                        <a:ea typeface="Cambria Math" panose="02040503050406030204" pitchFamily="18" charset="0"/>
                      </a:rPr>
                      <m:t>𝑄</m:t>
                    </m:r>
                  </m:oMath>
                </a14:m>
                <a:r>
                  <a:rPr lang="zh-CN" altLang="en-US" sz="2000" dirty="0"/>
                  <a:t>是</a:t>
                </a:r>
                <a:r>
                  <a:rPr lang="zh-CN" altLang="en-US" sz="2000" b="1" dirty="0">
                    <a:solidFill>
                      <a:srgbClr val="FF0000"/>
                    </a:solidFill>
                  </a:rPr>
                  <a:t>起始状态</a:t>
                </a:r>
                <a:r>
                  <a:rPr lang="zh-CN" altLang="en-US" sz="2000" dirty="0"/>
                  <a:t>；</a:t>
                </a:r>
                <a:endParaRPr lang="en-US" altLang="zh-CN" sz="2000" dirty="0"/>
              </a:p>
              <a:p>
                <a:pPr lvl="1">
                  <a:lnSpc>
                    <a:spcPct val="150000"/>
                  </a:lnSpc>
                </a:pPr>
                <a:r>
                  <a:rPr lang="en-US" altLang="zh-CN" sz="2000" dirty="0"/>
                  <a:t>5</a:t>
                </a:r>
                <a:r>
                  <a:rPr lang="zh-CN" altLang="en-US" sz="2000" dirty="0"/>
                  <a:t>）</a:t>
                </a:r>
                <a14:m>
                  <m:oMath xmlns:m="http://schemas.openxmlformats.org/officeDocument/2006/math">
                    <m:r>
                      <a:rPr lang="en-US" altLang="zh-CN" sz="2000" i="1" dirty="0">
                        <a:latin typeface="Cambria Math" panose="02040503050406030204" pitchFamily="18" charset="0"/>
                      </a:rPr>
                      <m:t>𝐹</m:t>
                    </m:r>
                    <m:r>
                      <a:rPr lang="en-US" altLang="zh-CN" sz="2000" i="1" dirty="0" smtClean="0">
                        <a:latin typeface="Cambria Math" panose="02040503050406030204" pitchFamily="18" charset="0"/>
                        <a:ea typeface="Cambria Math" panose="02040503050406030204" pitchFamily="18" charset="0"/>
                      </a:rPr>
                      <m:t>⊆</m:t>
                    </m:r>
                    <m:r>
                      <a:rPr lang="en-US" altLang="zh-CN" sz="2000" b="0" i="1" dirty="0" smtClean="0">
                        <a:latin typeface="Cambria Math" panose="02040503050406030204" pitchFamily="18" charset="0"/>
                        <a:ea typeface="Cambria Math" panose="02040503050406030204" pitchFamily="18" charset="0"/>
                      </a:rPr>
                      <m:t>𝑄</m:t>
                    </m:r>
                  </m:oMath>
                </a14:m>
                <a:r>
                  <a:rPr lang="zh-CN" altLang="en-US" sz="2000" dirty="0"/>
                  <a:t>是</a:t>
                </a:r>
                <a:r>
                  <a:rPr lang="zh-CN" altLang="en-US" sz="2000" b="1" dirty="0">
                    <a:solidFill>
                      <a:srgbClr val="FF0000"/>
                    </a:solidFill>
                  </a:rPr>
                  <a:t>接受状态集</a:t>
                </a:r>
                <a:r>
                  <a:rPr lang="zh-CN" altLang="en-US" sz="2000" dirty="0"/>
                  <a:t>。</a:t>
                </a:r>
              </a:p>
            </p:txBody>
          </p:sp>
        </mc:Choice>
        <mc:Fallback xmlns="">
          <p:sp>
            <p:nvSpPr>
              <p:cNvPr id="7" name="文本框 6"/>
              <p:cNvSpPr txBox="1">
                <a:spLocks noRot="1" noChangeAspect="1" noMove="1" noResize="1" noEditPoints="1" noAdjustHandles="1" noChangeArrowheads="1" noChangeShapeType="1" noTextEdit="1"/>
              </p:cNvSpPr>
              <p:nvPr/>
            </p:nvSpPr>
            <p:spPr>
              <a:xfrm>
                <a:off x="272762" y="1196752"/>
                <a:ext cx="8763734" cy="2858143"/>
              </a:xfrm>
              <a:prstGeom prst="roundRect">
                <a:avLst>
                  <a:gd name="adj" fmla="val 4485"/>
                </a:avLst>
              </a:prstGeom>
              <a:blipFill rotWithShape="1">
                <a:blip r:embed="rId3"/>
                <a:stretch>
                  <a:fillRect t="-8383"/>
                </a:stretch>
              </a:blipFill>
              <a:effectLst>
                <a:outerShdw blurRad="63500" sx="102000" sy="102000" algn="ctr" rotWithShape="0">
                  <a:prstClr val="black">
                    <a:alpha val="40000"/>
                  </a:prstClr>
                </a:outerShdw>
              </a:effectLst>
            </p:spPr>
            <p:txBody>
              <a:bodyPr/>
              <a:lstStyle/>
              <a:p>
                <a:r>
                  <a:rPr lang="zh-CN" altLang="en-US">
                    <a:noFill/>
                  </a:rPr>
                  <a:t> </a:t>
                </a:r>
                <a:endParaRPr lang="zh-CN" altLang="en-US">
                  <a:noFill/>
                </a:endParaRPr>
              </a:p>
            </p:txBody>
          </p:sp>
        </mc:Fallback>
      </mc:AlternateContent>
      <p:sp>
        <p:nvSpPr>
          <p:cNvPr id="9" name="文本框 8"/>
          <p:cNvSpPr txBox="1"/>
          <p:nvPr/>
        </p:nvSpPr>
        <p:spPr>
          <a:xfrm>
            <a:off x="251520" y="620688"/>
            <a:ext cx="2129793" cy="369332"/>
          </a:xfrm>
          <a:prstGeom prst="rect">
            <a:avLst/>
          </a:prstGeom>
          <a:gradFill flip="none" rotWithShape="1">
            <a:gsLst>
              <a:gs pos="0">
                <a:schemeClr val="accent1">
                  <a:lumMod val="40000"/>
                  <a:lumOff val="60000"/>
                </a:schemeClr>
              </a:gs>
              <a:gs pos="50000">
                <a:schemeClr val="accent1">
                  <a:lumMod val="20000"/>
                  <a:lumOff val="80000"/>
                </a:schemeClr>
              </a:gs>
              <a:gs pos="100000">
                <a:schemeClr val="bg1"/>
              </a:gs>
            </a:gsLst>
            <a:lin ang="0" scaled="1"/>
            <a:tileRect/>
          </a:gradFill>
          <a:effectLst>
            <a:outerShdw blurRad="50800" dist="38100" dir="2700000" algn="tl" rotWithShape="0">
              <a:prstClr val="black">
                <a:alpha val="40000"/>
              </a:prstClr>
            </a:outerShdw>
          </a:effectLst>
        </p:spPr>
        <p:txBody>
          <a:bodyPr wrap="square" rtlCol="0">
            <a:spAutoFit/>
          </a:bodyPr>
          <a:lstStyle/>
          <a:p>
            <a:pPr algn="ctr"/>
            <a:r>
              <a:rPr lang="en-US" altLang="zh-CN" b="1" dirty="0">
                <a:latin typeface="微软雅黑" panose="020B0503020204020204" pitchFamily="34" charset="-122"/>
                <a:ea typeface="微软雅黑" panose="020B0503020204020204" pitchFamily="34" charset="-122"/>
              </a:rPr>
              <a:t>NFA</a:t>
            </a:r>
            <a:r>
              <a:rPr lang="zh-CN" altLang="en-US" b="1" dirty="0">
                <a:latin typeface="微软雅黑" panose="020B0503020204020204" pitchFamily="34" charset="-122"/>
                <a:ea typeface="微软雅黑" panose="020B0503020204020204" pitchFamily="34" charset="-122"/>
              </a:rPr>
              <a:t>的形式化定义</a:t>
            </a:r>
          </a:p>
        </p:txBody>
      </p:sp>
      <p:sp>
        <p:nvSpPr>
          <p:cNvPr id="10" name="文本框 9"/>
          <p:cNvSpPr txBox="1"/>
          <p:nvPr/>
        </p:nvSpPr>
        <p:spPr>
          <a:xfrm>
            <a:off x="21429" y="6457204"/>
            <a:ext cx="9020721" cy="307777"/>
          </a:xfrm>
          <a:prstGeom prst="rect">
            <a:avLst/>
          </a:prstGeom>
          <a:noFill/>
        </p:spPr>
        <p:txBody>
          <a:bodyPr wrap="square" rtlCol="0">
            <a:spAutoFit/>
          </a:bodyPr>
          <a:lstStyle/>
          <a:p>
            <a:r>
              <a:rPr lang="en-US" altLang="zh-CN" sz="1400" dirty="0"/>
              <a:t>[1] (</a:t>
            </a:r>
            <a:r>
              <a:rPr lang="zh-CN" altLang="en-US" sz="1400" dirty="0"/>
              <a:t>美</a:t>
            </a:r>
            <a:r>
              <a:rPr lang="en-US" altLang="zh-CN" sz="1400" dirty="0"/>
              <a:t>) Michael </a:t>
            </a:r>
            <a:r>
              <a:rPr lang="en-US" altLang="zh-CN" sz="1400" dirty="0" err="1"/>
              <a:t>Sipser</a:t>
            </a:r>
            <a:r>
              <a:rPr lang="zh-CN" altLang="en-US" sz="1400" dirty="0"/>
              <a:t>著</a:t>
            </a:r>
            <a:r>
              <a:rPr lang="en-US" altLang="zh-CN" sz="1400" dirty="0"/>
              <a:t>. </a:t>
            </a:r>
            <a:r>
              <a:rPr lang="zh-CN" altLang="en-US" sz="1400" dirty="0"/>
              <a:t>计算理论导引</a:t>
            </a:r>
            <a:r>
              <a:rPr lang="en-US" altLang="zh-CN" sz="1400" dirty="0"/>
              <a:t>[M].</a:t>
            </a:r>
            <a:r>
              <a:rPr lang="zh-CN" altLang="en-US" sz="1400" dirty="0"/>
              <a:t>张立昂</a:t>
            </a:r>
            <a:r>
              <a:rPr lang="en-US" altLang="zh-CN" sz="1400" dirty="0"/>
              <a:t>, </a:t>
            </a:r>
            <a:r>
              <a:rPr lang="zh-CN" altLang="en-US" sz="1400" dirty="0"/>
              <a:t>王捍贫</a:t>
            </a:r>
            <a:r>
              <a:rPr lang="en-US" altLang="zh-CN" sz="1400" dirty="0"/>
              <a:t>, </a:t>
            </a:r>
            <a:r>
              <a:rPr lang="zh-CN" altLang="en-US" sz="1400" dirty="0"/>
              <a:t>黄雄</a:t>
            </a:r>
            <a:r>
              <a:rPr lang="en-US" altLang="zh-CN" sz="1400" dirty="0"/>
              <a:t>, </a:t>
            </a:r>
            <a:r>
              <a:rPr lang="zh-CN" altLang="en-US" sz="1400" dirty="0"/>
              <a:t>译</a:t>
            </a:r>
            <a:r>
              <a:rPr lang="en-US" altLang="zh-CN" sz="1400" dirty="0"/>
              <a:t>. </a:t>
            </a:r>
            <a:r>
              <a:rPr lang="zh-CN" altLang="en-US" sz="1400" dirty="0"/>
              <a:t>北京</a:t>
            </a:r>
            <a:r>
              <a:rPr lang="en-US" altLang="zh-CN" sz="1400" dirty="0"/>
              <a:t>: </a:t>
            </a:r>
            <a:r>
              <a:rPr lang="zh-CN" altLang="en-US" sz="1400" dirty="0"/>
              <a:t>机械工业出版社</a:t>
            </a:r>
            <a:r>
              <a:rPr lang="en-US" altLang="zh-CN" sz="1400" dirty="0"/>
              <a:t>, 2000. </a:t>
            </a:r>
            <a:r>
              <a:rPr lang="zh-CN" altLang="en-US" sz="1400" dirty="0">
                <a:solidFill>
                  <a:srgbClr val="FF0000"/>
                </a:solidFill>
              </a:rPr>
              <a:t>（</a:t>
            </a:r>
            <a:r>
              <a:rPr lang="en-US" altLang="zh-CN" sz="1400" dirty="0">
                <a:solidFill>
                  <a:srgbClr val="FF0000"/>
                </a:solidFill>
              </a:rPr>
              <a:t> P32 </a:t>
            </a:r>
            <a:r>
              <a:rPr lang="zh-CN" altLang="en-US" sz="1400" dirty="0">
                <a:solidFill>
                  <a:srgbClr val="FF0000"/>
                </a:solidFill>
              </a:rPr>
              <a:t>定义</a:t>
            </a:r>
            <a:r>
              <a:rPr lang="en-US" altLang="zh-CN" sz="1400" dirty="0">
                <a:solidFill>
                  <a:srgbClr val="FF0000"/>
                </a:solidFill>
              </a:rPr>
              <a:t>2.17 </a:t>
            </a:r>
            <a:r>
              <a:rPr lang="zh-CN" altLang="en-US" sz="1400" dirty="0">
                <a:solidFill>
                  <a:srgbClr val="FF0000"/>
                </a:solidFill>
              </a:rPr>
              <a:t>）</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0C913308-F349-4B6D-A68A-DD1791B4A57B}" type="slidenum">
              <a:rPr lang="zh-CN" altLang="en-US" smtClean="0"/>
              <a:t>35</a:t>
            </a:fld>
            <a:endParaRPr lang="zh-CN" altLang="en-US"/>
          </a:p>
        </p:txBody>
      </p:sp>
      <p:sp>
        <p:nvSpPr>
          <p:cNvPr id="3" name="标题 2"/>
          <p:cNvSpPr>
            <a:spLocks noGrp="1"/>
          </p:cNvSpPr>
          <p:nvPr>
            <p:ph type="title"/>
          </p:nvPr>
        </p:nvSpPr>
        <p:spPr/>
        <p:txBody>
          <a:bodyPr/>
          <a:lstStyle/>
          <a:p>
            <a:r>
              <a:rPr lang="zh-CN" altLang="en-US" dirty="0">
                <a:latin typeface="+mn-lt"/>
              </a:rPr>
              <a:t>非确定型有限自动机（</a:t>
            </a:r>
            <a:r>
              <a:rPr lang="en-US" altLang="zh-CN" dirty="0">
                <a:latin typeface="+mn-lt"/>
              </a:rPr>
              <a:t>NFA</a:t>
            </a:r>
            <a:r>
              <a:rPr lang="zh-CN" altLang="en-US" dirty="0">
                <a:latin typeface="+mn-lt"/>
              </a:rPr>
              <a:t>）</a:t>
            </a:r>
          </a:p>
        </p:txBody>
      </p:sp>
      <p:sp>
        <p:nvSpPr>
          <p:cNvPr id="5" name="文本框 4"/>
          <p:cNvSpPr txBox="1"/>
          <p:nvPr/>
        </p:nvSpPr>
        <p:spPr>
          <a:xfrm>
            <a:off x="137951" y="488759"/>
            <a:ext cx="1481722" cy="369332"/>
          </a:xfrm>
          <a:prstGeom prst="rect">
            <a:avLst/>
          </a:prstGeom>
          <a:gradFill flip="none" rotWithShape="1">
            <a:gsLst>
              <a:gs pos="0">
                <a:schemeClr val="accent1">
                  <a:lumMod val="40000"/>
                  <a:lumOff val="60000"/>
                </a:schemeClr>
              </a:gs>
              <a:gs pos="50000">
                <a:schemeClr val="accent1">
                  <a:lumMod val="20000"/>
                  <a:lumOff val="80000"/>
                </a:schemeClr>
              </a:gs>
              <a:gs pos="100000">
                <a:schemeClr val="bg1"/>
              </a:gs>
            </a:gsLst>
            <a:lin ang="0" scaled="1"/>
            <a:tileRect/>
          </a:gradFill>
          <a:effectLst>
            <a:outerShdw blurRad="50800" dist="38100" dir="2700000" algn="tl" rotWithShape="0">
              <a:prstClr val="black">
                <a:alpha val="40000"/>
              </a:prstClr>
            </a:outerShdw>
          </a:effectLst>
        </p:spPr>
        <p:txBody>
          <a:bodyPr wrap="square" rtlCol="0">
            <a:spAutoFit/>
          </a:bodyPr>
          <a:lstStyle/>
          <a:p>
            <a:pPr algn="ctr"/>
            <a:r>
              <a:rPr lang="zh-CN" altLang="en-US" b="1" dirty="0">
                <a:latin typeface="微软雅黑" panose="020B0503020204020204" pitchFamily="34" charset="-122"/>
                <a:ea typeface="微软雅黑" panose="020B0503020204020204" pitchFamily="34" charset="-122"/>
              </a:rPr>
              <a:t>举例</a:t>
            </a:r>
          </a:p>
        </p:txBody>
      </p:sp>
      <p:sp>
        <p:nvSpPr>
          <p:cNvPr id="8" name="Text Box 2"/>
          <p:cNvSpPr txBox="1">
            <a:spLocks noChangeArrowheads="1"/>
          </p:cNvSpPr>
          <p:nvPr/>
        </p:nvSpPr>
        <p:spPr bwMode="auto">
          <a:xfrm>
            <a:off x="4139716" y="5187106"/>
            <a:ext cx="269875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spcBef>
                <a:spcPct val="20000"/>
              </a:spcBef>
            </a:pPr>
            <a:r>
              <a:rPr kumimoji="0" lang="en-US" altLang="zh-CN" sz="3200" b="0">
                <a:solidFill>
                  <a:schemeClr val="accent2"/>
                </a:solidFill>
                <a:latin typeface="Comic Sans MS" panose="030F0702030302020204" pitchFamily="66" charset="0"/>
              </a:rPr>
              <a:t>No transition</a:t>
            </a:r>
          </a:p>
        </p:txBody>
      </p:sp>
      <p:sp>
        <p:nvSpPr>
          <p:cNvPr id="9" name="Oval 3"/>
          <p:cNvSpPr>
            <a:spLocks noChangeArrowheads="1"/>
          </p:cNvSpPr>
          <p:nvPr/>
        </p:nvSpPr>
        <p:spPr bwMode="auto">
          <a:xfrm>
            <a:off x="3377716" y="2977306"/>
            <a:ext cx="685800" cy="685800"/>
          </a:xfrm>
          <a:prstGeom prst="ellipse">
            <a:avLst/>
          </a:prstGeom>
          <a:noFill/>
          <a:ln w="952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0" name="Oval 4"/>
          <p:cNvSpPr>
            <a:spLocks noChangeArrowheads="1"/>
          </p:cNvSpPr>
          <p:nvPr/>
        </p:nvSpPr>
        <p:spPr bwMode="auto">
          <a:xfrm>
            <a:off x="1472716" y="4196506"/>
            <a:ext cx="685800" cy="685800"/>
          </a:xfrm>
          <a:prstGeom prst="ellipse">
            <a:avLst/>
          </a:prstGeom>
          <a:noFill/>
          <a:ln w="9525">
            <a:solidFill>
              <a:schemeClr val="tx1"/>
            </a:solidFill>
            <a:round/>
          </a:ln>
          <a:effectLst/>
          <a:extLst>
            <a:ext uri="{909E8E84-426E-40DD-AFC4-6F175D3DCCD1}">
              <a14:hiddenFill xmlns:a14="http://schemas.microsoft.com/office/drawing/2010/main">
                <a:solidFill>
                  <a:srgbClr val="FF0000">
                    <a:alpha val="50195"/>
                  </a:srgb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1" name="Oval 5"/>
          <p:cNvSpPr>
            <a:spLocks noChangeArrowheads="1"/>
          </p:cNvSpPr>
          <p:nvPr/>
        </p:nvSpPr>
        <p:spPr bwMode="auto">
          <a:xfrm>
            <a:off x="3377716" y="5110906"/>
            <a:ext cx="685800" cy="685800"/>
          </a:xfrm>
          <a:prstGeom prst="ellipse">
            <a:avLst/>
          </a:prstGeom>
          <a:noFill/>
          <a:ln w="952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2" name="Line 6"/>
          <p:cNvSpPr>
            <a:spLocks noChangeShapeType="1"/>
          </p:cNvSpPr>
          <p:nvPr/>
        </p:nvSpPr>
        <p:spPr bwMode="auto">
          <a:xfrm flipV="1">
            <a:off x="2082316" y="3434506"/>
            <a:ext cx="1295400" cy="914400"/>
          </a:xfrm>
          <a:prstGeom prst="line">
            <a:avLst/>
          </a:prstGeom>
          <a:noFill/>
          <a:ln w="9525">
            <a:solidFill>
              <a:schemeClr val="tx1"/>
            </a:solidFill>
            <a:rou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 name="Line 7"/>
          <p:cNvSpPr>
            <a:spLocks noChangeShapeType="1"/>
          </p:cNvSpPr>
          <p:nvPr/>
        </p:nvSpPr>
        <p:spPr bwMode="auto">
          <a:xfrm>
            <a:off x="2083904" y="4725144"/>
            <a:ext cx="1298575" cy="685800"/>
          </a:xfrm>
          <a:prstGeom prst="line">
            <a:avLst/>
          </a:prstGeom>
          <a:noFill/>
          <a:ln w="9525">
            <a:solidFill>
              <a:schemeClr val="tx1"/>
            </a:solidFill>
            <a:rou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 name="Line 8"/>
          <p:cNvSpPr>
            <a:spLocks noChangeShapeType="1"/>
          </p:cNvSpPr>
          <p:nvPr/>
        </p:nvSpPr>
        <p:spPr bwMode="auto">
          <a:xfrm>
            <a:off x="939316" y="4577506"/>
            <a:ext cx="533400" cy="0"/>
          </a:xfrm>
          <a:prstGeom prst="line">
            <a:avLst/>
          </a:prstGeom>
          <a:noFill/>
          <a:ln w="9525">
            <a:solidFill>
              <a:schemeClr val="tx1"/>
            </a:solidFill>
            <a:rou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 name="Oval 9"/>
          <p:cNvSpPr>
            <a:spLocks noChangeArrowheads="1"/>
          </p:cNvSpPr>
          <p:nvPr/>
        </p:nvSpPr>
        <p:spPr bwMode="auto">
          <a:xfrm>
            <a:off x="5282716" y="2977306"/>
            <a:ext cx="685800" cy="685800"/>
          </a:xfrm>
          <a:prstGeom prst="ellipse">
            <a:avLst/>
          </a:prstGeom>
          <a:noFill/>
          <a:ln w="952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6" name="Line 10"/>
          <p:cNvSpPr>
            <a:spLocks noChangeShapeType="1"/>
          </p:cNvSpPr>
          <p:nvPr/>
        </p:nvSpPr>
        <p:spPr bwMode="auto">
          <a:xfrm>
            <a:off x="4063516" y="3358306"/>
            <a:ext cx="1066800" cy="0"/>
          </a:xfrm>
          <a:prstGeom prst="line">
            <a:avLst/>
          </a:prstGeom>
          <a:noFill/>
          <a:ln w="9525">
            <a:solidFill>
              <a:schemeClr val="tx1"/>
            </a:solidFill>
            <a:rou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7" name="Object 11"/>
          <p:cNvGraphicFramePr>
            <a:graphicFrameLocks noChangeAspect="1"/>
          </p:cNvGraphicFramePr>
          <p:nvPr>
            <p:extLst>
              <p:ext uri="{D42A27DB-BD31-4B8C-83A1-F6EECF244321}">
                <p14:modId xmlns:p14="http://schemas.microsoft.com/office/powerpoint/2010/main" val="2266758741"/>
              </p:ext>
            </p:extLst>
          </p:nvPr>
        </p:nvGraphicFramePr>
        <p:xfrm>
          <a:off x="3530116" y="2977306"/>
          <a:ext cx="406400" cy="571500"/>
        </p:xfrm>
        <a:graphic>
          <a:graphicData uri="http://schemas.openxmlformats.org/presentationml/2006/ole">
            <mc:AlternateContent xmlns:mc="http://schemas.openxmlformats.org/markup-compatibility/2006">
              <mc:Choice xmlns:v="urn:schemas-microsoft-com:vml" Requires="v">
                <p:oleObj spid="_x0000_s17642" name="Equation" r:id="rId4" imgW="406400" imgH="571500" progId="Equation.3">
                  <p:embed/>
                </p:oleObj>
              </mc:Choice>
              <mc:Fallback>
                <p:oleObj name="Equation" r:id="rId4" imgW="406400" imgH="571500" progId="Equation.3">
                  <p:embed/>
                  <p:pic>
                    <p:nvPicPr>
                      <p:cNvPr id="17" name="Object 1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30116" y="2977306"/>
                        <a:ext cx="406400" cy="57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8" name="Oval 12"/>
          <p:cNvSpPr>
            <a:spLocks noChangeArrowheads="1"/>
          </p:cNvSpPr>
          <p:nvPr/>
        </p:nvSpPr>
        <p:spPr bwMode="auto">
          <a:xfrm>
            <a:off x="5130316" y="2824906"/>
            <a:ext cx="990600" cy="990600"/>
          </a:xfrm>
          <a:prstGeom prst="ellipse">
            <a:avLst/>
          </a:prstGeom>
          <a:noFill/>
          <a:ln w="952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aphicFrame>
        <p:nvGraphicFramePr>
          <p:cNvPr id="19" name="Object 13"/>
          <p:cNvGraphicFramePr>
            <a:graphicFrameLocks noChangeAspect="1"/>
          </p:cNvGraphicFramePr>
          <p:nvPr>
            <p:extLst>
              <p:ext uri="{D42A27DB-BD31-4B8C-83A1-F6EECF244321}">
                <p14:modId xmlns:p14="http://schemas.microsoft.com/office/powerpoint/2010/main" val="3373588664"/>
              </p:ext>
            </p:extLst>
          </p:nvPr>
        </p:nvGraphicFramePr>
        <p:xfrm>
          <a:off x="5358916" y="2977306"/>
          <a:ext cx="482600" cy="571500"/>
        </p:xfrm>
        <a:graphic>
          <a:graphicData uri="http://schemas.openxmlformats.org/presentationml/2006/ole">
            <mc:AlternateContent xmlns:mc="http://schemas.openxmlformats.org/markup-compatibility/2006">
              <mc:Choice xmlns:v="urn:schemas-microsoft-com:vml" Requires="v">
                <p:oleObj spid="_x0000_s17643" name="Equation" r:id="rId6" imgW="482600" imgH="571500" progId="Equation.3">
                  <p:embed/>
                </p:oleObj>
              </mc:Choice>
              <mc:Fallback>
                <p:oleObj name="Equation" r:id="rId6" imgW="482600" imgH="571500" progId="Equation.3">
                  <p:embed/>
                  <p:pic>
                    <p:nvPicPr>
                      <p:cNvPr id="19" name="Object 1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58916" y="2977306"/>
                        <a:ext cx="482600" cy="57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 name="Object 14"/>
          <p:cNvGraphicFramePr>
            <a:graphicFrameLocks noChangeAspect="1"/>
          </p:cNvGraphicFramePr>
          <p:nvPr>
            <p:extLst>
              <p:ext uri="{D42A27DB-BD31-4B8C-83A1-F6EECF244321}">
                <p14:modId xmlns:p14="http://schemas.microsoft.com/office/powerpoint/2010/main" val="1900565833"/>
              </p:ext>
            </p:extLst>
          </p:nvPr>
        </p:nvGraphicFramePr>
        <p:xfrm>
          <a:off x="3530116" y="5110906"/>
          <a:ext cx="457200" cy="584200"/>
        </p:xfrm>
        <a:graphic>
          <a:graphicData uri="http://schemas.openxmlformats.org/presentationml/2006/ole">
            <mc:AlternateContent xmlns:mc="http://schemas.openxmlformats.org/markup-compatibility/2006">
              <mc:Choice xmlns:v="urn:schemas-microsoft-com:vml" Requires="v">
                <p:oleObj spid="_x0000_s17644" name="Equation" r:id="rId8" imgW="457200" imgH="584200" progId="Equation.3">
                  <p:embed/>
                </p:oleObj>
              </mc:Choice>
              <mc:Fallback>
                <p:oleObj name="Equation" r:id="rId8" imgW="457200" imgH="584200" progId="Equation.3">
                  <p:embed/>
                  <p:pic>
                    <p:nvPicPr>
                      <p:cNvPr id="20" name="Object 1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530116" y="5110906"/>
                        <a:ext cx="457200" cy="584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 name="Object 15"/>
          <p:cNvGraphicFramePr>
            <a:graphicFrameLocks noChangeAspect="1"/>
          </p:cNvGraphicFramePr>
          <p:nvPr>
            <p:extLst>
              <p:ext uri="{D42A27DB-BD31-4B8C-83A1-F6EECF244321}">
                <p14:modId xmlns:p14="http://schemas.microsoft.com/office/powerpoint/2010/main" val="2723599039"/>
              </p:ext>
            </p:extLst>
          </p:nvPr>
        </p:nvGraphicFramePr>
        <p:xfrm>
          <a:off x="2539516" y="3586906"/>
          <a:ext cx="265113" cy="279400"/>
        </p:xfrm>
        <a:graphic>
          <a:graphicData uri="http://schemas.openxmlformats.org/presentationml/2006/ole">
            <mc:AlternateContent xmlns:mc="http://schemas.openxmlformats.org/markup-compatibility/2006">
              <mc:Choice xmlns:v="urn:schemas-microsoft-com:vml" Requires="v">
                <p:oleObj spid="_x0000_s17645" name="Equation" r:id="rId10" imgW="266700" imgH="279400" progId="Equation.3">
                  <p:embed/>
                </p:oleObj>
              </mc:Choice>
              <mc:Fallback>
                <p:oleObj name="Equation" r:id="rId10" imgW="266700" imgH="279400" progId="Equation.3">
                  <p:embed/>
                  <p:pic>
                    <p:nvPicPr>
                      <p:cNvPr id="21" name="Object 1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539516" y="3586906"/>
                        <a:ext cx="265113" cy="279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2" name="Object 16"/>
          <p:cNvGraphicFramePr>
            <a:graphicFrameLocks noChangeAspect="1"/>
          </p:cNvGraphicFramePr>
          <p:nvPr>
            <p:extLst>
              <p:ext uri="{D42A27DB-BD31-4B8C-83A1-F6EECF244321}">
                <p14:modId xmlns:p14="http://schemas.microsoft.com/office/powerpoint/2010/main" val="617401662"/>
              </p:ext>
            </p:extLst>
          </p:nvPr>
        </p:nvGraphicFramePr>
        <p:xfrm>
          <a:off x="2539516" y="4653706"/>
          <a:ext cx="265113" cy="279400"/>
        </p:xfrm>
        <a:graphic>
          <a:graphicData uri="http://schemas.openxmlformats.org/presentationml/2006/ole">
            <mc:AlternateContent xmlns:mc="http://schemas.openxmlformats.org/markup-compatibility/2006">
              <mc:Choice xmlns:v="urn:schemas-microsoft-com:vml" Requires="v">
                <p:oleObj spid="_x0000_s17646" name="Equation" r:id="rId12" imgW="266700" imgH="279400" progId="Equation.3">
                  <p:embed/>
                </p:oleObj>
              </mc:Choice>
              <mc:Fallback>
                <p:oleObj name="Equation" r:id="rId12" imgW="266700" imgH="279400" progId="Equation.3">
                  <p:embed/>
                  <p:pic>
                    <p:nvPicPr>
                      <p:cNvPr id="22" name="Object 16"/>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539516" y="4653706"/>
                        <a:ext cx="265113" cy="279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3" name="Object 17"/>
          <p:cNvGraphicFramePr>
            <a:graphicFrameLocks noChangeAspect="1"/>
          </p:cNvGraphicFramePr>
          <p:nvPr>
            <p:extLst>
              <p:ext uri="{D42A27DB-BD31-4B8C-83A1-F6EECF244321}">
                <p14:modId xmlns:p14="http://schemas.microsoft.com/office/powerpoint/2010/main" val="255956930"/>
              </p:ext>
            </p:extLst>
          </p:nvPr>
        </p:nvGraphicFramePr>
        <p:xfrm>
          <a:off x="4444516" y="3053506"/>
          <a:ext cx="265113" cy="279400"/>
        </p:xfrm>
        <a:graphic>
          <a:graphicData uri="http://schemas.openxmlformats.org/presentationml/2006/ole">
            <mc:AlternateContent xmlns:mc="http://schemas.openxmlformats.org/markup-compatibility/2006">
              <mc:Choice xmlns:v="urn:schemas-microsoft-com:vml" Requires="v">
                <p:oleObj spid="_x0000_s17647" name="Equation" r:id="rId13" imgW="266700" imgH="279400" progId="Equation.3">
                  <p:embed/>
                </p:oleObj>
              </mc:Choice>
              <mc:Fallback>
                <p:oleObj name="Equation" r:id="rId13" imgW="266700" imgH="279400" progId="Equation.3">
                  <p:embed/>
                  <p:pic>
                    <p:nvPicPr>
                      <p:cNvPr id="23" name="Object 17"/>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444516" y="3053506"/>
                        <a:ext cx="265113" cy="279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4" name="Object 18"/>
          <p:cNvGraphicFramePr>
            <a:graphicFrameLocks noChangeAspect="1"/>
          </p:cNvGraphicFramePr>
          <p:nvPr>
            <p:extLst>
              <p:ext uri="{D42A27DB-BD31-4B8C-83A1-F6EECF244321}">
                <p14:modId xmlns:p14="http://schemas.microsoft.com/office/powerpoint/2010/main" val="2392641107"/>
              </p:ext>
            </p:extLst>
          </p:nvPr>
        </p:nvGraphicFramePr>
        <p:xfrm>
          <a:off x="1548916" y="4196506"/>
          <a:ext cx="482600" cy="584200"/>
        </p:xfrm>
        <a:graphic>
          <a:graphicData uri="http://schemas.openxmlformats.org/presentationml/2006/ole">
            <mc:AlternateContent xmlns:mc="http://schemas.openxmlformats.org/markup-compatibility/2006">
              <mc:Choice xmlns:v="urn:schemas-microsoft-com:vml" Requires="v">
                <p:oleObj spid="_x0000_s17648" name="Equation" r:id="rId14" imgW="482600" imgH="584200" progId="Equation.3">
                  <p:embed/>
                </p:oleObj>
              </mc:Choice>
              <mc:Fallback>
                <p:oleObj name="Equation" r:id="rId14" imgW="482600" imgH="584200" progId="Equation.3">
                  <p:embed/>
                  <p:pic>
                    <p:nvPicPr>
                      <p:cNvPr id="24" name="Object 18"/>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48916" y="4196506"/>
                        <a:ext cx="482600" cy="584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5" name="Text Box 19"/>
          <p:cNvSpPr txBox="1">
            <a:spLocks noChangeArrowheads="1"/>
          </p:cNvSpPr>
          <p:nvPr/>
        </p:nvSpPr>
        <p:spPr bwMode="auto">
          <a:xfrm>
            <a:off x="634516" y="2824906"/>
            <a:ext cx="2478088"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spcBef>
                <a:spcPct val="20000"/>
              </a:spcBef>
            </a:pPr>
            <a:r>
              <a:rPr kumimoji="0" lang="en-US" altLang="zh-CN" sz="3200" b="0">
                <a:solidFill>
                  <a:schemeClr val="accent2"/>
                </a:solidFill>
                <a:latin typeface="Comic Sans MS" panose="030F0702030302020204" pitchFamily="66" charset="0"/>
              </a:rPr>
              <a:t>Two choices</a:t>
            </a:r>
          </a:p>
        </p:txBody>
      </p:sp>
      <p:sp>
        <p:nvSpPr>
          <p:cNvPr id="26" name="Text Box 20"/>
          <p:cNvSpPr txBox="1">
            <a:spLocks noChangeArrowheads="1"/>
          </p:cNvSpPr>
          <p:nvPr/>
        </p:nvSpPr>
        <p:spPr bwMode="auto">
          <a:xfrm>
            <a:off x="6120916" y="3053506"/>
            <a:ext cx="269875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spcBef>
                <a:spcPct val="20000"/>
              </a:spcBef>
            </a:pPr>
            <a:r>
              <a:rPr kumimoji="0" lang="en-US" altLang="zh-CN" sz="3200" b="0">
                <a:solidFill>
                  <a:schemeClr val="accent2"/>
                </a:solidFill>
                <a:latin typeface="Comic Sans MS" panose="030F0702030302020204" pitchFamily="66" charset="0"/>
              </a:rPr>
              <a:t>No transition</a:t>
            </a:r>
          </a:p>
        </p:txBody>
      </p:sp>
      <p:graphicFrame>
        <p:nvGraphicFramePr>
          <p:cNvPr id="27" name="Object 21"/>
          <p:cNvGraphicFramePr>
            <a:graphicFrameLocks noChangeAspect="1"/>
          </p:cNvGraphicFramePr>
          <p:nvPr>
            <p:extLst>
              <p:ext uri="{D42A27DB-BD31-4B8C-83A1-F6EECF244321}">
                <p14:modId xmlns:p14="http://schemas.microsoft.com/office/powerpoint/2010/main" val="3637492950"/>
              </p:ext>
            </p:extLst>
          </p:nvPr>
        </p:nvGraphicFramePr>
        <p:xfrm>
          <a:off x="2387116" y="1377106"/>
          <a:ext cx="660400" cy="533400"/>
        </p:xfrm>
        <a:graphic>
          <a:graphicData uri="http://schemas.openxmlformats.org/presentationml/2006/ole">
            <mc:AlternateContent xmlns:mc="http://schemas.openxmlformats.org/markup-compatibility/2006">
              <mc:Choice xmlns:v="urn:schemas-microsoft-com:vml" Requires="v">
                <p:oleObj spid="_x0000_s17649" name="Equation" r:id="rId16" imgW="660400" imgH="533400" progId="Equation.3">
                  <p:embed/>
                </p:oleObj>
              </mc:Choice>
              <mc:Fallback>
                <p:oleObj name="Equation" r:id="rId16" imgW="660400" imgH="533400" progId="Equation.3">
                  <p:embed/>
                  <p:pic>
                    <p:nvPicPr>
                      <p:cNvPr id="27" name="Object 21"/>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387116" y="1377106"/>
                        <a:ext cx="660400" cy="53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8" name="Text Box 22"/>
          <p:cNvSpPr txBox="1">
            <a:spLocks noChangeArrowheads="1"/>
          </p:cNvSpPr>
          <p:nvPr/>
        </p:nvSpPr>
        <p:spPr bwMode="auto">
          <a:xfrm>
            <a:off x="161441" y="1326306"/>
            <a:ext cx="2238375"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spcBef>
                <a:spcPct val="20000"/>
              </a:spcBef>
            </a:pPr>
            <a:r>
              <a:rPr kumimoji="0" lang="en-US" altLang="zh-CN" sz="3200" b="0">
                <a:solidFill>
                  <a:schemeClr val="accent2"/>
                </a:solidFill>
                <a:latin typeface="Comic Sans MS" panose="030F0702030302020204" pitchFamily="66" charset="0"/>
              </a:rPr>
              <a:t>Alphabet =</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0C913308-F349-4B6D-A68A-DD1791B4A57B}" type="slidenum">
              <a:rPr lang="zh-CN" altLang="en-US" smtClean="0"/>
              <a:t>36</a:t>
            </a:fld>
            <a:endParaRPr lang="zh-CN" altLang="en-US"/>
          </a:p>
        </p:txBody>
      </p:sp>
      <p:sp>
        <p:nvSpPr>
          <p:cNvPr id="3" name="标题 2"/>
          <p:cNvSpPr>
            <a:spLocks noGrp="1"/>
          </p:cNvSpPr>
          <p:nvPr>
            <p:ph type="title"/>
          </p:nvPr>
        </p:nvSpPr>
        <p:spPr>
          <a:xfrm>
            <a:off x="4391472" y="12506"/>
            <a:ext cx="4752528" cy="410152"/>
          </a:xfrm>
        </p:spPr>
        <p:txBody>
          <a:bodyPr/>
          <a:lstStyle/>
          <a:p>
            <a:r>
              <a:rPr lang="zh-CN" altLang="en-US" dirty="0">
                <a:latin typeface="+mn-lt"/>
              </a:rPr>
              <a:t>非确定型有限自动机（</a:t>
            </a:r>
            <a:r>
              <a:rPr lang="en-US" altLang="zh-CN" dirty="0">
                <a:latin typeface="+mn-lt"/>
              </a:rPr>
              <a:t>NFA</a:t>
            </a:r>
            <a:r>
              <a:rPr lang="zh-CN" altLang="en-US" dirty="0">
                <a:latin typeface="+mn-lt"/>
              </a:rPr>
              <a:t>）</a:t>
            </a:r>
          </a:p>
        </p:txBody>
      </p:sp>
      <p:sp>
        <p:nvSpPr>
          <p:cNvPr id="6" name="Rectangle 2"/>
          <p:cNvSpPr>
            <a:spLocks noChangeArrowheads="1"/>
          </p:cNvSpPr>
          <p:nvPr/>
        </p:nvSpPr>
        <p:spPr bwMode="auto">
          <a:xfrm>
            <a:off x="723900" y="1386729"/>
            <a:ext cx="7696200" cy="533400"/>
          </a:xfrm>
          <a:prstGeom prst="rect">
            <a:avLst/>
          </a:prstGeom>
          <a:noFill/>
          <a:ln w="9525">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7" name="Line 3"/>
          <p:cNvSpPr>
            <a:spLocks noChangeShapeType="1"/>
          </p:cNvSpPr>
          <p:nvPr/>
        </p:nvSpPr>
        <p:spPr bwMode="auto">
          <a:xfrm>
            <a:off x="1257300" y="1386729"/>
            <a:ext cx="0" cy="53340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 name="Line 4"/>
          <p:cNvSpPr>
            <a:spLocks noChangeShapeType="1"/>
          </p:cNvSpPr>
          <p:nvPr/>
        </p:nvSpPr>
        <p:spPr bwMode="auto">
          <a:xfrm>
            <a:off x="1790700" y="1386729"/>
            <a:ext cx="0" cy="53340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9" name="Object 5"/>
          <p:cNvGraphicFramePr>
            <a:graphicFrameLocks noChangeAspect="1"/>
          </p:cNvGraphicFramePr>
          <p:nvPr>
            <p:extLst>
              <p:ext uri="{D42A27DB-BD31-4B8C-83A1-F6EECF244321}">
                <p14:modId xmlns:p14="http://schemas.microsoft.com/office/powerpoint/2010/main" val="82739284"/>
              </p:ext>
            </p:extLst>
          </p:nvPr>
        </p:nvGraphicFramePr>
        <p:xfrm>
          <a:off x="876300" y="1539129"/>
          <a:ext cx="265113" cy="279400"/>
        </p:xfrm>
        <a:graphic>
          <a:graphicData uri="http://schemas.openxmlformats.org/presentationml/2006/ole">
            <mc:AlternateContent xmlns:mc="http://schemas.openxmlformats.org/markup-compatibility/2006">
              <mc:Choice xmlns:v="urn:schemas-microsoft-com:vml" Requires="v">
                <p:oleObj spid="_x0000_s18956" name="Equation" r:id="rId4" imgW="266700" imgH="279400" progId="Equation.3">
                  <p:embed/>
                </p:oleObj>
              </mc:Choice>
              <mc:Fallback>
                <p:oleObj name="Equation" r:id="rId4" imgW="266700" imgH="279400" progId="Equation.3">
                  <p:embed/>
                  <p:pic>
                    <p:nvPicPr>
                      <p:cNvPr id="9"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6300" y="1539129"/>
                        <a:ext cx="265113" cy="279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 name="Line 6"/>
          <p:cNvSpPr>
            <a:spLocks noChangeShapeType="1"/>
          </p:cNvSpPr>
          <p:nvPr/>
        </p:nvSpPr>
        <p:spPr bwMode="auto">
          <a:xfrm>
            <a:off x="647700" y="929529"/>
            <a:ext cx="0" cy="457200"/>
          </a:xfrm>
          <a:prstGeom prst="line">
            <a:avLst/>
          </a:prstGeom>
          <a:noFill/>
          <a:ln w="38100">
            <a:solidFill>
              <a:schemeClr val="tx1"/>
            </a:solidFill>
            <a:rou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17" name="Object 13"/>
          <p:cNvGraphicFramePr>
            <a:graphicFrameLocks noChangeAspect="1"/>
          </p:cNvGraphicFramePr>
          <p:nvPr>
            <p:extLst>
              <p:ext uri="{D42A27DB-BD31-4B8C-83A1-F6EECF244321}">
                <p14:modId xmlns:p14="http://schemas.microsoft.com/office/powerpoint/2010/main" val="433241578"/>
              </p:ext>
            </p:extLst>
          </p:nvPr>
        </p:nvGraphicFramePr>
        <p:xfrm>
          <a:off x="1409700" y="1539129"/>
          <a:ext cx="265113" cy="279400"/>
        </p:xfrm>
        <a:graphic>
          <a:graphicData uri="http://schemas.openxmlformats.org/presentationml/2006/ole">
            <mc:AlternateContent xmlns:mc="http://schemas.openxmlformats.org/markup-compatibility/2006">
              <mc:Choice xmlns:v="urn:schemas-microsoft-com:vml" Requires="v">
                <p:oleObj spid="_x0000_s18957" name="Equation" r:id="rId6" imgW="266700" imgH="279400" progId="Equation.3">
                  <p:embed/>
                </p:oleObj>
              </mc:Choice>
              <mc:Fallback>
                <p:oleObj name="Equation" r:id="rId6" imgW="266700" imgH="279400" progId="Equation.3">
                  <p:embed/>
                  <p:pic>
                    <p:nvPicPr>
                      <p:cNvPr id="17" name="Object 1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09700" y="1539129"/>
                        <a:ext cx="265113" cy="279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0" name="文本框 29"/>
          <p:cNvSpPr txBox="1"/>
          <p:nvPr/>
        </p:nvSpPr>
        <p:spPr>
          <a:xfrm>
            <a:off x="137951" y="488759"/>
            <a:ext cx="1481722" cy="369332"/>
          </a:xfrm>
          <a:prstGeom prst="rect">
            <a:avLst/>
          </a:prstGeom>
          <a:gradFill flip="none" rotWithShape="1">
            <a:gsLst>
              <a:gs pos="0">
                <a:schemeClr val="accent1">
                  <a:lumMod val="40000"/>
                  <a:lumOff val="60000"/>
                </a:schemeClr>
              </a:gs>
              <a:gs pos="50000">
                <a:schemeClr val="accent1">
                  <a:lumMod val="20000"/>
                  <a:lumOff val="80000"/>
                </a:schemeClr>
              </a:gs>
              <a:gs pos="100000">
                <a:schemeClr val="bg1"/>
              </a:gs>
            </a:gsLst>
            <a:lin ang="0" scaled="1"/>
            <a:tileRect/>
          </a:gradFill>
          <a:effectLst>
            <a:outerShdw blurRad="50800" dist="38100" dir="2700000" algn="tl" rotWithShape="0">
              <a:prstClr val="black">
                <a:alpha val="40000"/>
              </a:prstClr>
            </a:outerShdw>
          </a:effectLst>
        </p:spPr>
        <p:txBody>
          <a:bodyPr wrap="square" rtlCol="0">
            <a:spAutoFit/>
          </a:bodyPr>
          <a:lstStyle/>
          <a:p>
            <a:pPr algn="ctr"/>
            <a:r>
              <a:rPr lang="zh-CN" altLang="en-US" b="1" dirty="0">
                <a:latin typeface="微软雅黑" panose="020B0503020204020204" pitchFamily="34" charset="-122"/>
                <a:ea typeface="微软雅黑" panose="020B0503020204020204" pitchFamily="34" charset="-122"/>
              </a:rPr>
              <a:t>例</a:t>
            </a:r>
            <a:r>
              <a:rPr lang="en-US" altLang="zh-CN" b="1" dirty="0">
                <a:latin typeface="微软雅黑" panose="020B0503020204020204" pitchFamily="34" charset="-122"/>
                <a:ea typeface="微软雅黑" panose="020B0503020204020204" pitchFamily="34" charset="-122"/>
              </a:rPr>
              <a:t>1</a:t>
            </a:r>
            <a:endParaRPr lang="zh-CN" altLang="en-US" b="1" dirty="0">
              <a:latin typeface="微软雅黑" panose="020B0503020204020204" pitchFamily="34" charset="-122"/>
              <a:ea typeface="微软雅黑" panose="020B0503020204020204" pitchFamily="34" charset="-122"/>
            </a:endParaRPr>
          </a:p>
        </p:txBody>
      </p:sp>
      <p:grpSp>
        <p:nvGrpSpPr>
          <p:cNvPr id="31" name="Group 4"/>
          <p:cNvGrpSpPr/>
          <p:nvPr/>
        </p:nvGrpSpPr>
        <p:grpSpPr bwMode="auto">
          <a:xfrm>
            <a:off x="488850" y="3201897"/>
            <a:ext cx="3200400" cy="1752600"/>
            <a:chOff x="672" y="1680"/>
            <a:chExt cx="3264" cy="1872"/>
          </a:xfrm>
        </p:grpSpPr>
        <p:sp>
          <p:nvSpPr>
            <p:cNvPr id="32" name="Oval 5"/>
            <p:cNvSpPr>
              <a:spLocks noChangeArrowheads="1"/>
            </p:cNvSpPr>
            <p:nvPr/>
          </p:nvSpPr>
          <p:spPr bwMode="auto">
            <a:xfrm>
              <a:off x="2208" y="1776"/>
              <a:ext cx="432" cy="432"/>
            </a:xfrm>
            <a:prstGeom prst="ellipse">
              <a:avLst/>
            </a:prstGeom>
            <a:solidFill>
              <a:srgbClr val="FF0000">
                <a:alpha val="50195"/>
              </a:srgbClr>
            </a:solidFill>
            <a:ln w="38100">
              <a:solidFill>
                <a:srgbClr val="FF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3" name="Oval 6"/>
            <p:cNvSpPr>
              <a:spLocks noChangeArrowheads="1"/>
            </p:cNvSpPr>
            <p:nvPr/>
          </p:nvSpPr>
          <p:spPr bwMode="auto">
            <a:xfrm>
              <a:off x="1008" y="2544"/>
              <a:ext cx="432" cy="432"/>
            </a:xfrm>
            <a:prstGeom prst="ellipse">
              <a:avLst/>
            </a:prstGeom>
            <a:solidFill>
              <a:srgbClr val="FF0000">
                <a:alpha val="50195"/>
              </a:srgbClr>
            </a:solidFill>
            <a:ln w="38100">
              <a:solidFill>
                <a:srgbClr val="FF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4" name="Oval 7"/>
            <p:cNvSpPr>
              <a:spLocks noChangeArrowheads="1"/>
            </p:cNvSpPr>
            <p:nvPr/>
          </p:nvSpPr>
          <p:spPr bwMode="auto">
            <a:xfrm>
              <a:off x="2208" y="3120"/>
              <a:ext cx="432" cy="432"/>
            </a:xfrm>
            <a:prstGeom prst="ellipse">
              <a:avLst/>
            </a:prstGeom>
            <a:noFill/>
            <a:ln w="952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5" name="Line 8"/>
            <p:cNvSpPr>
              <a:spLocks noChangeShapeType="1"/>
            </p:cNvSpPr>
            <p:nvPr/>
          </p:nvSpPr>
          <p:spPr bwMode="auto">
            <a:xfrm flipV="1">
              <a:off x="1392" y="2064"/>
              <a:ext cx="816" cy="576"/>
            </a:xfrm>
            <a:prstGeom prst="line">
              <a:avLst/>
            </a:prstGeom>
            <a:noFill/>
            <a:ln w="38100">
              <a:solidFill>
                <a:srgbClr val="FF0000"/>
              </a:solidFill>
              <a:rou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 name="Line 9"/>
            <p:cNvSpPr>
              <a:spLocks noChangeShapeType="1"/>
            </p:cNvSpPr>
            <p:nvPr/>
          </p:nvSpPr>
          <p:spPr bwMode="auto">
            <a:xfrm>
              <a:off x="1393" y="2877"/>
              <a:ext cx="818" cy="432"/>
            </a:xfrm>
            <a:prstGeom prst="line">
              <a:avLst/>
            </a:prstGeom>
            <a:noFill/>
            <a:ln w="9525">
              <a:solidFill>
                <a:schemeClr val="tx1"/>
              </a:solidFill>
              <a:rou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 name="Line 10"/>
            <p:cNvSpPr>
              <a:spLocks noChangeShapeType="1"/>
            </p:cNvSpPr>
            <p:nvPr/>
          </p:nvSpPr>
          <p:spPr bwMode="auto">
            <a:xfrm>
              <a:off x="672" y="2784"/>
              <a:ext cx="336" cy="0"/>
            </a:xfrm>
            <a:prstGeom prst="line">
              <a:avLst/>
            </a:prstGeom>
            <a:noFill/>
            <a:ln w="38100">
              <a:solidFill>
                <a:srgbClr val="FF0000"/>
              </a:solidFill>
              <a:rou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8" name="Oval 11"/>
            <p:cNvSpPr>
              <a:spLocks noChangeArrowheads="1"/>
            </p:cNvSpPr>
            <p:nvPr/>
          </p:nvSpPr>
          <p:spPr bwMode="auto">
            <a:xfrm>
              <a:off x="3408" y="1776"/>
              <a:ext cx="432" cy="432"/>
            </a:xfrm>
            <a:prstGeom prst="ellipse">
              <a:avLst/>
            </a:prstGeom>
            <a:solidFill>
              <a:srgbClr val="FF0000">
                <a:alpha val="50195"/>
              </a:srgbClr>
            </a:solidFill>
            <a:ln w="38100">
              <a:solidFill>
                <a:srgbClr val="FF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9" name="Line 12"/>
            <p:cNvSpPr>
              <a:spLocks noChangeShapeType="1"/>
            </p:cNvSpPr>
            <p:nvPr/>
          </p:nvSpPr>
          <p:spPr bwMode="auto">
            <a:xfrm>
              <a:off x="2640" y="2016"/>
              <a:ext cx="624" cy="0"/>
            </a:xfrm>
            <a:prstGeom prst="line">
              <a:avLst/>
            </a:prstGeom>
            <a:noFill/>
            <a:ln w="38100">
              <a:solidFill>
                <a:srgbClr val="FF0000"/>
              </a:solidFill>
              <a:rou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40" name="Object 13"/>
            <p:cNvGraphicFramePr>
              <a:graphicFrameLocks noChangeAspect="1"/>
            </p:cNvGraphicFramePr>
            <p:nvPr>
              <p:extLst>
                <p:ext uri="{D42A27DB-BD31-4B8C-83A1-F6EECF244321}">
                  <p14:modId xmlns:p14="http://schemas.microsoft.com/office/powerpoint/2010/main" val="3159204437"/>
                </p:ext>
              </p:extLst>
            </p:nvPr>
          </p:nvGraphicFramePr>
          <p:xfrm>
            <a:off x="1056" y="2544"/>
            <a:ext cx="304" cy="368"/>
          </p:xfrm>
          <a:graphic>
            <a:graphicData uri="http://schemas.openxmlformats.org/presentationml/2006/ole">
              <mc:AlternateContent xmlns:mc="http://schemas.openxmlformats.org/markup-compatibility/2006">
                <mc:Choice xmlns:v="urn:schemas-microsoft-com:vml" Requires="v">
                  <p:oleObj spid="_x0000_s18958" name="Equation" r:id="rId7" imgW="482600" imgH="584200" progId="Equation.3">
                    <p:embed/>
                  </p:oleObj>
                </mc:Choice>
                <mc:Fallback>
                  <p:oleObj name="Equation" r:id="rId7" imgW="482600" imgH="584200" progId="Equation.3">
                    <p:embed/>
                    <p:pic>
                      <p:nvPicPr>
                        <p:cNvPr id="40" name="Object 1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56" y="2544"/>
                          <a:ext cx="304" cy="3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1" name="Object 14"/>
            <p:cNvGraphicFramePr>
              <a:graphicFrameLocks noChangeAspect="1"/>
            </p:cNvGraphicFramePr>
            <p:nvPr>
              <p:extLst>
                <p:ext uri="{D42A27DB-BD31-4B8C-83A1-F6EECF244321}">
                  <p14:modId xmlns:p14="http://schemas.microsoft.com/office/powerpoint/2010/main" val="1174530432"/>
                </p:ext>
              </p:extLst>
            </p:nvPr>
          </p:nvGraphicFramePr>
          <p:xfrm>
            <a:off x="2304" y="1776"/>
            <a:ext cx="256" cy="360"/>
          </p:xfrm>
          <a:graphic>
            <a:graphicData uri="http://schemas.openxmlformats.org/presentationml/2006/ole">
              <mc:AlternateContent xmlns:mc="http://schemas.openxmlformats.org/markup-compatibility/2006">
                <mc:Choice xmlns:v="urn:schemas-microsoft-com:vml" Requires="v">
                  <p:oleObj spid="_x0000_s18959" name="Equation" r:id="rId9" imgW="406400" imgH="571500" progId="Equation.3">
                    <p:embed/>
                  </p:oleObj>
                </mc:Choice>
                <mc:Fallback>
                  <p:oleObj name="Equation" r:id="rId9" imgW="406400" imgH="571500" progId="Equation.3">
                    <p:embed/>
                    <p:pic>
                      <p:nvPicPr>
                        <p:cNvPr id="41" name="Object 1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304" y="1776"/>
                          <a:ext cx="256" cy="3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2" name="Oval 15"/>
            <p:cNvSpPr>
              <a:spLocks noChangeArrowheads="1"/>
            </p:cNvSpPr>
            <p:nvPr/>
          </p:nvSpPr>
          <p:spPr bwMode="auto">
            <a:xfrm>
              <a:off x="3312" y="1680"/>
              <a:ext cx="624" cy="624"/>
            </a:xfrm>
            <a:prstGeom prst="ellipse">
              <a:avLst/>
            </a:prstGeom>
            <a:noFill/>
            <a:ln w="38100">
              <a:solidFill>
                <a:srgbClr val="FF0000"/>
              </a:solidFill>
              <a:round/>
            </a:ln>
            <a:effectLst/>
            <a:extLst>
              <a:ext uri="{909E8E84-426E-40DD-AFC4-6F175D3DCCD1}">
                <a14:hiddenFill xmlns:a14="http://schemas.microsoft.com/office/drawing/2010/main">
                  <a:solidFill>
                    <a:srgbClr val="FF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aphicFrame>
          <p:nvGraphicFramePr>
            <p:cNvPr id="43" name="Object 16"/>
            <p:cNvGraphicFramePr>
              <a:graphicFrameLocks noChangeAspect="1"/>
            </p:cNvGraphicFramePr>
            <p:nvPr>
              <p:extLst>
                <p:ext uri="{D42A27DB-BD31-4B8C-83A1-F6EECF244321}">
                  <p14:modId xmlns:p14="http://schemas.microsoft.com/office/powerpoint/2010/main" val="2300281962"/>
                </p:ext>
              </p:extLst>
            </p:nvPr>
          </p:nvGraphicFramePr>
          <p:xfrm>
            <a:off x="3456" y="1776"/>
            <a:ext cx="304" cy="360"/>
          </p:xfrm>
          <a:graphic>
            <a:graphicData uri="http://schemas.openxmlformats.org/presentationml/2006/ole">
              <mc:AlternateContent xmlns:mc="http://schemas.openxmlformats.org/markup-compatibility/2006">
                <mc:Choice xmlns:v="urn:schemas-microsoft-com:vml" Requires="v">
                  <p:oleObj spid="_x0000_s18960" name="Equation" r:id="rId11" imgW="482600" imgH="571500" progId="Equation.3">
                    <p:embed/>
                  </p:oleObj>
                </mc:Choice>
                <mc:Fallback>
                  <p:oleObj name="Equation" r:id="rId11" imgW="482600" imgH="571500" progId="Equation.3">
                    <p:embed/>
                    <p:pic>
                      <p:nvPicPr>
                        <p:cNvPr id="43" name="Object 1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456" y="1776"/>
                          <a:ext cx="304" cy="3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4" name="Object 17"/>
            <p:cNvGraphicFramePr>
              <a:graphicFrameLocks noChangeAspect="1"/>
            </p:cNvGraphicFramePr>
            <p:nvPr>
              <p:extLst>
                <p:ext uri="{D42A27DB-BD31-4B8C-83A1-F6EECF244321}">
                  <p14:modId xmlns:p14="http://schemas.microsoft.com/office/powerpoint/2010/main" val="71738833"/>
                </p:ext>
              </p:extLst>
            </p:nvPr>
          </p:nvGraphicFramePr>
          <p:xfrm>
            <a:off x="2304" y="3120"/>
            <a:ext cx="288" cy="368"/>
          </p:xfrm>
          <a:graphic>
            <a:graphicData uri="http://schemas.openxmlformats.org/presentationml/2006/ole">
              <mc:AlternateContent xmlns:mc="http://schemas.openxmlformats.org/markup-compatibility/2006">
                <mc:Choice xmlns:v="urn:schemas-microsoft-com:vml" Requires="v">
                  <p:oleObj spid="_x0000_s18961" name="Equation" r:id="rId13" imgW="457200" imgH="584200" progId="Equation.3">
                    <p:embed/>
                  </p:oleObj>
                </mc:Choice>
                <mc:Fallback>
                  <p:oleObj name="Equation" r:id="rId13" imgW="457200" imgH="584200" progId="Equation.3">
                    <p:embed/>
                    <p:pic>
                      <p:nvPicPr>
                        <p:cNvPr id="44" name="Object 17"/>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304" y="3120"/>
                          <a:ext cx="288" cy="3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5" name="Object 18"/>
            <p:cNvGraphicFramePr>
              <a:graphicFrameLocks noChangeAspect="1"/>
            </p:cNvGraphicFramePr>
            <p:nvPr>
              <p:extLst>
                <p:ext uri="{D42A27DB-BD31-4B8C-83A1-F6EECF244321}">
                  <p14:modId xmlns:p14="http://schemas.microsoft.com/office/powerpoint/2010/main" val="387411290"/>
                </p:ext>
              </p:extLst>
            </p:nvPr>
          </p:nvGraphicFramePr>
          <p:xfrm>
            <a:off x="1680" y="2160"/>
            <a:ext cx="167" cy="176"/>
          </p:xfrm>
          <a:graphic>
            <a:graphicData uri="http://schemas.openxmlformats.org/presentationml/2006/ole">
              <mc:AlternateContent xmlns:mc="http://schemas.openxmlformats.org/markup-compatibility/2006">
                <mc:Choice xmlns:v="urn:schemas-microsoft-com:vml" Requires="v">
                  <p:oleObj spid="_x0000_s18962" name="Equation" r:id="rId15" imgW="266700" imgH="279400" progId="Equation.3">
                    <p:embed/>
                  </p:oleObj>
                </mc:Choice>
                <mc:Fallback>
                  <p:oleObj name="Equation" r:id="rId15" imgW="266700" imgH="279400" progId="Equation.3">
                    <p:embed/>
                    <p:pic>
                      <p:nvPicPr>
                        <p:cNvPr id="45" name="Object 1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80" y="2160"/>
                          <a:ext cx="167" cy="17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6" name="Object 19"/>
            <p:cNvGraphicFramePr>
              <a:graphicFrameLocks noChangeAspect="1"/>
            </p:cNvGraphicFramePr>
            <p:nvPr>
              <p:extLst>
                <p:ext uri="{D42A27DB-BD31-4B8C-83A1-F6EECF244321}">
                  <p14:modId xmlns:p14="http://schemas.microsoft.com/office/powerpoint/2010/main" val="2932270204"/>
                </p:ext>
              </p:extLst>
            </p:nvPr>
          </p:nvGraphicFramePr>
          <p:xfrm>
            <a:off x="1680" y="2832"/>
            <a:ext cx="167" cy="176"/>
          </p:xfrm>
          <a:graphic>
            <a:graphicData uri="http://schemas.openxmlformats.org/presentationml/2006/ole">
              <mc:AlternateContent xmlns:mc="http://schemas.openxmlformats.org/markup-compatibility/2006">
                <mc:Choice xmlns:v="urn:schemas-microsoft-com:vml" Requires="v">
                  <p:oleObj spid="_x0000_s18963" name="Equation" r:id="rId16" imgW="266700" imgH="279400" progId="Equation.3">
                    <p:embed/>
                  </p:oleObj>
                </mc:Choice>
                <mc:Fallback>
                  <p:oleObj name="Equation" r:id="rId16" imgW="266700" imgH="279400" progId="Equation.3">
                    <p:embed/>
                    <p:pic>
                      <p:nvPicPr>
                        <p:cNvPr id="46" name="Object 1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80" y="2832"/>
                          <a:ext cx="167" cy="17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7" name="Object 20"/>
            <p:cNvGraphicFramePr>
              <a:graphicFrameLocks noChangeAspect="1"/>
            </p:cNvGraphicFramePr>
            <p:nvPr>
              <p:extLst>
                <p:ext uri="{D42A27DB-BD31-4B8C-83A1-F6EECF244321}">
                  <p14:modId xmlns:p14="http://schemas.microsoft.com/office/powerpoint/2010/main" val="3448639862"/>
                </p:ext>
              </p:extLst>
            </p:nvPr>
          </p:nvGraphicFramePr>
          <p:xfrm>
            <a:off x="2880" y="1824"/>
            <a:ext cx="167" cy="176"/>
          </p:xfrm>
          <a:graphic>
            <a:graphicData uri="http://schemas.openxmlformats.org/presentationml/2006/ole">
              <mc:AlternateContent xmlns:mc="http://schemas.openxmlformats.org/markup-compatibility/2006">
                <mc:Choice xmlns:v="urn:schemas-microsoft-com:vml" Requires="v">
                  <p:oleObj spid="_x0000_s18964" name="Equation" r:id="rId17" imgW="266700" imgH="279400" progId="Equation.3">
                    <p:embed/>
                  </p:oleObj>
                </mc:Choice>
                <mc:Fallback>
                  <p:oleObj name="Equation" r:id="rId17" imgW="266700" imgH="279400" progId="Equation.3">
                    <p:embed/>
                    <p:pic>
                      <p:nvPicPr>
                        <p:cNvPr id="47" name="Object 2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80" y="1824"/>
                          <a:ext cx="167" cy="17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48" name="Text Box 21"/>
          <p:cNvSpPr txBox="1">
            <a:spLocks noChangeArrowheads="1"/>
          </p:cNvSpPr>
          <p:nvPr/>
        </p:nvSpPr>
        <p:spPr bwMode="auto">
          <a:xfrm>
            <a:off x="2622450" y="2592297"/>
            <a:ext cx="1763713"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spcBef>
                <a:spcPct val="20000"/>
              </a:spcBef>
            </a:pPr>
            <a:r>
              <a:rPr kumimoji="0" lang="en-US" altLang="zh-CN" sz="3200" b="0">
                <a:solidFill>
                  <a:schemeClr val="accent2"/>
                </a:solidFill>
                <a:latin typeface="Comic Sans MS" panose="030F0702030302020204" pitchFamily="66" charset="0"/>
              </a:rPr>
              <a:t>“accept”</a:t>
            </a:r>
          </a:p>
        </p:txBody>
      </p:sp>
      <p:sp>
        <p:nvSpPr>
          <p:cNvPr id="50" name="Oval 22"/>
          <p:cNvSpPr>
            <a:spLocks noChangeArrowheads="1"/>
          </p:cNvSpPr>
          <p:nvPr/>
        </p:nvSpPr>
        <p:spPr bwMode="auto">
          <a:xfrm>
            <a:off x="6450707" y="2773363"/>
            <a:ext cx="427037" cy="436562"/>
          </a:xfrm>
          <a:prstGeom prst="ellipse">
            <a:avLst/>
          </a:prstGeom>
          <a:noFill/>
          <a:ln w="952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51" name="Oval 23"/>
          <p:cNvSpPr>
            <a:spLocks noChangeArrowheads="1"/>
          </p:cNvSpPr>
          <p:nvPr/>
        </p:nvSpPr>
        <p:spPr bwMode="auto">
          <a:xfrm>
            <a:off x="5268019" y="3549650"/>
            <a:ext cx="425450" cy="436563"/>
          </a:xfrm>
          <a:prstGeom prst="ellipse">
            <a:avLst/>
          </a:prstGeom>
          <a:solidFill>
            <a:srgbClr val="FF0000">
              <a:alpha val="50195"/>
            </a:srgbClr>
          </a:solidFill>
          <a:ln w="38100">
            <a:solidFill>
              <a:srgbClr val="FF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52" name="Oval 24"/>
          <p:cNvSpPr>
            <a:spLocks noChangeArrowheads="1"/>
          </p:cNvSpPr>
          <p:nvPr/>
        </p:nvSpPr>
        <p:spPr bwMode="auto">
          <a:xfrm>
            <a:off x="6450707" y="4130675"/>
            <a:ext cx="427037" cy="436563"/>
          </a:xfrm>
          <a:prstGeom prst="ellipse">
            <a:avLst/>
          </a:prstGeom>
          <a:solidFill>
            <a:srgbClr val="FF0000">
              <a:alpha val="50195"/>
            </a:srgbClr>
          </a:solidFill>
          <a:ln w="38100">
            <a:solidFill>
              <a:srgbClr val="FF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53" name="Line 25"/>
          <p:cNvSpPr>
            <a:spLocks noChangeShapeType="1"/>
          </p:cNvSpPr>
          <p:nvPr/>
        </p:nvSpPr>
        <p:spPr bwMode="auto">
          <a:xfrm flipV="1">
            <a:off x="5645844" y="3063875"/>
            <a:ext cx="804863" cy="582613"/>
          </a:xfrm>
          <a:prstGeom prst="line">
            <a:avLst/>
          </a:prstGeom>
          <a:noFill/>
          <a:ln w="9525">
            <a:solidFill>
              <a:schemeClr val="tx1"/>
            </a:solidFill>
            <a:rou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 name="Line 26"/>
          <p:cNvSpPr>
            <a:spLocks noChangeShapeType="1"/>
          </p:cNvSpPr>
          <p:nvPr/>
        </p:nvSpPr>
        <p:spPr bwMode="auto">
          <a:xfrm>
            <a:off x="5647432" y="3886200"/>
            <a:ext cx="806450" cy="434975"/>
          </a:xfrm>
          <a:prstGeom prst="line">
            <a:avLst/>
          </a:prstGeom>
          <a:noFill/>
          <a:ln w="38100">
            <a:solidFill>
              <a:srgbClr val="FF0000"/>
            </a:solidFill>
            <a:rou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5" name="Line 27"/>
          <p:cNvSpPr>
            <a:spLocks noChangeShapeType="1"/>
          </p:cNvSpPr>
          <p:nvPr/>
        </p:nvSpPr>
        <p:spPr bwMode="auto">
          <a:xfrm flipV="1">
            <a:off x="4860032" y="3790950"/>
            <a:ext cx="407987" cy="28575"/>
          </a:xfrm>
          <a:prstGeom prst="line">
            <a:avLst/>
          </a:prstGeom>
          <a:noFill/>
          <a:ln w="38100">
            <a:solidFill>
              <a:srgbClr val="FF0000"/>
            </a:solidFill>
            <a:rou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6" name="Oval 28"/>
          <p:cNvSpPr>
            <a:spLocks noChangeArrowheads="1"/>
          </p:cNvSpPr>
          <p:nvPr/>
        </p:nvSpPr>
        <p:spPr bwMode="auto">
          <a:xfrm>
            <a:off x="7634982" y="2773363"/>
            <a:ext cx="425450" cy="436562"/>
          </a:xfrm>
          <a:prstGeom prst="ellipse">
            <a:avLst/>
          </a:prstGeom>
          <a:noFill/>
          <a:ln w="952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57" name="Line 29"/>
          <p:cNvSpPr>
            <a:spLocks noChangeShapeType="1"/>
          </p:cNvSpPr>
          <p:nvPr/>
        </p:nvSpPr>
        <p:spPr bwMode="auto">
          <a:xfrm>
            <a:off x="6877744" y="3016250"/>
            <a:ext cx="661988" cy="0"/>
          </a:xfrm>
          <a:prstGeom prst="line">
            <a:avLst/>
          </a:prstGeom>
          <a:noFill/>
          <a:ln w="9525">
            <a:solidFill>
              <a:schemeClr val="tx1"/>
            </a:solidFill>
            <a:rou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58" name="Object 30"/>
          <p:cNvGraphicFramePr>
            <a:graphicFrameLocks noChangeAspect="1"/>
          </p:cNvGraphicFramePr>
          <p:nvPr>
            <p:extLst>
              <p:ext uri="{D42A27DB-BD31-4B8C-83A1-F6EECF244321}">
                <p14:modId xmlns:p14="http://schemas.microsoft.com/office/powerpoint/2010/main" val="1899475080"/>
              </p:ext>
            </p:extLst>
          </p:nvPr>
        </p:nvGraphicFramePr>
        <p:xfrm>
          <a:off x="5315644" y="3549650"/>
          <a:ext cx="298450" cy="371475"/>
        </p:xfrm>
        <a:graphic>
          <a:graphicData uri="http://schemas.openxmlformats.org/presentationml/2006/ole">
            <mc:AlternateContent xmlns:mc="http://schemas.openxmlformats.org/markup-compatibility/2006">
              <mc:Choice xmlns:v="urn:schemas-microsoft-com:vml" Requires="v">
                <p:oleObj spid="_x0000_s18965" name="Equation" r:id="rId18" imgW="482600" imgH="584200" progId="Equation.3">
                  <p:embed/>
                </p:oleObj>
              </mc:Choice>
              <mc:Fallback>
                <p:oleObj name="Equation" r:id="rId18" imgW="482600" imgH="584200" progId="Equation.3">
                  <p:embed/>
                  <p:pic>
                    <p:nvPicPr>
                      <p:cNvPr id="58" name="Object 3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15644" y="3549650"/>
                        <a:ext cx="298450" cy="371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9" name="Object 31"/>
          <p:cNvGraphicFramePr>
            <a:graphicFrameLocks noChangeAspect="1"/>
          </p:cNvGraphicFramePr>
          <p:nvPr>
            <p:extLst>
              <p:ext uri="{D42A27DB-BD31-4B8C-83A1-F6EECF244321}">
                <p14:modId xmlns:p14="http://schemas.microsoft.com/office/powerpoint/2010/main" val="1555246351"/>
              </p:ext>
            </p:extLst>
          </p:nvPr>
        </p:nvGraphicFramePr>
        <p:xfrm>
          <a:off x="6545957" y="2773363"/>
          <a:ext cx="252412" cy="363537"/>
        </p:xfrm>
        <a:graphic>
          <a:graphicData uri="http://schemas.openxmlformats.org/presentationml/2006/ole">
            <mc:AlternateContent xmlns:mc="http://schemas.openxmlformats.org/markup-compatibility/2006">
              <mc:Choice xmlns:v="urn:schemas-microsoft-com:vml" Requires="v">
                <p:oleObj spid="_x0000_s18966" name="Equation" r:id="rId19" imgW="406400" imgH="571500" progId="Equation.3">
                  <p:embed/>
                </p:oleObj>
              </mc:Choice>
              <mc:Fallback>
                <p:oleObj name="Equation" r:id="rId19" imgW="406400" imgH="571500" progId="Equation.3">
                  <p:embed/>
                  <p:pic>
                    <p:nvPicPr>
                      <p:cNvPr id="59" name="Object 3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545957" y="2773363"/>
                        <a:ext cx="252412" cy="3635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0" name="Oval 32"/>
          <p:cNvSpPr>
            <a:spLocks noChangeArrowheads="1"/>
          </p:cNvSpPr>
          <p:nvPr/>
        </p:nvSpPr>
        <p:spPr bwMode="auto">
          <a:xfrm>
            <a:off x="7539732" y="2676525"/>
            <a:ext cx="615950" cy="630238"/>
          </a:xfrm>
          <a:prstGeom prst="ellipse">
            <a:avLst/>
          </a:prstGeom>
          <a:noFill/>
          <a:ln w="952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aphicFrame>
        <p:nvGraphicFramePr>
          <p:cNvPr id="61" name="Object 33"/>
          <p:cNvGraphicFramePr>
            <a:graphicFrameLocks noChangeAspect="1"/>
          </p:cNvGraphicFramePr>
          <p:nvPr>
            <p:extLst>
              <p:ext uri="{D42A27DB-BD31-4B8C-83A1-F6EECF244321}">
                <p14:modId xmlns:p14="http://schemas.microsoft.com/office/powerpoint/2010/main" val="757680063"/>
              </p:ext>
            </p:extLst>
          </p:nvPr>
        </p:nvGraphicFramePr>
        <p:xfrm>
          <a:off x="7681019" y="2773363"/>
          <a:ext cx="300038" cy="363537"/>
        </p:xfrm>
        <a:graphic>
          <a:graphicData uri="http://schemas.openxmlformats.org/presentationml/2006/ole">
            <mc:AlternateContent xmlns:mc="http://schemas.openxmlformats.org/markup-compatibility/2006">
              <mc:Choice xmlns:v="urn:schemas-microsoft-com:vml" Requires="v">
                <p:oleObj spid="_x0000_s18967" name="Equation" r:id="rId20" imgW="482600" imgH="571500" progId="Equation.3">
                  <p:embed/>
                </p:oleObj>
              </mc:Choice>
              <mc:Fallback>
                <p:oleObj name="Equation" r:id="rId20" imgW="482600" imgH="571500" progId="Equation.3">
                  <p:embed/>
                  <p:pic>
                    <p:nvPicPr>
                      <p:cNvPr id="61" name="Object 3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681019" y="2773363"/>
                        <a:ext cx="300038" cy="3635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2" name="Object 34"/>
          <p:cNvGraphicFramePr>
            <a:graphicFrameLocks noChangeAspect="1"/>
          </p:cNvGraphicFramePr>
          <p:nvPr>
            <p:extLst>
              <p:ext uri="{D42A27DB-BD31-4B8C-83A1-F6EECF244321}">
                <p14:modId xmlns:p14="http://schemas.microsoft.com/office/powerpoint/2010/main" val="3870133377"/>
              </p:ext>
            </p:extLst>
          </p:nvPr>
        </p:nvGraphicFramePr>
        <p:xfrm>
          <a:off x="5930007" y="3160713"/>
          <a:ext cx="165100" cy="177800"/>
        </p:xfrm>
        <a:graphic>
          <a:graphicData uri="http://schemas.openxmlformats.org/presentationml/2006/ole">
            <mc:AlternateContent xmlns:mc="http://schemas.openxmlformats.org/markup-compatibility/2006">
              <mc:Choice xmlns:v="urn:schemas-microsoft-com:vml" Requires="v">
                <p:oleObj spid="_x0000_s18968" name="Equation" r:id="rId21" imgW="266700" imgH="279400" progId="Equation.3">
                  <p:embed/>
                </p:oleObj>
              </mc:Choice>
              <mc:Fallback>
                <p:oleObj name="Equation" r:id="rId21" imgW="266700" imgH="279400" progId="Equation.3">
                  <p:embed/>
                  <p:pic>
                    <p:nvPicPr>
                      <p:cNvPr id="62" name="Object 3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30007" y="3160713"/>
                        <a:ext cx="165100" cy="177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3" name="Object 35"/>
          <p:cNvGraphicFramePr>
            <a:graphicFrameLocks noChangeAspect="1"/>
          </p:cNvGraphicFramePr>
          <p:nvPr>
            <p:extLst>
              <p:ext uri="{D42A27DB-BD31-4B8C-83A1-F6EECF244321}">
                <p14:modId xmlns:p14="http://schemas.microsoft.com/office/powerpoint/2010/main" val="2183581993"/>
              </p:ext>
            </p:extLst>
          </p:nvPr>
        </p:nvGraphicFramePr>
        <p:xfrm>
          <a:off x="5930007" y="3840163"/>
          <a:ext cx="165100" cy="177800"/>
        </p:xfrm>
        <a:graphic>
          <a:graphicData uri="http://schemas.openxmlformats.org/presentationml/2006/ole">
            <mc:AlternateContent xmlns:mc="http://schemas.openxmlformats.org/markup-compatibility/2006">
              <mc:Choice xmlns:v="urn:schemas-microsoft-com:vml" Requires="v">
                <p:oleObj spid="_x0000_s18969" name="Equation" r:id="rId22" imgW="266700" imgH="279400" progId="Equation.3">
                  <p:embed/>
                </p:oleObj>
              </mc:Choice>
              <mc:Fallback>
                <p:oleObj name="Equation" r:id="rId22" imgW="266700" imgH="279400" progId="Equation.3">
                  <p:embed/>
                  <p:pic>
                    <p:nvPicPr>
                      <p:cNvPr id="63" name="Object 3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30007" y="3840163"/>
                        <a:ext cx="165100" cy="177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4" name="Object 36"/>
          <p:cNvGraphicFramePr>
            <a:graphicFrameLocks noChangeAspect="1"/>
          </p:cNvGraphicFramePr>
          <p:nvPr>
            <p:extLst>
              <p:ext uri="{D42A27DB-BD31-4B8C-83A1-F6EECF244321}">
                <p14:modId xmlns:p14="http://schemas.microsoft.com/office/powerpoint/2010/main" val="3077930197"/>
              </p:ext>
            </p:extLst>
          </p:nvPr>
        </p:nvGraphicFramePr>
        <p:xfrm>
          <a:off x="7114282" y="2822575"/>
          <a:ext cx="163512" cy="177800"/>
        </p:xfrm>
        <a:graphic>
          <a:graphicData uri="http://schemas.openxmlformats.org/presentationml/2006/ole">
            <mc:AlternateContent xmlns:mc="http://schemas.openxmlformats.org/markup-compatibility/2006">
              <mc:Choice xmlns:v="urn:schemas-microsoft-com:vml" Requires="v">
                <p:oleObj spid="_x0000_s18970" name="Equation" r:id="rId23" imgW="266700" imgH="279400" progId="Equation.3">
                  <p:embed/>
                </p:oleObj>
              </mc:Choice>
              <mc:Fallback>
                <p:oleObj name="Equation" r:id="rId23" imgW="266700" imgH="279400" progId="Equation.3">
                  <p:embed/>
                  <p:pic>
                    <p:nvPicPr>
                      <p:cNvPr id="64" name="Object 3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14282" y="2822575"/>
                        <a:ext cx="163512" cy="177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5" name="Object 37"/>
          <p:cNvGraphicFramePr>
            <a:graphicFrameLocks noChangeAspect="1"/>
          </p:cNvGraphicFramePr>
          <p:nvPr>
            <p:extLst>
              <p:ext uri="{D42A27DB-BD31-4B8C-83A1-F6EECF244321}">
                <p14:modId xmlns:p14="http://schemas.microsoft.com/office/powerpoint/2010/main" val="3531159830"/>
              </p:ext>
            </p:extLst>
          </p:nvPr>
        </p:nvGraphicFramePr>
        <p:xfrm>
          <a:off x="6545957" y="4130675"/>
          <a:ext cx="284162" cy="371475"/>
        </p:xfrm>
        <a:graphic>
          <a:graphicData uri="http://schemas.openxmlformats.org/presentationml/2006/ole">
            <mc:AlternateContent xmlns:mc="http://schemas.openxmlformats.org/markup-compatibility/2006">
              <mc:Choice xmlns:v="urn:schemas-microsoft-com:vml" Requires="v">
                <p:oleObj spid="_x0000_s18971" name="Equation" r:id="rId24" imgW="457200" imgH="584200" progId="Equation.3">
                  <p:embed/>
                </p:oleObj>
              </mc:Choice>
              <mc:Fallback>
                <p:oleObj name="Equation" r:id="rId24" imgW="457200" imgH="584200" progId="Equation.3">
                  <p:embed/>
                  <p:pic>
                    <p:nvPicPr>
                      <p:cNvPr id="65" name="Object 37"/>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545957" y="4130675"/>
                        <a:ext cx="284162" cy="371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6" name="Text Box 38"/>
          <p:cNvSpPr txBox="1">
            <a:spLocks noChangeArrowheads="1"/>
          </p:cNvSpPr>
          <p:nvPr/>
        </p:nvSpPr>
        <p:spPr bwMode="auto">
          <a:xfrm>
            <a:off x="7146032" y="4048125"/>
            <a:ext cx="1709737"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spcBef>
                <a:spcPct val="20000"/>
              </a:spcBef>
            </a:pPr>
            <a:r>
              <a:rPr kumimoji="0" lang="en-US" altLang="zh-CN" sz="3200" b="0">
                <a:solidFill>
                  <a:schemeClr val="accent2"/>
                </a:solidFill>
                <a:latin typeface="Comic Sans MS" panose="030F0702030302020204" pitchFamily="66" charset="0"/>
              </a:rPr>
              <a:t>“reject”</a:t>
            </a:r>
          </a:p>
        </p:txBody>
      </p:sp>
      <p:graphicFrame>
        <p:nvGraphicFramePr>
          <p:cNvPr id="67" name="Object 2"/>
          <p:cNvGraphicFramePr>
            <a:graphicFrameLocks noChangeAspect="1"/>
          </p:cNvGraphicFramePr>
          <p:nvPr>
            <p:extLst>
              <p:ext uri="{D42A27DB-BD31-4B8C-83A1-F6EECF244321}">
                <p14:modId xmlns:p14="http://schemas.microsoft.com/office/powerpoint/2010/main" val="4247555108"/>
              </p:ext>
            </p:extLst>
          </p:nvPr>
        </p:nvGraphicFramePr>
        <p:xfrm>
          <a:off x="335454" y="5719715"/>
          <a:ext cx="546100" cy="304800"/>
        </p:xfrm>
        <a:graphic>
          <a:graphicData uri="http://schemas.openxmlformats.org/presentationml/2006/ole">
            <mc:AlternateContent xmlns:mc="http://schemas.openxmlformats.org/markup-compatibility/2006">
              <mc:Choice xmlns:v="urn:schemas-microsoft-com:vml" Requires="v">
                <p:oleObj spid="_x0000_s18972" name="Equation" r:id="rId25" imgW="545465" imgH="304800" progId="Equation.3">
                  <p:embed/>
                </p:oleObj>
              </mc:Choice>
              <mc:Fallback>
                <p:oleObj name="Equation" r:id="rId25" imgW="545465" imgH="304800" progId="Equation.3">
                  <p:embed/>
                  <p:pic>
                    <p:nvPicPr>
                      <p:cNvPr id="67" name="Object 2"/>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335454" y="5719715"/>
                        <a:ext cx="5461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8" name="Text Box 3"/>
          <p:cNvSpPr txBox="1">
            <a:spLocks noChangeArrowheads="1"/>
          </p:cNvSpPr>
          <p:nvPr/>
        </p:nvSpPr>
        <p:spPr bwMode="auto">
          <a:xfrm>
            <a:off x="935682" y="5578113"/>
            <a:ext cx="229101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spcBef>
                <a:spcPct val="20000"/>
              </a:spcBef>
            </a:pPr>
            <a:r>
              <a:rPr kumimoji="0" lang="zh-CN" altLang="en-US" sz="3200" b="0" dirty="0">
                <a:solidFill>
                  <a:schemeClr val="accent2"/>
                </a:solidFill>
                <a:latin typeface="Comic Sans MS" panose="030F0702030302020204" pitchFamily="66" charset="0"/>
              </a:rPr>
              <a:t>被</a:t>
            </a:r>
            <a:r>
              <a:rPr kumimoji="0" lang="en-US" altLang="zh-CN" sz="3200" b="0" dirty="0">
                <a:solidFill>
                  <a:schemeClr val="accent2"/>
                </a:solidFill>
                <a:latin typeface="Comic Sans MS" panose="030F0702030302020204" pitchFamily="66" charset="0"/>
              </a:rPr>
              <a:t>NFA</a:t>
            </a:r>
            <a:r>
              <a:rPr kumimoji="0" lang="zh-CN" altLang="en-US" sz="3200" b="0" dirty="0">
                <a:solidFill>
                  <a:schemeClr val="accent2"/>
                </a:solidFill>
                <a:latin typeface="Comic Sans MS" panose="030F0702030302020204" pitchFamily="66" charset="0"/>
              </a:rPr>
              <a:t>接受</a:t>
            </a:r>
            <a:endParaRPr kumimoji="0" lang="en-US" altLang="zh-CN" sz="3200" b="0" dirty="0">
              <a:solidFill>
                <a:schemeClr val="accent2"/>
              </a:solidFill>
              <a:latin typeface="Comic Sans MS" panose="030F0702030302020204" pitchFamily="66" charset="0"/>
            </a:endParaRPr>
          </a:p>
        </p:txBody>
      </p:sp>
      <p:graphicFrame>
        <p:nvGraphicFramePr>
          <p:cNvPr id="69" name="Object 2"/>
          <p:cNvGraphicFramePr>
            <a:graphicFrameLocks noChangeAspect="1"/>
          </p:cNvGraphicFramePr>
          <p:nvPr>
            <p:extLst>
              <p:ext uri="{D42A27DB-BD31-4B8C-83A1-F6EECF244321}">
                <p14:modId xmlns:p14="http://schemas.microsoft.com/office/powerpoint/2010/main" val="3231934403"/>
              </p:ext>
            </p:extLst>
          </p:nvPr>
        </p:nvGraphicFramePr>
        <p:xfrm>
          <a:off x="5169192" y="5750240"/>
          <a:ext cx="546100" cy="304800"/>
        </p:xfrm>
        <a:graphic>
          <a:graphicData uri="http://schemas.openxmlformats.org/presentationml/2006/ole">
            <mc:AlternateContent xmlns:mc="http://schemas.openxmlformats.org/markup-compatibility/2006">
              <mc:Choice xmlns:v="urn:schemas-microsoft-com:vml" Requires="v">
                <p:oleObj spid="_x0000_s18973" name="Equation" r:id="rId27" imgW="545465" imgH="304800" progId="Equation.3">
                  <p:embed/>
                </p:oleObj>
              </mc:Choice>
              <mc:Fallback>
                <p:oleObj name="Equation" r:id="rId27" imgW="545465" imgH="304800" progId="Equation.3">
                  <p:embed/>
                  <p:pic>
                    <p:nvPicPr>
                      <p:cNvPr id="69" name="Object 2"/>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5169192" y="5750240"/>
                        <a:ext cx="5461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0" name="Text Box 3"/>
          <p:cNvSpPr txBox="1">
            <a:spLocks noChangeArrowheads="1"/>
          </p:cNvSpPr>
          <p:nvPr/>
        </p:nvSpPr>
        <p:spPr bwMode="auto">
          <a:xfrm>
            <a:off x="5769420" y="5608638"/>
            <a:ext cx="229101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spcBef>
                <a:spcPct val="20000"/>
              </a:spcBef>
            </a:pPr>
            <a:r>
              <a:rPr kumimoji="0" lang="zh-CN" altLang="en-US" sz="3200" b="0" dirty="0">
                <a:solidFill>
                  <a:schemeClr val="accent2"/>
                </a:solidFill>
                <a:latin typeface="Comic Sans MS" panose="030F0702030302020204" pitchFamily="66" charset="0"/>
              </a:rPr>
              <a:t>被</a:t>
            </a:r>
            <a:r>
              <a:rPr kumimoji="0" lang="en-US" altLang="zh-CN" sz="3200" b="0" dirty="0">
                <a:solidFill>
                  <a:schemeClr val="accent2"/>
                </a:solidFill>
                <a:latin typeface="Comic Sans MS" panose="030F0702030302020204" pitchFamily="66" charset="0"/>
              </a:rPr>
              <a:t>NFA</a:t>
            </a:r>
            <a:r>
              <a:rPr kumimoji="0" lang="zh-CN" altLang="en-US" sz="3200" b="0" dirty="0">
                <a:solidFill>
                  <a:schemeClr val="accent2"/>
                </a:solidFill>
                <a:latin typeface="Comic Sans MS" panose="030F0702030302020204" pitchFamily="66" charset="0"/>
              </a:rPr>
              <a:t>拒绝</a:t>
            </a:r>
            <a:endParaRPr kumimoji="0" lang="en-US" altLang="zh-CN" sz="3200" b="0" dirty="0">
              <a:solidFill>
                <a:schemeClr val="accent2"/>
              </a:solidFill>
              <a:latin typeface="Comic Sans MS" panose="030F0702030302020204" pitchFamily="66" charset="0"/>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Oval 6"/>
          <p:cNvSpPr>
            <a:spLocks noChangeArrowheads="1"/>
          </p:cNvSpPr>
          <p:nvPr/>
        </p:nvSpPr>
        <p:spPr bwMode="auto">
          <a:xfrm>
            <a:off x="6760859" y="4721107"/>
            <a:ext cx="409244" cy="404551"/>
          </a:xfrm>
          <a:prstGeom prst="ellipse">
            <a:avLst/>
          </a:prstGeom>
          <a:solidFill>
            <a:srgbClr val="FF0000">
              <a:alpha val="50195"/>
            </a:srgbClr>
          </a:solidFill>
          <a:ln w="38100">
            <a:solidFill>
              <a:srgbClr val="FF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 name="灯片编号占位符 1"/>
          <p:cNvSpPr>
            <a:spLocks noGrp="1"/>
          </p:cNvSpPr>
          <p:nvPr>
            <p:ph type="sldNum" sz="quarter" idx="12"/>
          </p:nvPr>
        </p:nvSpPr>
        <p:spPr/>
        <p:txBody>
          <a:bodyPr/>
          <a:lstStyle/>
          <a:p>
            <a:fld id="{0C913308-F349-4B6D-A68A-DD1791B4A57B}" type="slidenum">
              <a:rPr lang="zh-CN" altLang="en-US" smtClean="0"/>
              <a:t>37</a:t>
            </a:fld>
            <a:endParaRPr lang="zh-CN" altLang="en-US"/>
          </a:p>
        </p:txBody>
      </p:sp>
      <p:sp>
        <p:nvSpPr>
          <p:cNvPr id="3" name="标题 2"/>
          <p:cNvSpPr>
            <a:spLocks noGrp="1"/>
          </p:cNvSpPr>
          <p:nvPr>
            <p:ph type="title"/>
          </p:nvPr>
        </p:nvSpPr>
        <p:spPr/>
        <p:txBody>
          <a:bodyPr/>
          <a:lstStyle/>
          <a:p>
            <a:r>
              <a:rPr lang="zh-CN" altLang="en-US" dirty="0">
                <a:latin typeface="+mn-lt"/>
              </a:rPr>
              <a:t>不确定性有限自动机（</a:t>
            </a:r>
            <a:r>
              <a:rPr lang="en-US" altLang="zh-CN" dirty="0">
                <a:latin typeface="+mn-lt"/>
              </a:rPr>
              <a:t>NFA</a:t>
            </a:r>
            <a:r>
              <a:rPr lang="zh-CN" altLang="en-US" dirty="0">
                <a:latin typeface="+mn-lt"/>
              </a:rPr>
              <a:t>）</a:t>
            </a:r>
          </a:p>
        </p:txBody>
      </p:sp>
      <p:sp>
        <p:nvSpPr>
          <p:cNvPr id="6" name="文本框 5"/>
          <p:cNvSpPr txBox="1"/>
          <p:nvPr/>
        </p:nvSpPr>
        <p:spPr>
          <a:xfrm>
            <a:off x="137951" y="488759"/>
            <a:ext cx="1481722" cy="369332"/>
          </a:xfrm>
          <a:prstGeom prst="rect">
            <a:avLst/>
          </a:prstGeom>
          <a:gradFill flip="none" rotWithShape="1">
            <a:gsLst>
              <a:gs pos="0">
                <a:schemeClr val="accent1">
                  <a:lumMod val="40000"/>
                  <a:lumOff val="60000"/>
                </a:schemeClr>
              </a:gs>
              <a:gs pos="50000">
                <a:schemeClr val="accent1">
                  <a:lumMod val="20000"/>
                  <a:lumOff val="80000"/>
                </a:schemeClr>
              </a:gs>
              <a:gs pos="100000">
                <a:schemeClr val="bg1"/>
              </a:gs>
            </a:gsLst>
            <a:lin ang="0" scaled="1"/>
            <a:tileRect/>
          </a:gradFill>
          <a:effectLst>
            <a:outerShdw blurRad="50800" dist="38100" dir="2700000" algn="tl" rotWithShape="0">
              <a:prstClr val="black">
                <a:alpha val="40000"/>
              </a:prstClr>
            </a:outerShdw>
          </a:effectLst>
        </p:spPr>
        <p:txBody>
          <a:bodyPr wrap="square" rtlCol="0">
            <a:spAutoFit/>
          </a:bodyPr>
          <a:lstStyle/>
          <a:p>
            <a:pPr algn="ctr"/>
            <a:r>
              <a:rPr lang="zh-CN" altLang="en-US" b="1" dirty="0">
                <a:latin typeface="微软雅黑" panose="020B0503020204020204" pitchFamily="34" charset="-122"/>
                <a:ea typeface="微软雅黑" panose="020B0503020204020204" pitchFamily="34" charset="-122"/>
              </a:rPr>
              <a:t>例</a:t>
            </a:r>
            <a:r>
              <a:rPr lang="en-US" altLang="zh-CN" b="1" dirty="0">
                <a:latin typeface="微软雅黑" panose="020B0503020204020204" pitchFamily="34" charset="-122"/>
                <a:ea typeface="微软雅黑" panose="020B0503020204020204" pitchFamily="34" charset="-122"/>
              </a:rPr>
              <a:t>2</a:t>
            </a:r>
            <a:endParaRPr lang="zh-CN" altLang="en-US" b="1" dirty="0">
              <a:latin typeface="微软雅黑" panose="020B0503020204020204" pitchFamily="34" charset="-122"/>
              <a:ea typeface="微软雅黑" panose="020B0503020204020204" pitchFamily="34" charset="-122"/>
            </a:endParaRPr>
          </a:p>
        </p:txBody>
      </p:sp>
      <p:sp>
        <p:nvSpPr>
          <p:cNvPr id="5" name="Rectangle 2"/>
          <p:cNvSpPr>
            <a:spLocks noChangeArrowheads="1"/>
          </p:cNvSpPr>
          <p:nvPr/>
        </p:nvSpPr>
        <p:spPr bwMode="auto">
          <a:xfrm>
            <a:off x="723900" y="1484784"/>
            <a:ext cx="7696200" cy="533400"/>
          </a:xfrm>
          <a:prstGeom prst="rect">
            <a:avLst/>
          </a:prstGeom>
          <a:noFill/>
          <a:ln w="9525">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7" name="Line 3"/>
          <p:cNvSpPr>
            <a:spLocks noChangeShapeType="1"/>
          </p:cNvSpPr>
          <p:nvPr/>
        </p:nvSpPr>
        <p:spPr bwMode="auto">
          <a:xfrm>
            <a:off x="1257300" y="1484784"/>
            <a:ext cx="0" cy="53340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8" name="Object 4"/>
          <p:cNvGraphicFramePr>
            <a:graphicFrameLocks noChangeAspect="1"/>
          </p:cNvGraphicFramePr>
          <p:nvPr>
            <p:extLst>
              <p:ext uri="{D42A27DB-BD31-4B8C-83A1-F6EECF244321}">
                <p14:modId xmlns:p14="http://schemas.microsoft.com/office/powerpoint/2010/main" val="2567092333"/>
              </p:ext>
            </p:extLst>
          </p:nvPr>
        </p:nvGraphicFramePr>
        <p:xfrm>
          <a:off x="876300" y="1637184"/>
          <a:ext cx="265113" cy="279400"/>
        </p:xfrm>
        <a:graphic>
          <a:graphicData uri="http://schemas.openxmlformats.org/presentationml/2006/ole">
            <mc:AlternateContent xmlns:mc="http://schemas.openxmlformats.org/markup-compatibility/2006">
              <mc:Choice xmlns:v="urn:schemas-microsoft-com:vml" Requires="v">
                <p:oleObj spid="_x0000_s19922" name="Equation" r:id="rId4" imgW="266700" imgH="279400" progId="Equation.3">
                  <p:embed/>
                </p:oleObj>
              </mc:Choice>
              <mc:Fallback>
                <p:oleObj name="Equation" r:id="rId4" imgW="266700" imgH="279400" progId="Equation.3">
                  <p:embed/>
                  <p:pic>
                    <p:nvPicPr>
                      <p:cNvPr id="8"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6300" y="1637184"/>
                        <a:ext cx="265113" cy="279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 name="Line 5"/>
          <p:cNvSpPr>
            <a:spLocks noChangeShapeType="1"/>
          </p:cNvSpPr>
          <p:nvPr/>
        </p:nvSpPr>
        <p:spPr bwMode="auto">
          <a:xfrm>
            <a:off x="647700" y="1027584"/>
            <a:ext cx="0" cy="457200"/>
          </a:xfrm>
          <a:prstGeom prst="line">
            <a:avLst/>
          </a:prstGeom>
          <a:noFill/>
          <a:ln w="38100">
            <a:solidFill>
              <a:schemeClr val="tx1"/>
            </a:solidFill>
            <a:rou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 name="Oval 6"/>
          <p:cNvSpPr>
            <a:spLocks noChangeArrowheads="1"/>
          </p:cNvSpPr>
          <p:nvPr/>
        </p:nvSpPr>
        <p:spPr bwMode="auto">
          <a:xfrm>
            <a:off x="2125126" y="3423445"/>
            <a:ext cx="409244" cy="404551"/>
          </a:xfrm>
          <a:prstGeom prst="ellipse">
            <a:avLst/>
          </a:prstGeom>
          <a:solidFill>
            <a:srgbClr val="FF0000">
              <a:alpha val="50195"/>
            </a:srgbClr>
          </a:solidFill>
          <a:ln w="38100">
            <a:solidFill>
              <a:srgbClr val="FF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2" name="Oval 8"/>
          <p:cNvSpPr>
            <a:spLocks noChangeArrowheads="1"/>
          </p:cNvSpPr>
          <p:nvPr/>
        </p:nvSpPr>
        <p:spPr bwMode="auto">
          <a:xfrm>
            <a:off x="2203644" y="4871171"/>
            <a:ext cx="409244" cy="409244"/>
          </a:xfrm>
          <a:prstGeom prst="ellipse">
            <a:avLst/>
          </a:prstGeom>
          <a:noFill/>
          <a:ln w="952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3" name="Line 9"/>
          <p:cNvSpPr>
            <a:spLocks noChangeShapeType="1"/>
          </p:cNvSpPr>
          <p:nvPr/>
        </p:nvSpPr>
        <p:spPr bwMode="auto">
          <a:xfrm flipV="1">
            <a:off x="1370220" y="3708987"/>
            <a:ext cx="773017" cy="545659"/>
          </a:xfrm>
          <a:prstGeom prst="line">
            <a:avLst/>
          </a:prstGeom>
          <a:noFill/>
          <a:ln w="38100">
            <a:solidFill>
              <a:srgbClr val="FF0000"/>
            </a:solidFill>
            <a:rou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 name="Line 10"/>
          <p:cNvSpPr>
            <a:spLocks noChangeShapeType="1"/>
          </p:cNvSpPr>
          <p:nvPr/>
        </p:nvSpPr>
        <p:spPr bwMode="auto">
          <a:xfrm>
            <a:off x="1434053" y="4618593"/>
            <a:ext cx="774911" cy="409244"/>
          </a:xfrm>
          <a:prstGeom prst="line">
            <a:avLst/>
          </a:prstGeom>
          <a:noFill/>
          <a:ln w="9525">
            <a:solidFill>
              <a:schemeClr val="tx1"/>
            </a:solidFill>
            <a:rou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 name="Oval 12"/>
          <p:cNvSpPr>
            <a:spLocks noChangeArrowheads="1"/>
          </p:cNvSpPr>
          <p:nvPr/>
        </p:nvSpPr>
        <p:spPr bwMode="auto">
          <a:xfrm>
            <a:off x="3299324" y="3375860"/>
            <a:ext cx="409244" cy="409244"/>
          </a:xfrm>
          <a:prstGeom prst="ellipse">
            <a:avLst/>
          </a:prstGeom>
          <a:noFill/>
          <a:ln w="952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7" name="Line 13"/>
          <p:cNvSpPr>
            <a:spLocks noChangeShapeType="1"/>
          </p:cNvSpPr>
          <p:nvPr/>
        </p:nvSpPr>
        <p:spPr bwMode="auto">
          <a:xfrm>
            <a:off x="2533444" y="3628019"/>
            <a:ext cx="636602" cy="1"/>
          </a:xfrm>
          <a:prstGeom prst="line">
            <a:avLst/>
          </a:prstGeom>
          <a:noFill/>
          <a:ln w="9525">
            <a:solidFill>
              <a:schemeClr val="tx1"/>
            </a:solidFill>
            <a:rou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9" name="Object 15"/>
          <p:cNvGraphicFramePr>
            <a:graphicFrameLocks noChangeAspect="1"/>
          </p:cNvGraphicFramePr>
          <p:nvPr>
            <p:extLst>
              <p:ext uri="{D42A27DB-BD31-4B8C-83A1-F6EECF244321}">
                <p14:modId xmlns:p14="http://schemas.microsoft.com/office/powerpoint/2010/main" val="1801933955"/>
              </p:ext>
            </p:extLst>
          </p:nvPr>
        </p:nvGraphicFramePr>
        <p:xfrm>
          <a:off x="2208964" y="3429550"/>
          <a:ext cx="242515" cy="341036"/>
        </p:xfrm>
        <a:graphic>
          <a:graphicData uri="http://schemas.openxmlformats.org/presentationml/2006/ole">
            <mc:AlternateContent xmlns:mc="http://schemas.openxmlformats.org/markup-compatibility/2006">
              <mc:Choice xmlns:v="urn:schemas-microsoft-com:vml" Requires="v">
                <p:oleObj spid="_x0000_s19923" name="Equation" r:id="rId6" imgW="406400" imgH="571500" progId="Equation.3">
                  <p:embed/>
                </p:oleObj>
              </mc:Choice>
              <mc:Fallback>
                <p:oleObj name="Equation" r:id="rId6" imgW="406400" imgH="571500" progId="Equation.3">
                  <p:embed/>
                  <p:pic>
                    <p:nvPicPr>
                      <p:cNvPr id="19" name="Object 1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08964" y="3429550"/>
                        <a:ext cx="242515" cy="341036"/>
                      </a:xfrm>
                      <a:prstGeom prst="rect">
                        <a:avLst/>
                      </a:prstGeom>
                      <a:noFill/>
                      <a:ln>
                        <a:noFill/>
                      </a:ln>
                      <a:effectLst/>
                    </p:spPr>
                  </p:pic>
                </p:oleObj>
              </mc:Fallback>
            </mc:AlternateContent>
          </a:graphicData>
        </a:graphic>
      </p:graphicFrame>
      <p:sp>
        <p:nvSpPr>
          <p:cNvPr id="20" name="Oval 16"/>
          <p:cNvSpPr>
            <a:spLocks noChangeArrowheads="1"/>
          </p:cNvSpPr>
          <p:nvPr/>
        </p:nvSpPr>
        <p:spPr bwMode="auto">
          <a:xfrm>
            <a:off x="3188782" y="3284917"/>
            <a:ext cx="591130" cy="591130"/>
          </a:xfrm>
          <a:prstGeom prst="ellipse">
            <a:avLst/>
          </a:prstGeom>
          <a:noFill/>
          <a:ln w="952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aphicFrame>
        <p:nvGraphicFramePr>
          <p:cNvPr id="21" name="Object 17"/>
          <p:cNvGraphicFramePr>
            <a:graphicFrameLocks noChangeAspect="1"/>
          </p:cNvGraphicFramePr>
          <p:nvPr>
            <p:extLst>
              <p:ext uri="{D42A27DB-BD31-4B8C-83A1-F6EECF244321}">
                <p14:modId xmlns:p14="http://schemas.microsoft.com/office/powerpoint/2010/main" val="3553702124"/>
              </p:ext>
            </p:extLst>
          </p:nvPr>
        </p:nvGraphicFramePr>
        <p:xfrm>
          <a:off x="3392476" y="3342381"/>
          <a:ext cx="287986" cy="341036"/>
        </p:xfrm>
        <a:graphic>
          <a:graphicData uri="http://schemas.openxmlformats.org/presentationml/2006/ole">
            <mc:AlternateContent xmlns:mc="http://schemas.openxmlformats.org/markup-compatibility/2006">
              <mc:Choice xmlns:v="urn:schemas-microsoft-com:vml" Requires="v">
                <p:oleObj spid="_x0000_s19924" name="Equation" r:id="rId8" imgW="482600" imgH="571500" progId="Equation.3">
                  <p:embed/>
                </p:oleObj>
              </mc:Choice>
              <mc:Fallback>
                <p:oleObj name="Equation" r:id="rId8" imgW="482600" imgH="571500" progId="Equation.3">
                  <p:embed/>
                  <p:pic>
                    <p:nvPicPr>
                      <p:cNvPr id="21" name="Object 1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392476" y="3342381"/>
                        <a:ext cx="287986" cy="341036"/>
                      </a:xfrm>
                      <a:prstGeom prst="rect">
                        <a:avLst/>
                      </a:prstGeom>
                      <a:noFill/>
                      <a:ln>
                        <a:noFill/>
                      </a:ln>
                      <a:effectLst/>
                    </p:spPr>
                  </p:pic>
                </p:oleObj>
              </mc:Fallback>
            </mc:AlternateContent>
          </a:graphicData>
        </a:graphic>
      </p:graphicFrame>
      <p:graphicFrame>
        <p:nvGraphicFramePr>
          <p:cNvPr id="22" name="Object 18"/>
          <p:cNvGraphicFramePr>
            <a:graphicFrameLocks noChangeAspect="1"/>
          </p:cNvGraphicFramePr>
          <p:nvPr>
            <p:extLst>
              <p:ext uri="{D42A27DB-BD31-4B8C-83A1-F6EECF244321}">
                <p14:modId xmlns:p14="http://schemas.microsoft.com/office/powerpoint/2010/main" val="3749075701"/>
              </p:ext>
            </p:extLst>
          </p:nvPr>
        </p:nvGraphicFramePr>
        <p:xfrm>
          <a:off x="2266349" y="4872226"/>
          <a:ext cx="272829" cy="348615"/>
        </p:xfrm>
        <a:graphic>
          <a:graphicData uri="http://schemas.openxmlformats.org/presentationml/2006/ole">
            <mc:AlternateContent xmlns:mc="http://schemas.openxmlformats.org/markup-compatibility/2006">
              <mc:Choice xmlns:v="urn:schemas-microsoft-com:vml" Requires="v">
                <p:oleObj spid="_x0000_s19925" name="Equation" r:id="rId10" imgW="457200" imgH="584200" progId="Equation.3">
                  <p:embed/>
                </p:oleObj>
              </mc:Choice>
              <mc:Fallback>
                <p:oleObj name="Equation" r:id="rId10" imgW="457200" imgH="584200" progId="Equation.3">
                  <p:embed/>
                  <p:pic>
                    <p:nvPicPr>
                      <p:cNvPr id="22" name="Object 18"/>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266349" y="4872226"/>
                        <a:ext cx="272829" cy="348615"/>
                      </a:xfrm>
                      <a:prstGeom prst="rect">
                        <a:avLst/>
                      </a:prstGeom>
                      <a:noFill/>
                      <a:ln>
                        <a:noFill/>
                      </a:ln>
                      <a:effectLst/>
                    </p:spPr>
                  </p:pic>
                </p:oleObj>
              </mc:Fallback>
            </mc:AlternateContent>
          </a:graphicData>
        </a:graphic>
      </p:graphicFrame>
      <p:graphicFrame>
        <p:nvGraphicFramePr>
          <p:cNvPr id="23" name="Object 19"/>
          <p:cNvGraphicFramePr>
            <a:graphicFrameLocks noChangeAspect="1"/>
          </p:cNvGraphicFramePr>
          <p:nvPr>
            <p:extLst>
              <p:ext uri="{D42A27DB-BD31-4B8C-83A1-F6EECF244321}">
                <p14:modId xmlns:p14="http://schemas.microsoft.com/office/powerpoint/2010/main" val="1005525100"/>
              </p:ext>
            </p:extLst>
          </p:nvPr>
        </p:nvGraphicFramePr>
        <p:xfrm>
          <a:off x="1554143" y="3869116"/>
          <a:ext cx="158203" cy="166729"/>
        </p:xfrm>
        <a:graphic>
          <a:graphicData uri="http://schemas.openxmlformats.org/presentationml/2006/ole">
            <mc:AlternateContent xmlns:mc="http://schemas.openxmlformats.org/markup-compatibility/2006">
              <mc:Choice xmlns:v="urn:schemas-microsoft-com:vml" Requires="v">
                <p:oleObj spid="_x0000_s19926" name="Equation" r:id="rId12" imgW="266700" imgH="279400" progId="Equation.3">
                  <p:embed/>
                </p:oleObj>
              </mc:Choice>
              <mc:Fallback>
                <p:oleObj name="Equation" r:id="rId12" imgW="266700" imgH="279400" progId="Equation.3">
                  <p:embed/>
                  <p:pic>
                    <p:nvPicPr>
                      <p:cNvPr id="23" name="Object 1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4143" y="3869116"/>
                        <a:ext cx="158203" cy="166729"/>
                      </a:xfrm>
                      <a:prstGeom prst="rect">
                        <a:avLst/>
                      </a:prstGeom>
                      <a:noFill/>
                      <a:ln>
                        <a:noFill/>
                      </a:ln>
                      <a:effectLst/>
                    </p:spPr>
                  </p:pic>
                </p:oleObj>
              </mc:Fallback>
            </mc:AlternateContent>
          </a:graphicData>
        </a:graphic>
      </p:graphicFrame>
      <p:graphicFrame>
        <p:nvGraphicFramePr>
          <p:cNvPr id="24" name="Object 20"/>
          <p:cNvGraphicFramePr>
            <a:graphicFrameLocks noChangeAspect="1"/>
          </p:cNvGraphicFramePr>
          <p:nvPr>
            <p:extLst>
              <p:ext uri="{D42A27DB-BD31-4B8C-83A1-F6EECF244321}">
                <p14:modId xmlns:p14="http://schemas.microsoft.com/office/powerpoint/2010/main" val="491494503"/>
              </p:ext>
            </p:extLst>
          </p:nvPr>
        </p:nvGraphicFramePr>
        <p:xfrm>
          <a:off x="1768813" y="4580285"/>
          <a:ext cx="158203" cy="166729"/>
        </p:xfrm>
        <a:graphic>
          <a:graphicData uri="http://schemas.openxmlformats.org/presentationml/2006/ole">
            <mc:AlternateContent xmlns:mc="http://schemas.openxmlformats.org/markup-compatibility/2006">
              <mc:Choice xmlns:v="urn:schemas-microsoft-com:vml" Requires="v">
                <p:oleObj spid="_x0000_s19927" name="Equation" r:id="rId13" imgW="266700" imgH="279400" progId="Equation.3">
                  <p:embed/>
                </p:oleObj>
              </mc:Choice>
              <mc:Fallback>
                <p:oleObj name="Equation" r:id="rId13" imgW="266700" imgH="279400" progId="Equation.3">
                  <p:embed/>
                  <p:pic>
                    <p:nvPicPr>
                      <p:cNvPr id="24" name="Object 2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68813" y="4580285"/>
                        <a:ext cx="158203" cy="166729"/>
                      </a:xfrm>
                      <a:prstGeom prst="rect">
                        <a:avLst/>
                      </a:prstGeom>
                      <a:noFill/>
                      <a:ln>
                        <a:noFill/>
                      </a:ln>
                      <a:effectLst/>
                    </p:spPr>
                  </p:pic>
                </p:oleObj>
              </mc:Fallback>
            </mc:AlternateContent>
          </a:graphicData>
        </a:graphic>
      </p:graphicFrame>
      <p:graphicFrame>
        <p:nvGraphicFramePr>
          <p:cNvPr id="25" name="Object 21"/>
          <p:cNvGraphicFramePr>
            <a:graphicFrameLocks noChangeAspect="1"/>
          </p:cNvGraphicFramePr>
          <p:nvPr>
            <p:extLst>
              <p:ext uri="{D42A27DB-BD31-4B8C-83A1-F6EECF244321}">
                <p14:modId xmlns:p14="http://schemas.microsoft.com/office/powerpoint/2010/main" val="2005899624"/>
              </p:ext>
            </p:extLst>
          </p:nvPr>
        </p:nvGraphicFramePr>
        <p:xfrm>
          <a:off x="2692372" y="3429535"/>
          <a:ext cx="158203" cy="166729"/>
        </p:xfrm>
        <a:graphic>
          <a:graphicData uri="http://schemas.openxmlformats.org/presentationml/2006/ole">
            <mc:AlternateContent xmlns:mc="http://schemas.openxmlformats.org/markup-compatibility/2006">
              <mc:Choice xmlns:v="urn:schemas-microsoft-com:vml" Requires="v">
                <p:oleObj spid="_x0000_s19928" name="Equation" r:id="rId14" imgW="266700" imgH="279400" progId="Equation.3">
                  <p:embed/>
                </p:oleObj>
              </mc:Choice>
              <mc:Fallback>
                <p:oleObj name="Equation" r:id="rId14" imgW="266700" imgH="279400" progId="Equation.3">
                  <p:embed/>
                  <p:pic>
                    <p:nvPicPr>
                      <p:cNvPr id="25" name="Object 2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92372" y="3429535"/>
                        <a:ext cx="158203" cy="166729"/>
                      </a:xfrm>
                      <a:prstGeom prst="rect">
                        <a:avLst/>
                      </a:prstGeom>
                      <a:noFill/>
                      <a:ln>
                        <a:noFill/>
                      </a:ln>
                      <a:effectLst/>
                    </p:spPr>
                  </p:pic>
                </p:oleObj>
              </mc:Fallback>
            </mc:AlternateContent>
          </a:graphicData>
        </a:graphic>
      </p:graphicFrame>
      <p:sp>
        <p:nvSpPr>
          <p:cNvPr id="27" name="Text Box 24"/>
          <p:cNvSpPr txBox="1">
            <a:spLocks noChangeArrowheads="1"/>
          </p:cNvSpPr>
          <p:nvPr/>
        </p:nvSpPr>
        <p:spPr bwMode="auto">
          <a:xfrm>
            <a:off x="1317281" y="2703057"/>
            <a:ext cx="1651911"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spcBef>
                <a:spcPct val="20000"/>
              </a:spcBef>
            </a:pPr>
            <a:r>
              <a:rPr kumimoji="0" lang="en-US" altLang="zh-CN" sz="3200" b="0" dirty="0">
                <a:solidFill>
                  <a:schemeClr val="accent2"/>
                </a:solidFill>
                <a:latin typeface="Comic Sans MS" panose="030F0702030302020204" pitchFamily="66" charset="0"/>
              </a:rPr>
              <a:t>“reject”</a:t>
            </a:r>
          </a:p>
        </p:txBody>
      </p:sp>
      <p:sp>
        <p:nvSpPr>
          <p:cNvPr id="28" name="Oval 7"/>
          <p:cNvSpPr>
            <a:spLocks noChangeArrowheads="1"/>
          </p:cNvSpPr>
          <p:nvPr/>
        </p:nvSpPr>
        <p:spPr bwMode="auto">
          <a:xfrm>
            <a:off x="1047815" y="4249685"/>
            <a:ext cx="439051" cy="439051"/>
          </a:xfrm>
          <a:prstGeom prst="ellipse">
            <a:avLst/>
          </a:prstGeom>
          <a:solidFill>
            <a:srgbClr val="FF0000">
              <a:alpha val="50195"/>
            </a:srgbClr>
          </a:solidFill>
          <a:ln w="38100">
            <a:solidFill>
              <a:srgbClr val="FF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aphicFrame>
        <p:nvGraphicFramePr>
          <p:cNvPr id="29" name="Object 14"/>
          <p:cNvGraphicFramePr>
            <a:graphicFrameLocks noChangeAspect="1"/>
          </p:cNvGraphicFramePr>
          <p:nvPr>
            <p:extLst>
              <p:ext uri="{D42A27DB-BD31-4B8C-83A1-F6EECF244321}">
                <p14:modId xmlns:p14="http://schemas.microsoft.com/office/powerpoint/2010/main" val="1797192397"/>
              </p:ext>
            </p:extLst>
          </p:nvPr>
        </p:nvGraphicFramePr>
        <p:xfrm>
          <a:off x="1124015" y="4249685"/>
          <a:ext cx="308962" cy="374006"/>
        </p:xfrm>
        <a:graphic>
          <a:graphicData uri="http://schemas.openxmlformats.org/presentationml/2006/ole">
            <mc:AlternateContent xmlns:mc="http://schemas.openxmlformats.org/markup-compatibility/2006">
              <mc:Choice xmlns:v="urn:schemas-microsoft-com:vml" Requires="v">
                <p:oleObj spid="_x0000_s19929" name="Equation" r:id="rId15" imgW="482600" imgH="584200" progId="Equation.3">
                  <p:embed/>
                </p:oleObj>
              </mc:Choice>
              <mc:Fallback>
                <p:oleObj name="Equation" r:id="rId15" imgW="482600" imgH="584200" progId="Equation.3">
                  <p:embed/>
                  <p:pic>
                    <p:nvPicPr>
                      <p:cNvPr id="29" name="Object 14"/>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124015" y="4249685"/>
                        <a:ext cx="308962" cy="374006"/>
                      </a:xfrm>
                      <a:prstGeom prst="rect">
                        <a:avLst/>
                      </a:prstGeom>
                      <a:noFill/>
                      <a:ln>
                        <a:noFill/>
                      </a:ln>
                      <a:effectLst/>
                    </p:spPr>
                  </p:pic>
                </p:oleObj>
              </mc:Fallback>
            </mc:AlternateContent>
          </a:graphicData>
        </a:graphic>
      </p:graphicFrame>
      <p:sp>
        <p:nvSpPr>
          <p:cNvPr id="48" name="Oval 6"/>
          <p:cNvSpPr>
            <a:spLocks noChangeArrowheads="1"/>
          </p:cNvSpPr>
          <p:nvPr/>
        </p:nvSpPr>
        <p:spPr bwMode="auto">
          <a:xfrm>
            <a:off x="6640731" y="3279496"/>
            <a:ext cx="409244" cy="404551"/>
          </a:xfrm>
          <a:prstGeom prst="ellipse">
            <a:avLst/>
          </a:prstGeom>
          <a:noFill/>
          <a:ln w="3175">
            <a:solidFill>
              <a:schemeClr val="tx1"/>
            </a:solidFill>
            <a:round/>
          </a:ln>
          <a:effectLst/>
        </p:spPr>
        <p:txBody>
          <a:bodyPr wrap="none" anchor="ct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53" name="Oval 12"/>
          <p:cNvSpPr>
            <a:spLocks noChangeArrowheads="1"/>
          </p:cNvSpPr>
          <p:nvPr/>
        </p:nvSpPr>
        <p:spPr bwMode="auto">
          <a:xfrm>
            <a:off x="7814929" y="3231911"/>
            <a:ext cx="409244" cy="409244"/>
          </a:xfrm>
          <a:prstGeom prst="ellipse">
            <a:avLst/>
          </a:prstGeom>
          <a:noFill/>
          <a:ln w="952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54" name="Line 13"/>
          <p:cNvSpPr>
            <a:spLocks noChangeShapeType="1"/>
          </p:cNvSpPr>
          <p:nvPr/>
        </p:nvSpPr>
        <p:spPr bwMode="auto">
          <a:xfrm>
            <a:off x="7049049" y="3484070"/>
            <a:ext cx="636602" cy="1"/>
          </a:xfrm>
          <a:prstGeom prst="line">
            <a:avLst/>
          </a:prstGeom>
          <a:noFill/>
          <a:ln w="9525">
            <a:solidFill>
              <a:schemeClr val="tx1"/>
            </a:solidFill>
            <a:rou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55" name="Object 15"/>
          <p:cNvGraphicFramePr>
            <a:graphicFrameLocks noChangeAspect="1"/>
          </p:cNvGraphicFramePr>
          <p:nvPr>
            <p:extLst>
              <p:ext uri="{D42A27DB-BD31-4B8C-83A1-F6EECF244321}">
                <p14:modId xmlns:p14="http://schemas.microsoft.com/office/powerpoint/2010/main" val="865201894"/>
              </p:ext>
            </p:extLst>
          </p:nvPr>
        </p:nvGraphicFramePr>
        <p:xfrm>
          <a:off x="6724569" y="3285601"/>
          <a:ext cx="242515" cy="341036"/>
        </p:xfrm>
        <a:graphic>
          <a:graphicData uri="http://schemas.openxmlformats.org/presentationml/2006/ole">
            <mc:AlternateContent xmlns:mc="http://schemas.openxmlformats.org/markup-compatibility/2006">
              <mc:Choice xmlns:v="urn:schemas-microsoft-com:vml" Requires="v">
                <p:oleObj spid="_x0000_s19930" name="Equation" r:id="rId17" imgW="406400" imgH="571500" progId="Equation.3">
                  <p:embed/>
                </p:oleObj>
              </mc:Choice>
              <mc:Fallback>
                <p:oleObj name="Equation" r:id="rId17" imgW="406400" imgH="571500" progId="Equation.3">
                  <p:embed/>
                  <p:pic>
                    <p:nvPicPr>
                      <p:cNvPr id="55" name="Object 1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724569" y="3285601"/>
                        <a:ext cx="242515" cy="341036"/>
                      </a:xfrm>
                      <a:prstGeom prst="rect">
                        <a:avLst/>
                      </a:prstGeom>
                      <a:noFill/>
                      <a:ln>
                        <a:noFill/>
                      </a:ln>
                      <a:effectLst/>
                    </p:spPr>
                  </p:pic>
                </p:oleObj>
              </mc:Fallback>
            </mc:AlternateContent>
          </a:graphicData>
        </a:graphic>
      </p:graphicFrame>
      <p:sp>
        <p:nvSpPr>
          <p:cNvPr id="56" name="Oval 16"/>
          <p:cNvSpPr>
            <a:spLocks noChangeArrowheads="1"/>
          </p:cNvSpPr>
          <p:nvPr/>
        </p:nvSpPr>
        <p:spPr bwMode="auto">
          <a:xfrm>
            <a:off x="7704387" y="3140968"/>
            <a:ext cx="591130" cy="591130"/>
          </a:xfrm>
          <a:prstGeom prst="ellipse">
            <a:avLst/>
          </a:prstGeom>
          <a:noFill/>
          <a:ln w="952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aphicFrame>
        <p:nvGraphicFramePr>
          <p:cNvPr id="57" name="Object 17"/>
          <p:cNvGraphicFramePr>
            <a:graphicFrameLocks noChangeAspect="1"/>
          </p:cNvGraphicFramePr>
          <p:nvPr>
            <p:extLst>
              <p:ext uri="{D42A27DB-BD31-4B8C-83A1-F6EECF244321}">
                <p14:modId xmlns:p14="http://schemas.microsoft.com/office/powerpoint/2010/main" val="3498316792"/>
              </p:ext>
            </p:extLst>
          </p:nvPr>
        </p:nvGraphicFramePr>
        <p:xfrm>
          <a:off x="7908081" y="3198432"/>
          <a:ext cx="287986" cy="341036"/>
        </p:xfrm>
        <a:graphic>
          <a:graphicData uri="http://schemas.openxmlformats.org/presentationml/2006/ole">
            <mc:AlternateContent xmlns:mc="http://schemas.openxmlformats.org/markup-compatibility/2006">
              <mc:Choice xmlns:v="urn:schemas-microsoft-com:vml" Requires="v">
                <p:oleObj spid="_x0000_s19931" name="Equation" r:id="rId18" imgW="482600" imgH="571500" progId="Equation.3">
                  <p:embed/>
                </p:oleObj>
              </mc:Choice>
              <mc:Fallback>
                <p:oleObj name="Equation" r:id="rId18" imgW="482600" imgH="571500" progId="Equation.3">
                  <p:embed/>
                  <p:pic>
                    <p:nvPicPr>
                      <p:cNvPr id="57" name="Object 1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908081" y="3198432"/>
                        <a:ext cx="287986" cy="341036"/>
                      </a:xfrm>
                      <a:prstGeom prst="rect">
                        <a:avLst/>
                      </a:prstGeom>
                      <a:noFill/>
                      <a:ln>
                        <a:noFill/>
                      </a:ln>
                      <a:effectLst/>
                    </p:spPr>
                  </p:pic>
                </p:oleObj>
              </mc:Fallback>
            </mc:AlternateContent>
          </a:graphicData>
        </a:graphic>
      </p:graphicFrame>
      <p:graphicFrame>
        <p:nvGraphicFramePr>
          <p:cNvPr id="58" name="Object 18"/>
          <p:cNvGraphicFramePr>
            <a:graphicFrameLocks noChangeAspect="1"/>
          </p:cNvGraphicFramePr>
          <p:nvPr>
            <p:extLst>
              <p:ext uri="{D42A27DB-BD31-4B8C-83A1-F6EECF244321}">
                <p14:modId xmlns:p14="http://schemas.microsoft.com/office/powerpoint/2010/main" val="1677457742"/>
              </p:ext>
            </p:extLst>
          </p:nvPr>
        </p:nvGraphicFramePr>
        <p:xfrm>
          <a:off x="6837978" y="4730360"/>
          <a:ext cx="272829" cy="348615"/>
        </p:xfrm>
        <a:graphic>
          <a:graphicData uri="http://schemas.openxmlformats.org/presentationml/2006/ole">
            <mc:AlternateContent xmlns:mc="http://schemas.openxmlformats.org/markup-compatibility/2006">
              <mc:Choice xmlns:v="urn:schemas-microsoft-com:vml" Requires="v">
                <p:oleObj spid="_x0000_s19932" name="Equation" r:id="rId19" imgW="457200" imgH="584200" progId="Equation.3">
                  <p:embed/>
                </p:oleObj>
              </mc:Choice>
              <mc:Fallback>
                <p:oleObj name="Equation" r:id="rId19" imgW="457200" imgH="584200" progId="Equation.3">
                  <p:embed/>
                  <p:pic>
                    <p:nvPicPr>
                      <p:cNvPr id="58" name="Object 18"/>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837978" y="4730360"/>
                        <a:ext cx="272829" cy="348615"/>
                      </a:xfrm>
                      <a:prstGeom prst="rect">
                        <a:avLst/>
                      </a:prstGeom>
                      <a:noFill/>
                      <a:ln>
                        <a:noFill/>
                      </a:ln>
                      <a:effectLst/>
                    </p:spPr>
                  </p:pic>
                </p:oleObj>
              </mc:Fallback>
            </mc:AlternateContent>
          </a:graphicData>
        </a:graphic>
      </p:graphicFrame>
      <p:graphicFrame>
        <p:nvGraphicFramePr>
          <p:cNvPr id="59" name="Object 19"/>
          <p:cNvGraphicFramePr>
            <a:graphicFrameLocks noChangeAspect="1"/>
          </p:cNvGraphicFramePr>
          <p:nvPr>
            <p:extLst>
              <p:ext uri="{D42A27DB-BD31-4B8C-83A1-F6EECF244321}">
                <p14:modId xmlns:p14="http://schemas.microsoft.com/office/powerpoint/2010/main" val="1568458346"/>
              </p:ext>
            </p:extLst>
          </p:nvPr>
        </p:nvGraphicFramePr>
        <p:xfrm>
          <a:off x="6069748" y="3725167"/>
          <a:ext cx="158203" cy="166729"/>
        </p:xfrm>
        <a:graphic>
          <a:graphicData uri="http://schemas.openxmlformats.org/presentationml/2006/ole">
            <mc:AlternateContent xmlns:mc="http://schemas.openxmlformats.org/markup-compatibility/2006">
              <mc:Choice xmlns:v="urn:schemas-microsoft-com:vml" Requires="v">
                <p:oleObj spid="_x0000_s19933" name="Equation" r:id="rId20" imgW="266700" imgH="279400" progId="Equation.3">
                  <p:embed/>
                </p:oleObj>
              </mc:Choice>
              <mc:Fallback>
                <p:oleObj name="Equation" r:id="rId20" imgW="266700" imgH="279400" progId="Equation.3">
                  <p:embed/>
                  <p:pic>
                    <p:nvPicPr>
                      <p:cNvPr id="59" name="Object 1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69748" y="3725167"/>
                        <a:ext cx="158203" cy="166729"/>
                      </a:xfrm>
                      <a:prstGeom prst="rect">
                        <a:avLst/>
                      </a:prstGeom>
                      <a:noFill/>
                      <a:ln>
                        <a:noFill/>
                      </a:ln>
                      <a:effectLst/>
                    </p:spPr>
                  </p:pic>
                </p:oleObj>
              </mc:Fallback>
            </mc:AlternateContent>
          </a:graphicData>
        </a:graphic>
      </p:graphicFrame>
      <p:graphicFrame>
        <p:nvGraphicFramePr>
          <p:cNvPr id="60" name="Object 20"/>
          <p:cNvGraphicFramePr>
            <a:graphicFrameLocks noChangeAspect="1"/>
          </p:cNvGraphicFramePr>
          <p:nvPr>
            <p:extLst>
              <p:ext uri="{D42A27DB-BD31-4B8C-83A1-F6EECF244321}">
                <p14:modId xmlns:p14="http://schemas.microsoft.com/office/powerpoint/2010/main" val="1150526615"/>
              </p:ext>
            </p:extLst>
          </p:nvPr>
        </p:nvGraphicFramePr>
        <p:xfrm>
          <a:off x="6284418" y="4436336"/>
          <a:ext cx="158203" cy="166729"/>
        </p:xfrm>
        <a:graphic>
          <a:graphicData uri="http://schemas.openxmlformats.org/presentationml/2006/ole">
            <mc:AlternateContent xmlns:mc="http://schemas.openxmlformats.org/markup-compatibility/2006">
              <mc:Choice xmlns:v="urn:schemas-microsoft-com:vml" Requires="v">
                <p:oleObj spid="_x0000_s19934" name="Equation" r:id="rId21" imgW="266700" imgH="279400" progId="Equation.3">
                  <p:embed/>
                </p:oleObj>
              </mc:Choice>
              <mc:Fallback>
                <p:oleObj name="Equation" r:id="rId21" imgW="266700" imgH="279400" progId="Equation.3">
                  <p:embed/>
                  <p:pic>
                    <p:nvPicPr>
                      <p:cNvPr id="60" name="Object 2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84418" y="4436336"/>
                        <a:ext cx="158203" cy="166729"/>
                      </a:xfrm>
                      <a:prstGeom prst="rect">
                        <a:avLst/>
                      </a:prstGeom>
                      <a:noFill/>
                      <a:ln>
                        <a:noFill/>
                      </a:ln>
                      <a:effectLst/>
                    </p:spPr>
                  </p:pic>
                </p:oleObj>
              </mc:Fallback>
            </mc:AlternateContent>
          </a:graphicData>
        </a:graphic>
      </p:graphicFrame>
      <p:graphicFrame>
        <p:nvGraphicFramePr>
          <p:cNvPr id="61" name="Object 21"/>
          <p:cNvGraphicFramePr>
            <a:graphicFrameLocks noChangeAspect="1"/>
          </p:cNvGraphicFramePr>
          <p:nvPr>
            <p:extLst>
              <p:ext uri="{D42A27DB-BD31-4B8C-83A1-F6EECF244321}">
                <p14:modId xmlns:p14="http://schemas.microsoft.com/office/powerpoint/2010/main" val="3487733845"/>
              </p:ext>
            </p:extLst>
          </p:nvPr>
        </p:nvGraphicFramePr>
        <p:xfrm>
          <a:off x="7207977" y="3285586"/>
          <a:ext cx="158203" cy="166729"/>
        </p:xfrm>
        <a:graphic>
          <a:graphicData uri="http://schemas.openxmlformats.org/presentationml/2006/ole">
            <mc:AlternateContent xmlns:mc="http://schemas.openxmlformats.org/markup-compatibility/2006">
              <mc:Choice xmlns:v="urn:schemas-microsoft-com:vml" Requires="v">
                <p:oleObj spid="_x0000_s19935" name="Equation" r:id="rId22" imgW="266700" imgH="279400" progId="Equation.3">
                  <p:embed/>
                </p:oleObj>
              </mc:Choice>
              <mc:Fallback>
                <p:oleObj name="Equation" r:id="rId22" imgW="266700" imgH="279400" progId="Equation.3">
                  <p:embed/>
                  <p:pic>
                    <p:nvPicPr>
                      <p:cNvPr id="61" name="Object 2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07977" y="3285586"/>
                        <a:ext cx="158203" cy="166729"/>
                      </a:xfrm>
                      <a:prstGeom prst="rect">
                        <a:avLst/>
                      </a:prstGeom>
                      <a:noFill/>
                      <a:ln>
                        <a:noFill/>
                      </a:ln>
                      <a:effectLst/>
                    </p:spPr>
                  </p:pic>
                </p:oleObj>
              </mc:Fallback>
            </mc:AlternateContent>
          </a:graphicData>
        </a:graphic>
      </p:graphicFrame>
      <p:sp>
        <p:nvSpPr>
          <p:cNvPr id="63" name="Text Box 24"/>
          <p:cNvSpPr txBox="1">
            <a:spLocks noChangeArrowheads="1"/>
          </p:cNvSpPr>
          <p:nvPr/>
        </p:nvSpPr>
        <p:spPr bwMode="auto">
          <a:xfrm>
            <a:off x="7247222" y="4614033"/>
            <a:ext cx="1651911"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spcBef>
                <a:spcPct val="20000"/>
              </a:spcBef>
            </a:pPr>
            <a:r>
              <a:rPr kumimoji="0" lang="en-US" altLang="zh-CN" sz="3200" b="0" dirty="0">
                <a:solidFill>
                  <a:schemeClr val="accent2"/>
                </a:solidFill>
                <a:latin typeface="Comic Sans MS" panose="030F0702030302020204" pitchFamily="66" charset="0"/>
              </a:rPr>
              <a:t>“reject”</a:t>
            </a:r>
          </a:p>
        </p:txBody>
      </p:sp>
      <p:sp>
        <p:nvSpPr>
          <p:cNvPr id="64" name="Oval 7"/>
          <p:cNvSpPr>
            <a:spLocks noChangeArrowheads="1"/>
          </p:cNvSpPr>
          <p:nvPr/>
        </p:nvSpPr>
        <p:spPr bwMode="auto">
          <a:xfrm>
            <a:off x="5563420" y="4105736"/>
            <a:ext cx="439051" cy="439051"/>
          </a:xfrm>
          <a:prstGeom prst="ellipse">
            <a:avLst/>
          </a:prstGeom>
          <a:solidFill>
            <a:srgbClr val="FF0000">
              <a:alpha val="50195"/>
            </a:srgbClr>
          </a:solidFill>
          <a:ln w="38100">
            <a:solidFill>
              <a:srgbClr val="FF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aphicFrame>
        <p:nvGraphicFramePr>
          <p:cNvPr id="65" name="Object 14"/>
          <p:cNvGraphicFramePr>
            <a:graphicFrameLocks noChangeAspect="1"/>
          </p:cNvGraphicFramePr>
          <p:nvPr>
            <p:extLst>
              <p:ext uri="{D42A27DB-BD31-4B8C-83A1-F6EECF244321}">
                <p14:modId xmlns:p14="http://schemas.microsoft.com/office/powerpoint/2010/main" val="905184981"/>
              </p:ext>
            </p:extLst>
          </p:nvPr>
        </p:nvGraphicFramePr>
        <p:xfrm>
          <a:off x="5639620" y="4105736"/>
          <a:ext cx="308962" cy="374006"/>
        </p:xfrm>
        <a:graphic>
          <a:graphicData uri="http://schemas.openxmlformats.org/presentationml/2006/ole">
            <mc:AlternateContent xmlns:mc="http://schemas.openxmlformats.org/markup-compatibility/2006">
              <mc:Choice xmlns:v="urn:schemas-microsoft-com:vml" Requires="v">
                <p:oleObj spid="_x0000_s19936" name="Equation" r:id="rId23" imgW="482600" imgH="584200" progId="Equation.3">
                  <p:embed/>
                </p:oleObj>
              </mc:Choice>
              <mc:Fallback>
                <p:oleObj name="Equation" r:id="rId23" imgW="482600" imgH="584200" progId="Equation.3">
                  <p:embed/>
                  <p:pic>
                    <p:nvPicPr>
                      <p:cNvPr id="65" name="Object 14"/>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639620" y="4105736"/>
                        <a:ext cx="308962" cy="374006"/>
                      </a:xfrm>
                      <a:prstGeom prst="rect">
                        <a:avLst/>
                      </a:prstGeom>
                      <a:noFill/>
                      <a:ln>
                        <a:noFill/>
                      </a:ln>
                      <a:effectLst/>
                    </p:spPr>
                  </p:pic>
                </p:oleObj>
              </mc:Fallback>
            </mc:AlternateContent>
          </a:graphicData>
        </a:graphic>
      </p:graphicFrame>
      <p:sp>
        <p:nvSpPr>
          <p:cNvPr id="66" name="Line 10"/>
          <p:cNvSpPr>
            <a:spLocks noChangeShapeType="1"/>
          </p:cNvSpPr>
          <p:nvPr/>
        </p:nvSpPr>
        <p:spPr bwMode="auto">
          <a:xfrm flipV="1">
            <a:off x="5912577" y="3598687"/>
            <a:ext cx="740648" cy="556826"/>
          </a:xfrm>
          <a:prstGeom prst="line">
            <a:avLst/>
          </a:prstGeom>
          <a:noFill/>
          <a:ln w="9525">
            <a:solidFill>
              <a:schemeClr val="tx1"/>
            </a:solidFill>
            <a:rou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7" name="Line 12"/>
          <p:cNvSpPr>
            <a:spLocks noChangeShapeType="1"/>
          </p:cNvSpPr>
          <p:nvPr/>
        </p:nvSpPr>
        <p:spPr bwMode="auto">
          <a:xfrm>
            <a:off x="514415" y="4499439"/>
            <a:ext cx="533400" cy="0"/>
          </a:xfrm>
          <a:prstGeom prst="line">
            <a:avLst/>
          </a:prstGeom>
          <a:noFill/>
          <a:ln w="38100">
            <a:solidFill>
              <a:srgbClr val="FF0000"/>
            </a:solidFill>
            <a:rou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8" name="Line 12"/>
          <p:cNvSpPr>
            <a:spLocks noChangeShapeType="1"/>
          </p:cNvSpPr>
          <p:nvPr/>
        </p:nvSpPr>
        <p:spPr bwMode="auto">
          <a:xfrm>
            <a:off x="5030020" y="4344810"/>
            <a:ext cx="533400" cy="0"/>
          </a:xfrm>
          <a:prstGeom prst="line">
            <a:avLst/>
          </a:prstGeom>
          <a:noFill/>
          <a:ln w="38100">
            <a:solidFill>
              <a:srgbClr val="FF0000"/>
            </a:solidFill>
            <a:rou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9" name="Line 11"/>
          <p:cNvSpPr>
            <a:spLocks noChangeShapeType="1"/>
          </p:cNvSpPr>
          <p:nvPr/>
        </p:nvSpPr>
        <p:spPr bwMode="auto">
          <a:xfrm>
            <a:off x="5912578" y="4531490"/>
            <a:ext cx="806672" cy="322259"/>
          </a:xfrm>
          <a:prstGeom prst="line">
            <a:avLst/>
          </a:prstGeom>
          <a:noFill/>
          <a:ln w="38100">
            <a:solidFill>
              <a:srgbClr val="FF0000"/>
            </a:solidFill>
            <a:rou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4" name="Text Box 3"/>
          <p:cNvSpPr txBox="1">
            <a:spLocks noChangeArrowheads="1"/>
          </p:cNvSpPr>
          <p:nvPr/>
        </p:nvSpPr>
        <p:spPr bwMode="auto">
          <a:xfrm>
            <a:off x="3680462" y="5424468"/>
            <a:ext cx="229101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spcBef>
                <a:spcPct val="20000"/>
              </a:spcBef>
            </a:pPr>
            <a:r>
              <a:rPr kumimoji="0" lang="zh-CN" altLang="en-US" sz="3200" b="0" dirty="0">
                <a:solidFill>
                  <a:schemeClr val="accent2"/>
                </a:solidFill>
                <a:latin typeface="Comic Sans MS" panose="030F0702030302020204" pitchFamily="66" charset="0"/>
              </a:rPr>
              <a:t>被</a:t>
            </a:r>
            <a:r>
              <a:rPr kumimoji="0" lang="en-US" altLang="zh-CN" sz="3200" b="0" dirty="0">
                <a:solidFill>
                  <a:schemeClr val="accent2"/>
                </a:solidFill>
                <a:latin typeface="Comic Sans MS" panose="030F0702030302020204" pitchFamily="66" charset="0"/>
              </a:rPr>
              <a:t>NFA</a:t>
            </a:r>
            <a:r>
              <a:rPr kumimoji="0" lang="zh-CN" altLang="en-US" sz="3200" b="0" dirty="0">
                <a:solidFill>
                  <a:schemeClr val="accent2"/>
                </a:solidFill>
                <a:latin typeface="Comic Sans MS" panose="030F0702030302020204" pitchFamily="66" charset="0"/>
              </a:rPr>
              <a:t>拒绝</a:t>
            </a:r>
            <a:endParaRPr kumimoji="0" lang="en-US" altLang="zh-CN" sz="3200" b="0" dirty="0">
              <a:solidFill>
                <a:schemeClr val="accent2"/>
              </a:solidFill>
              <a:latin typeface="Comic Sans MS" panose="030F0702030302020204" pitchFamily="66" charset="0"/>
            </a:endParaRPr>
          </a:p>
        </p:txBody>
      </p:sp>
      <p:graphicFrame>
        <p:nvGraphicFramePr>
          <p:cNvPr id="75" name="Object 2"/>
          <p:cNvGraphicFramePr>
            <a:graphicFrameLocks noChangeAspect="1"/>
          </p:cNvGraphicFramePr>
          <p:nvPr>
            <p:extLst>
              <p:ext uri="{D42A27DB-BD31-4B8C-83A1-F6EECF244321}">
                <p14:modId xmlns:p14="http://schemas.microsoft.com/office/powerpoint/2010/main" val="3993295810"/>
              </p:ext>
            </p:extLst>
          </p:nvPr>
        </p:nvGraphicFramePr>
        <p:xfrm>
          <a:off x="3446178" y="5551755"/>
          <a:ext cx="292100" cy="330200"/>
        </p:xfrm>
        <a:graphic>
          <a:graphicData uri="http://schemas.openxmlformats.org/presentationml/2006/ole">
            <mc:AlternateContent xmlns:mc="http://schemas.openxmlformats.org/markup-compatibility/2006">
              <mc:Choice xmlns:v="urn:schemas-microsoft-com:vml" Requires="v">
                <p:oleObj spid="_x0000_s19937" name="Equation" r:id="rId24" imgW="292100" imgH="330200" progId="Equation.3">
                  <p:embed/>
                </p:oleObj>
              </mc:Choice>
              <mc:Fallback>
                <p:oleObj name="Equation" r:id="rId24" imgW="292100" imgH="330200" progId="Equation.3">
                  <p:embed/>
                  <p:pic>
                    <p:nvPicPr>
                      <p:cNvPr id="75" name="Object 2"/>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3446178" y="5551755"/>
                        <a:ext cx="292100" cy="330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0C913308-F349-4B6D-A68A-DD1791B4A57B}" type="slidenum">
              <a:rPr lang="zh-CN" altLang="en-US" smtClean="0"/>
              <a:t>38</a:t>
            </a:fld>
            <a:endParaRPr lang="zh-CN" altLang="en-US"/>
          </a:p>
        </p:txBody>
      </p:sp>
      <p:sp>
        <p:nvSpPr>
          <p:cNvPr id="3" name="标题 2"/>
          <p:cNvSpPr>
            <a:spLocks noGrp="1"/>
          </p:cNvSpPr>
          <p:nvPr>
            <p:ph type="title"/>
          </p:nvPr>
        </p:nvSpPr>
        <p:spPr/>
        <p:txBody>
          <a:bodyPr/>
          <a:lstStyle/>
          <a:p>
            <a:r>
              <a:rPr lang="zh-CN" altLang="en-US" dirty="0">
                <a:latin typeface="+mn-lt"/>
              </a:rPr>
              <a:t>不确定性有限自动机（</a:t>
            </a:r>
            <a:r>
              <a:rPr lang="en-US" altLang="zh-CN" dirty="0">
                <a:latin typeface="+mn-lt"/>
              </a:rPr>
              <a:t>NFA</a:t>
            </a:r>
            <a:r>
              <a:rPr lang="zh-CN" altLang="en-US" dirty="0">
                <a:latin typeface="+mn-lt"/>
              </a:rPr>
              <a:t>）</a:t>
            </a:r>
          </a:p>
        </p:txBody>
      </p:sp>
      <p:sp>
        <p:nvSpPr>
          <p:cNvPr id="6" name="文本框 5"/>
          <p:cNvSpPr txBox="1"/>
          <p:nvPr/>
        </p:nvSpPr>
        <p:spPr>
          <a:xfrm>
            <a:off x="137951" y="488759"/>
            <a:ext cx="1481722" cy="369332"/>
          </a:xfrm>
          <a:prstGeom prst="rect">
            <a:avLst/>
          </a:prstGeom>
          <a:gradFill flip="none" rotWithShape="1">
            <a:gsLst>
              <a:gs pos="0">
                <a:schemeClr val="accent1">
                  <a:lumMod val="40000"/>
                  <a:lumOff val="60000"/>
                </a:schemeClr>
              </a:gs>
              <a:gs pos="50000">
                <a:schemeClr val="accent1">
                  <a:lumMod val="20000"/>
                  <a:lumOff val="80000"/>
                </a:schemeClr>
              </a:gs>
              <a:gs pos="100000">
                <a:schemeClr val="bg1"/>
              </a:gs>
            </a:gsLst>
            <a:lin ang="0" scaled="1"/>
            <a:tileRect/>
          </a:gradFill>
          <a:effectLst>
            <a:outerShdw blurRad="50800" dist="38100" dir="2700000" algn="tl" rotWithShape="0">
              <a:prstClr val="black">
                <a:alpha val="40000"/>
              </a:prstClr>
            </a:outerShdw>
          </a:effectLst>
        </p:spPr>
        <p:txBody>
          <a:bodyPr wrap="square" rtlCol="0">
            <a:spAutoFit/>
          </a:bodyPr>
          <a:lstStyle/>
          <a:p>
            <a:pPr algn="ctr"/>
            <a:r>
              <a:rPr lang="zh-CN" altLang="en-US" b="1" dirty="0">
                <a:latin typeface="微软雅黑" panose="020B0503020204020204" pitchFamily="34" charset="-122"/>
                <a:ea typeface="微软雅黑" panose="020B0503020204020204" pitchFamily="34" charset="-122"/>
              </a:rPr>
              <a:t>例</a:t>
            </a:r>
            <a:r>
              <a:rPr lang="en-US" altLang="zh-CN" b="1" dirty="0">
                <a:latin typeface="微软雅黑" panose="020B0503020204020204" pitchFamily="34" charset="-122"/>
                <a:ea typeface="微软雅黑" panose="020B0503020204020204" pitchFamily="34" charset="-122"/>
              </a:rPr>
              <a:t>3</a:t>
            </a:r>
            <a:endParaRPr lang="zh-CN" altLang="en-US" b="1" dirty="0">
              <a:latin typeface="微软雅黑" panose="020B0503020204020204" pitchFamily="34" charset="-122"/>
              <a:ea typeface="微软雅黑" panose="020B0503020204020204" pitchFamily="34" charset="-122"/>
            </a:endParaRPr>
          </a:p>
        </p:txBody>
      </p:sp>
      <p:sp>
        <p:nvSpPr>
          <p:cNvPr id="45" name="Rectangle 3"/>
          <p:cNvSpPr>
            <a:spLocks noChangeArrowheads="1"/>
          </p:cNvSpPr>
          <p:nvPr/>
        </p:nvSpPr>
        <p:spPr bwMode="auto">
          <a:xfrm>
            <a:off x="685800" y="1371600"/>
            <a:ext cx="7696200" cy="533400"/>
          </a:xfrm>
          <a:prstGeom prst="rect">
            <a:avLst/>
          </a:prstGeom>
          <a:noFill/>
          <a:ln w="9525">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6" name="Line 4"/>
          <p:cNvSpPr>
            <a:spLocks noChangeShapeType="1"/>
          </p:cNvSpPr>
          <p:nvPr/>
        </p:nvSpPr>
        <p:spPr bwMode="auto">
          <a:xfrm>
            <a:off x="1219200" y="1371600"/>
            <a:ext cx="0" cy="53340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 name="Line 5"/>
          <p:cNvSpPr>
            <a:spLocks noChangeShapeType="1"/>
          </p:cNvSpPr>
          <p:nvPr/>
        </p:nvSpPr>
        <p:spPr bwMode="auto">
          <a:xfrm>
            <a:off x="1752600" y="1371600"/>
            <a:ext cx="0" cy="53340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49" name="Object 6"/>
          <p:cNvGraphicFramePr>
            <a:graphicFrameLocks noChangeAspect="1"/>
          </p:cNvGraphicFramePr>
          <p:nvPr>
            <p:extLst>
              <p:ext uri="{D42A27DB-BD31-4B8C-83A1-F6EECF244321}">
                <p14:modId xmlns:p14="http://schemas.microsoft.com/office/powerpoint/2010/main" val="2326730312"/>
              </p:ext>
            </p:extLst>
          </p:nvPr>
        </p:nvGraphicFramePr>
        <p:xfrm>
          <a:off x="838200" y="1524000"/>
          <a:ext cx="265113" cy="279400"/>
        </p:xfrm>
        <a:graphic>
          <a:graphicData uri="http://schemas.openxmlformats.org/presentationml/2006/ole">
            <mc:AlternateContent xmlns:mc="http://schemas.openxmlformats.org/markup-compatibility/2006">
              <mc:Choice xmlns:v="urn:schemas-microsoft-com:vml" Requires="v">
                <p:oleObj spid="_x0000_s21004" name="Equation" r:id="rId4" imgW="266700" imgH="279400" progId="Equation.3">
                  <p:embed/>
                </p:oleObj>
              </mc:Choice>
              <mc:Fallback>
                <p:oleObj name="Equation" r:id="rId4" imgW="266700" imgH="279400" progId="Equation.3">
                  <p:embed/>
                  <p:pic>
                    <p:nvPicPr>
                      <p:cNvPr id="49"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8200" y="1524000"/>
                        <a:ext cx="265113" cy="279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0" name="Line 7"/>
          <p:cNvSpPr>
            <a:spLocks noChangeShapeType="1"/>
          </p:cNvSpPr>
          <p:nvPr/>
        </p:nvSpPr>
        <p:spPr bwMode="auto">
          <a:xfrm>
            <a:off x="609600" y="914400"/>
            <a:ext cx="0" cy="457200"/>
          </a:xfrm>
          <a:prstGeom prst="line">
            <a:avLst/>
          </a:prstGeom>
          <a:noFill/>
          <a:ln w="38100">
            <a:solidFill>
              <a:schemeClr val="tx1"/>
            </a:solidFill>
            <a:rou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51" name="Object 14"/>
          <p:cNvGraphicFramePr>
            <a:graphicFrameLocks noChangeAspect="1"/>
          </p:cNvGraphicFramePr>
          <p:nvPr>
            <p:extLst>
              <p:ext uri="{D42A27DB-BD31-4B8C-83A1-F6EECF244321}">
                <p14:modId xmlns:p14="http://schemas.microsoft.com/office/powerpoint/2010/main" val="1092523440"/>
              </p:ext>
            </p:extLst>
          </p:nvPr>
        </p:nvGraphicFramePr>
        <p:xfrm>
          <a:off x="1371600" y="1524000"/>
          <a:ext cx="265113" cy="279400"/>
        </p:xfrm>
        <a:graphic>
          <a:graphicData uri="http://schemas.openxmlformats.org/presentationml/2006/ole">
            <mc:AlternateContent xmlns:mc="http://schemas.openxmlformats.org/markup-compatibility/2006">
              <mc:Choice xmlns:v="urn:schemas-microsoft-com:vml" Requires="v">
                <p:oleObj spid="_x0000_s21005" name="Equation" r:id="rId6" imgW="266700" imgH="279400" progId="Equation.3">
                  <p:embed/>
                </p:oleObj>
              </mc:Choice>
              <mc:Fallback>
                <p:oleObj name="Equation" r:id="rId6" imgW="266700" imgH="279400" progId="Equation.3">
                  <p:embed/>
                  <p:pic>
                    <p:nvPicPr>
                      <p:cNvPr id="51" name="Object 1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71600" y="1524000"/>
                        <a:ext cx="265113" cy="279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2" name="Line 26"/>
          <p:cNvSpPr>
            <a:spLocks noChangeShapeType="1"/>
          </p:cNvSpPr>
          <p:nvPr/>
        </p:nvSpPr>
        <p:spPr bwMode="auto">
          <a:xfrm>
            <a:off x="2286000" y="1371600"/>
            <a:ext cx="0" cy="53340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62" name="Object 27"/>
          <p:cNvGraphicFramePr>
            <a:graphicFrameLocks noChangeAspect="1"/>
          </p:cNvGraphicFramePr>
          <p:nvPr>
            <p:extLst>
              <p:ext uri="{D42A27DB-BD31-4B8C-83A1-F6EECF244321}">
                <p14:modId xmlns:p14="http://schemas.microsoft.com/office/powerpoint/2010/main" val="1547752180"/>
              </p:ext>
            </p:extLst>
          </p:nvPr>
        </p:nvGraphicFramePr>
        <p:xfrm>
          <a:off x="1905000" y="1524000"/>
          <a:ext cx="265113" cy="279400"/>
        </p:xfrm>
        <a:graphic>
          <a:graphicData uri="http://schemas.openxmlformats.org/presentationml/2006/ole">
            <mc:AlternateContent xmlns:mc="http://schemas.openxmlformats.org/markup-compatibility/2006">
              <mc:Choice xmlns:v="urn:schemas-microsoft-com:vml" Requires="v">
                <p:oleObj spid="_x0000_s21006" name="Equation" r:id="rId7" imgW="266700" imgH="279400" progId="Equation.3">
                  <p:embed/>
                </p:oleObj>
              </mc:Choice>
              <mc:Fallback>
                <p:oleObj name="Equation" r:id="rId7" imgW="266700" imgH="279400" progId="Equation.3">
                  <p:embed/>
                  <p:pic>
                    <p:nvPicPr>
                      <p:cNvPr id="62" name="Object 2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05000" y="1524000"/>
                        <a:ext cx="265113" cy="279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9" name="Oval 6"/>
          <p:cNvSpPr>
            <a:spLocks noChangeArrowheads="1"/>
          </p:cNvSpPr>
          <p:nvPr/>
        </p:nvSpPr>
        <p:spPr bwMode="auto">
          <a:xfrm>
            <a:off x="2125126" y="3423445"/>
            <a:ext cx="409244" cy="404551"/>
          </a:xfrm>
          <a:prstGeom prst="ellipse">
            <a:avLst/>
          </a:prstGeom>
          <a:solidFill>
            <a:srgbClr val="FF0000">
              <a:alpha val="50195"/>
            </a:srgbClr>
          </a:solidFill>
          <a:ln w="38100">
            <a:solidFill>
              <a:srgbClr val="FF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90" name="Oval 8"/>
          <p:cNvSpPr>
            <a:spLocks noChangeArrowheads="1"/>
          </p:cNvSpPr>
          <p:nvPr/>
        </p:nvSpPr>
        <p:spPr bwMode="auto">
          <a:xfrm>
            <a:off x="2203644" y="4871171"/>
            <a:ext cx="409244" cy="409244"/>
          </a:xfrm>
          <a:prstGeom prst="ellipse">
            <a:avLst/>
          </a:prstGeom>
          <a:noFill/>
          <a:ln w="952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91" name="Line 9"/>
          <p:cNvSpPr>
            <a:spLocks noChangeShapeType="1"/>
          </p:cNvSpPr>
          <p:nvPr/>
        </p:nvSpPr>
        <p:spPr bwMode="auto">
          <a:xfrm flipV="1">
            <a:off x="1370220" y="3708987"/>
            <a:ext cx="773017" cy="545659"/>
          </a:xfrm>
          <a:prstGeom prst="line">
            <a:avLst/>
          </a:prstGeom>
          <a:noFill/>
          <a:ln w="38100">
            <a:solidFill>
              <a:srgbClr val="FF0000"/>
            </a:solidFill>
            <a:rou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2" name="Line 10"/>
          <p:cNvSpPr>
            <a:spLocks noChangeShapeType="1"/>
          </p:cNvSpPr>
          <p:nvPr/>
        </p:nvSpPr>
        <p:spPr bwMode="auto">
          <a:xfrm>
            <a:off x="1434053" y="4618593"/>
            <a:ext cx="774911" cy="409244"/>
          </a:xfrm>
          <a:prstGeom prst="line">
            <a:avLst/>
          </a:prstGeom>
          <a:noFill/>
          <a:ln w="9525">
            <a:solidFill>
              <a:schemeClr val="tx1"/>
            </a:solidFill>
            <a:rou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3" name="Oval 12"/>
          <p:cNvSpPr>
            <a:spLocks noChangeArrowheads="1"/>
          </p:cNvSpPr>
          <p:nvPr/>
        </p:nvSpPr>
        <p:spPr bwMode="auto">
          <a:xfrm>
            <a:off x="3299324" y="3375860"/>
            <a:ext cx="409244" cy="409244"/>
          </a:xfrm>
          <a:prstGeom prst="ellipse">
            <a:avLst/>
          </a:prstGeom>
          <a:solidFill>
            <a:srgbClr val="FF0000">
              <a:alpha val="50000"/>
            </a:srgbClr>
          </a:solidFill>
          <a:ln w="19050">
            <a:solidFill>
              <a:srgbClr val="FF0000"/>
            </a:solidFill>
            <a:round/>
          </a:ln>
          <a:effectLst/>
        </p:spPr>
        <p:txBody>
          <a:bodyPr wrap="none" anchor="ct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94" name="Line 13"/>
          <p:cNvSpPr>
            <a:spLocks noChangeShapeType="1"/>
          </p:cNvSpPr>
          <p:nvPr/>
        </p:nvSpPr>
        <p:spPr bwMode="auto">
          <a:xfrm>
            <a:off x="2533444" y="3628019"/>
            <a:ext cx="636602" cy="1"/>
          </a:xfrm>
          <a:prstGeom prst="line">
            <a:avLst/>
          </a:prstGeom>
          <a:noFill/>
          <a:ln w="28575">
            <a:solidFill>
              <a:srgbClr val="FF0000"/>
            </a:solidFill>
            <a:rou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95" name="Object 15"/>
          <p:cNvGraphicFramePr>
            <a:graphicFrameLocks noChangeAspect="1"/>
          </p:cNvGraphicFramePr>
          <p:nvPr>
            <p:extLst>
              <p:ext uri="{D42A27DB-BD31-4B8C-83A1-F6EECF244321}">
                <p14:modId xmlns:p14="http://schemas.microsoft.com/office/powerpoint/2010/main" val="3373013238"/>
              </p:ext>
            </p:extLst>
          </p:nvPr>
        </p:nvGraphicFramePr>
        <p:xfrm>
          <a:off x="2208964" y="3429550"/>
          <a:ext cx="242515" cy="341036"/>
        </p:xfrm>
        <a:graphic>
          <a:graphicData uri="http://schemas.openxmlformats.org/presentationml/2006/ole">
            <mc:AlternateContent xmlns:mc="http://schemas.openxmlformats.org/markup-compatibility/2006">
              <mc:Choice xmlns:v="urn:schemas-microsoft-com:vml" Requires="v">
                <p:oleObj spid="_x0000_s21007" name="Equation" r:id="rId8" imgW="406400" imgH="571500" progId="Equation.3">
                  <p:embed/>
                </p:oleObj>
              </mc:Choice>
              <mc:Fallback>
                <p:oleObj name="Equation" r:id="rId8" imgW="406400" imgH="571500" progId="Equation.3">
                  <p:embed/>
                  <p:pic>
                    <p:nvPicPr>
                      <p:cNvPr id="95" name="Object 1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208964" y="3429550"/>
                        <a:ext cx="242515" cy="341036"/>
                      </a:xfrm>
                      <a:prstGeom prst="rect">
                        <a:avLst/>
                      </a:prstGeom>
                      <a:noFill/>
                      <a:ln>
                        <a:noFill/>
                      </a:ln>
                      <a:effectLst/>
                    </p:spPr>
                  </p:pic>
                </p:oleObj>
              </mc:Fallback>
            </mc:AlternateContent>
          </a:graphicData>
        </a:graphic>
      </p:graphicFrame>
      <p:sp>
        <p:nvSpPr>
          <p:cNvPr id="96" name="Oval 16"/>
          <p:cNvSpPr>
            <a:spLocks noChangeArrowheads="1"/>
          </p:cNvSpPr>
          <p:nvPr/>
        </p:nvSpPr>
        <p:spPr bwMode="auto">
          <a:xfrm>
            <a:off x="3188782" y="3284917"/>
            <a:ext cx="591130" cy="591130"/>
          </a:xfrm>
          <a:prstGeom prst="ellipse">
            <a:avLst/>
          </a:prstGeom>
          <a:noFill/>
          <a:ln w="28575">
            <a:solidFill>
              <a:srgbClr val="FF00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aphicFrame>
        <p:nvGraphicFramePr>
          <p:cNvPr id="97" name="Object 17"/>
          <p:cNvGraphicFramePr>
            <a:graphicFrameLocks noChangeAspect="1"/>
          </p:cNvGraphicFramePr>
          <p:nvPr>
            <p:extLst>
              <p:ext uri="{D42A27DB-BD31-4B8C-83A1-F6EECF244321}">
                <p14:modId xmlns:p14="http://schemas.microsoft.com/office/powerpoint/2010/main" val="3832786571"/>
              </p:ext>
            </p:extLst>
          </p:nvPr>
        </p:nvGraphicFramePr>
        <p:xfrm>
          <a:off x="3353031" y="3367951"/>
          <a:ext cx="287986" cy="341036"/>
        </p:xfrm>
        <a:graphic>
          <a:graphicData uri="http://schemas.openxmlformats.org/presentationml/2006/ole">
            <mc:AlternateContent xmlns:mc="http://schemas.openxmlformats.org/markup-compatibility/2006">
              <mc:Choice xmlns:v="urn:schemas-microsoft-com:vml" Requires="v">
                <p:oleObj spid="_x0000_s21008" name="Equation" r:id="rId10" imgW="482600" imgH="571500" progId="Equation.3">
                  <p:embed/>
                </p:oleObj>
              </mc:Choice>
              <mc:Fallback>
                <p:oleObj name="Equation" r:id="rId10" imgW="482600" imgH="571500" progId="Equation.3">
                  <p:embed/>
                  <p:pic>
                    <p:nvPicPr>
                      <p:cNvPr id="97" name="Object 17"/>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353031" y="3367951"/>
                        <a:ext cx="287986" cy="341036"/>
                      </a:xfrm>
                      <a:prstGeom prst="rect">
                        <a:avLst/>
                      </a:prstGeom>
                      <a:noFill/>
                      <a:ln>
                        <a:noFill/>
                      </a:ln>
                      <a:effectLst/>
                    </p:spPr>
                  </p:pic>
                </p:oleObj>
              </mc:Fallback>
            </mc:AlternateContent>
          </a:graphicData>
        </a:graphic>
      </p:graphicFrame>
      <p:graphicFrame>
        <p:nvGraphicFramePr>
          <p:cNvPr id="98" name="Object 18"/>
          <p:cNvGraphicFramePr>
            <a:graphicFrameLocks noChangeAspect="1"/>
          </p:cNvGraphicFramePr>
          <p:nvPr>
            <p:extLst>
              <p:ext uri="{D42A27DB-BD31-4B8C-83A1-F6EECF244321}">
                <p14:modId xmlns:p14="http://schemas.microsoft.com/office/powerpoint/2010/main" val="2052438668"/>
              </p:ext>
            </p:extLst>
          </p:nvPr>
        </p:nvGraphicFramePr>
        <p:xfrm>
          <a:off x="2266349" y="4872226"/>
          <a:ext cx="272829" cy="348615"/>
        </p:xfrm>
        <a:graphic>
          <a:graphicData uri="http://schemas.openxmlformats.org/presentationml/2006/ole">
            <mc:AlternateContent xmlns:mc="http://schemas.openxmlformats.org/markup-compatibility/2006">
              <mc:Choice xmlns:v="urn:schemas-microsoft-com:vml" Requires="v">
                <p:oleObj spid="_x0000_s21009" name="Equation" r:id="rId12" imgW="457200" imgH="584200" progId="Equation.3">
                  <p:embed/>
                </p:oleObj>
              </mc:Choice>
              <mc:Fallback>
                <p:oleObj name="Equation" r:id="rId12" imgW="457200" imgH="584200" progId="Equation.3">
                  <p:embed/>
                  <p:pic>
                    <p:nvPicPr>
                      <p:cNvPr id="98" name="Object 18"/>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66349" y="4872226"/>
                        <a:ext cx="272829" cy="348615"/>
                      </a:xfrm>
                      <a:prstGeom prst="rect">
                        <a:avLst/>
                      </a:prstGeom>
                      <a:noFill/>
                      <a:ln>
                        <a:noFill/>
                      </a:ln>
                      <a:effectLst/>
                    </p:spPr>
                  </p:pic>
                </p:oleObj>
              </mc:Fallback>
            </mc:AlternateContent>
          </a:graphicData>
        </a:graphic>
      </p:graphicFrame>
      <p:graphicFrame>
        <p:nvGraphicFramePr>
          <p:cNvPr id="99" name="Object 19"/>
          <p:cNvGraphicFramePr>
            <a:graphicFrameLocks noChangeAspect="1"/>
          </p:cNvGraphicFramePr>
          <p:nvPr>
            <p:extLst>
              <p:ext uri="{D42A27DB-BD31-4B8C-83A1-F6EECF244321}">
                <p14:modId xmlns:p14="http://schemas.microsoft.com/office/powerpoint/2010/main" val="431891175"/>
              </p:ext>
            </p:extLst>
          </p:nvPr>
        </p:nvGraphicFramePr>
        <p:xfrm>
          <a:off x="1554143" y="3869116"/>
          <a:ext cx="158203" cy="166729"/>
        </p:xfrm>
        <a:graphic>
          <a:graphicData uri="http://schemas.openxmlformats.org/presentationml/2006/ole">
            <mc:AlternateContent xmlns:mc="http://schemas.openxmlformats.org/markup-compatibility/2006">
              <mc:Choice xmlns:v="urn:schemas-microsoft-com:vml" Requires="v">
                <p:oleObj spid="_x0000_s21010" name="Equation" r:id="rId14" imgW="266700" imgH="279400" progId="Equation.3">
                  <p:embed/>
                </p:oleObj>
              </mc:Choice>
              <mc:Fallback>
                <p:oleObj name="Equation" r:id="rId14" imgW="266700" imgH="279400" progId="Equation.3">
                  <p:embed/>
                  <p:pic>
                    <p:nvPicPr>
                      <p:cNvPr id="99" name="Object 1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4143" y="3869116"/>
                        <a:ext cx="158203" cy="166729"/>
                      </a:xfrm>
                      <a:prstGeom prst="rect">
                        <a:avLst/>
                      </a:prstGeom>
                      <a:noFill/>
                      <a:ln>
                        <a:noFill/>
                      </a:ln>
                      <a:effectLst/>
                    </p:spPr>
                  </p:pic>
                </p:oleObj>
              </mc:Fallback>
            </mc:AlternateContent>
          </a:graphicData>
        </a:graphic>
      </p:graphicFrame>
      <p:graphicFrame>
        <p:nvGraphicFramePr>
          <p:cNvPr id="100" name="Object 20"/>
          <p:cNvGraphicFramePr>
            <a:graphicFrameLocks noChangeAspect="1"/>
          </p:cNvGraphicFramePr>
          <p:nvPr>
            <p:extLst>
              <p:ext uri="{D42A27DB-BD31-4B8C-83A1-F6EECF244321}">
                <p14:modId xmlns:p14="http://schemas.microsoft.com/office/powerpoint/2010/main" val="317160218"/>
              </p:ext>
            </p:extLst>
          </p:nvPr>
        </p:nvGraphicFramePr>
        <p:xfrm>
          <a:off x="1768813" y="4580285"/>
          <a:ext cx="158203" cy="166729"/>
        </p:xfrm>
        <a:graphic>
          <a:graphicData uri="http://schemas.openxmlformats.org/presentationml/2006/ole">
            <mc:AlternateContent xmlns:mc="http://schemas.openxmlformats.org/markup-compatibility/2006">
              <mc:Choice xmlns:v="urn:schemas-microsoft-com:vml" Requires="v">
                <p:oleObj spid="_x0000_s21011" name="Equation" r:id="rId15" imgW="266700" imgH="279400" progId="Equation.3">
                  <p:embed/>
                </p:oleObj>
              </mc:Choice>
              <mc:Fallback>
                <p:oleObj name="Equation" r:id="rId15" imgW="266700" imgH="279400" progId="Equation.3">
                  <p:embed/>
                  <p:pic>
                    <p:nvPicPr>
                      <p:cNvPr id="100" name="Object 2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68813" y="4580285"/>
                        <a:ext cx="158203" cy="166729"/>
                      </a:xfrm>
                      <a:prstGeom prst="rect">
                        <a:avLst/>
                      </a:prstGeom>
                      <a:noFill/>
                      <a:ln>
                        <a:noFill/>
                      </a:ln>
                      <a:effectLst/>
                    </p:spPr>
                  </p:pic>
                </p:oleObj>
              </mc:Fallback>
            </mc:AlternateContent>
          </a:graphicData>
        </a:graphic>
      </p:graphicFrame>
      <p:graphicFrame>
        <p:nvGraphicFramePr>
          <p:cNvPr id="101" name="Object 21"/>
          <p:cNvGraphicFramePr>
            <a:graphicFrameLocks noChangeAspect="1"/>
          </p:cNvGraphicFramePr>
          <p:nvPr>
            <p:extLst>
              <p:ext uri="{D42A27DB-BD31-4B8C-83A1-F6EECF244321}">
                <p14:modId xmlns:p14="http://schemas.microsoft.com/office/powerpoint/2010/main" val="149135918"/>
              </p:ext>
            </p:extLst>
          </p:nvPr>
        </p:nvGraphicFramePr>
        <p:xfrm>
          <a:off x="2692372" y="3429535"/>
          <a:ext cx="158203" cy="166729"/>
        </p:xfrm>
        <a:graphic>
          <a:graphicData uri="http://schemas.openxmlformats.org/presentationml/2006/ole">
            <mc:AlternateContent xmlns:mc="http://schemas.openxmlformats.org/markup-compatibility/2006">
              <mc:Choice xmlns:v="urn:schemas-microsoft-com:vml" Requires="v">
                <p:oleObj spid="_x0000_s21012" name="Equation" r:id="rId16" imgW="266700" imgH="279400" progId="Equation.3">
                  <p:embed/>
                </p:oleObj>
              </mc:Choice>
              <mc:Fallback>
                <p:oleObj name="Equation" r:id="rId16" imgW="266700" imgH="279400" progId="Equation.3">
                  <p:embed/>
                  <p:pic>
                    <p:nvPicPr>
                      <p:cNvPr id="101" name="Object 2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92372" y="3429535"/>
                        <a:ext cx="158203" cy="166729"/>
                      </a:xfrm>
                      <a:prstGeom prst="rect">
                        <a:avLst/>
                      </a:prstGeom>
                      <a:noFill/>
                      <a:ln>
                        <a:noFill/>
                      </a:ln>
                      <a:effectLst/>
                    </p:spPr>
                  </p:pic>
                </p:oleObj>
              </mc:Fallback>
            </mc:AlternateContent>
          </a:graphicData>
        </a:graphic>
      </p:graphicFrame>
      <p:sp>
        <p:nvSpPr>
          <p:cNvPr id="102" name="Line 22"/>
          <p:cNvSpPr>
            <a:spLocks noChangeShapeType="1"/>
          </p:cNvSpPr>
          <p:nvPr/>
        </p:nvSpPr>
        <p:spPr bwMode="auto">
          <a:xfrm>
            <a:off x="3234253" y="3981816"/>
            <a:ext cx="545659" cy="1"/>
          </a:xfrm>
          <a:prstGeom prst="line">
            <a:avLst/>
          </a:prstGeom>
          <a:noFill/>
          <a:ln w="63500">
            <a:solidFill>
              <a:schemeClr val="tx1"/>
            </a:solidFill>
            <a:round/>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 name="Text Box 24"/>
          <p:cNvSpPr txBox="1">
            <a:spLocks noChangeArrowheads="1"/>
          </p:cNvSpPr>
          <p:nvPr/>
        </p:nvSpPr>
        <p:spPr bwMode="auto">
          <a:xfrm>
            <a:off x="2763176" y="2644784"/>
            <a:ext cx="1651911"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spcBef>
                <a:spcPct val="20000"/>
              </a:spcBef>
            </a:pPr>
            <a:r>
              <a:rPr kumimoji="0" lang="en-US" altLang="zh-CN" sz="3200" b="0" dirty="0">
                <a:solidFill>
                  <a:schemeClr val="accent2"/>
                </a:solidFill>
                <a:latin typeface="Comic Sans MS" panose="030F0702030302020204" pitchFamily="66" charset="0"/>
              </a:rPr>
              <a:t>“reject”</a:t>
            </a:r>
          </a:p>
        </p:txBody>
      </p:sp>
      <p:sp>
        <p:nvSpPr>
          <p:cNvPr id="104" name="Oval 7"/>
          <p:cNvSpPr>
            <a:spLocks noChangeArrowheads="1"/>
          </p:cNvSpPr>
          <p:nvPr/>
        </p:nvSpPr>
        <p:spPr bwMode="auto">
          <a:xfrm>
            <a:off x="1047815" y="4249685"/>
            <a:ext cx="439051" cy="439051"/>
          </a:xfrm>
          <a:prstGeom prst="ellipse">
            <a:avLst/>
          </a:prstGeom>
          <a:solidFill>
            <a:srgbClr val="FF0000">
              <a:alpha val="50195"/>
            </a:srgbClr>
          </a:solidFill>
          <a:ln w="38100">
            <a:solidFill>
              <a:srgbClr val="FF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aphicFrame>
        <p:nvGraphicFramePr>
          <p:cNvPr id="105" name="Object 14"/>
          <p:cNvGraphicFramePr>
            <a:graphicFrameLocks noChangeAspect="1"/>
          </p:cNvGraphicFramePr>
          <p:nvPr>
            <p:extLst>
              <p:ext uri="{D42A27DB-BD31-4B8C-83A1-F6EECF244321}">
                <p14:modId xmlns:p14="http://schemas.microsoft.com/office/powerpoint/2010/main" val="3728911247"/>
              </p:ext>
            </p:extLst>
          </p:nvPr>
        </p:nvGraphicFramePr>
        <p:xfrm>
          <a:off x="1124015" y="4249685"/>
          <a:ext cx="308962" cy="374006"/>
        </p:xfrm>
        <a:graphic>
          <a:graphicData uri="http://schemas.openxmlformats.org/presentationml/2006/ole">
            <mc:AlternateContent xmlns:mc="http://schemas.openxmlformats.org/markup-compatibility/2006">
              <mc:Choice xmlns:v="urn:schemas-microsoft-com:vml" Requires="v">
                <p:oleObj spid="_x0000_s21013" name="Equation" r:id="rId17" imgW="482600" imgH="584200" progId="Equation.3">
                  <p:embed/>
                </p:oleObj>
              </mc:Choice>
              <mc:Fallback>
                <p:oleObj name="Equation" r:id="rId17" imgW="482600" imgH="584200" progId="Equation.3">
                  <p:embed/>
                  <p:pic>
                    <p:nvPicPr>
                      <p:cNvPr id="105" name="Object 14"/>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124015" y="4249685"/>
                        <a:ext cx="308962" cy="374006"/>
                      </a:xfrm>
                      <a:prstGeom prst="rect">
                        <a:avLst/>
                      </a:prstGeom>
                      <a:noFill/>
                      <a:ln>
                        <a:noFill/>
                      </a:ln>
                      <a:effectLst/>
                    </p:spPr>
                  </p:pic>
                </p:oleObj>
              </mc:Fallback>
            </mc:AlternateContent>
          </a:graphicData>
        </a:graphic>
      </p:graphicFrame>
      <p:sp>
        <p:nvSpPr>
          <p:cNvPr id="106" name="Line 12"/>
          <p:cNvSpPr>
            <a:spLocks noChangeShapeType="1"/>
          </p:cNvSpPr>
          <p:nvPr/>
        </p:nvSpPr>
        <p:spPr bwMode="auto">
          <a:xfrm>
            <a:off x="514415" y="4499439"/>
            <a:ext cx="533400" cy="0"/>
          </a:xfrm>
          <a:prstGeom prst="line">
            <a:avLst/>
          </a:prstGeom>
          <a:noFill/>
          <a:ln w="38100">
            <a:solidFill>
              <a:srgbClr val="FF0000"/>
            </a:solidFill>
            <a:rou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7" name="Oval 22"/>
          <p:cNvSpPr>
            <a:spLocks noChangeArrowheads="1"/>
          </p:cNvSpPr>
          <p:nvPr/>
        </p:nvSpPr>
        <p:spPr bwMode="auto">
          <a:xfrm>
            <a:off x="6450707" y="3086968"/>
            <a:ext cx="427037" cy="436562"/>
          </a:xfrm>
          <a:prstGeom prst="ellipse">
            <a:avLst/>
          </a:prstGeom>
          <a:noFill/>
          <a:ln w="952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08" name="Oval 23"/>
          <p:cNvSpPr>
            <a:spLocks noChangeArrowheads="1"/>
          </p:cNvSpPr>
          <p:nvPr/>
        </p:nvSpPr>
        <p:spPr bwMode="auto">
          <a:xfrm>
            <a:off x="5268019" y="3863255"/>
            <a:ext cx="425450" cy="436563"/>
          </a:xfrm>
          <a:prstGeom prst="ellipse">
            <a:avLst/>
          </a:prstGeom>
          <a:solidFill>
            <a:srgbClr val="FF0000">
              <a:alpha val="50195"/>
            </a:srgbClr>
          </a:solidFill>
          <a:ln w="38100">
            <a:solidFill>
              <a:srgbClr val="FF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09" name="Oval 24"/>
          <p:cNvSpPr>
            <a:spLocks noChangeArrowheads="1"/>
          </p:cNvSpPr>
          <p:nvPr/>
        </p:nvSpPr>
        <p:spPr bwMode="auto">
          <a:xfrm>
            <a:off x="6450707" y="4444280"/>
            <a:ext cx="427037" cy="436563"/>
          </a:xfrm>
          <a:prstGeom prst="ellipse">
            <a:avLst/>
          </a:prstGeom>
          <a:solidFill>
            <a:srgbClr val="FF0000">
              <a:alpha val="50195"/>
            </a:srgbClr>
          </a:solidFill>
          <a:ln w="38100">
            <a:solidFill>
              <a:srgbClr val="FF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10" name="Line 25"/>
          <p:cNvSpPr>
            <a:spLocks noChangeShapeType="1"/>
          </p:cNvSpPr>
          <p:nvPr/>
        </p:nvSpPr>
        <p:spPr bwMode="auto">
          <a:xfrm flipV="1">
            <a:off x="5645844" y="3377480"/>
            <a:ext cx="804863" cy="582613"/>
          </a:xfrm>
          <a:prstGeom prst="line">
            <a:avLst/>
          </a:prstGeom>
          <a:noFill/>
          <a:ln w="9525">
            <a:solidFill>
              <a:schemeClr val="tx1"/>
            </a:solidFill>
            <a:rou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1" name="Line 26"/>
          <p:cNvSpPr>
            <a:spLocks noChangeShapeType="1"/>
          </p:cNvSpPr>
          <p:nvPr/>
        </p:nvSpPr>
        <p:spPr bwMode="auto">
          <a:xfrm>
            <a:off x="5647432" y="4199805"/>
            <a:ext cx="806450" cy="434975"/>
          </a:xfrm>
          <a:prstGeom prst="line">
            <a:avLst/>
          </a:prstGeom>
          <a:noFill/>
          <a:ln w="38100">
            <a:solidFill>
              <a:srgbClr val="FF0000"/>
            </a:solidFill>
            <a:rou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2" name="Line 27"/>
          <p:cNvSpPr>
            <a:spLocks noChangeShapeType="1"/>
          </p:cNvSpPr>
          <p:nvPr/>
        </p:nvSpPr>
        <p:spPr bwMode="auto">
          <a:xfrm flipV="1">
            <a:off x="4860032" y="4104555"/>
            <a:ext cx="407987" cy="28575"/>
          </a:xfrm>
          <a:prstGeom prst="line">
            <a:avLst/>
          </a:prstGeom>
          <a:noFill/>
          <a:ln w="38100">
            <a:solidFill>
              <a:srgbClr val="FF0000"/>
            </a:solidFill>
            <a:rou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3" name="Oval 28"/>
          <p:cNvSpPr>
            <a:spLocks noChangeArrowheads="1"/>
          </p:cNvSpPr>
          <p:nvPr/>
        </p:nvSpPr>
        <p:spPr bwMode="auto">
          <a:xfrm>
            <a:off x="7634982" y="3086968"/>
            <a:ext cx="425450" cy="436562"/>
          </a:xfrm>
          <a:prstGeom prst="ellipse">
            <a:avLst/>
          </a:prstGeom>
          <a:noFill/>
          <a:ln w="952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14" name="Line 29"/>
          <p:cNvSpPr>
            <a:spLocks noChangeShapeType="1"/>
          </p:cNvSpPr>
          <p:nvPr/>
        </p:nvSpPr>
        <p:spPr bwMode="auto">
          <a:xfrm>
            <a:off x="6877744" y="3329855"/>
            <a:ext cx="661988" cy="0"/>
          </a:xfrm>
          <a:prstGeom prst="line">
            <a:avLst/>
          </a:prstGeom>
          <a:noFill/>
          <a:ln w="9525">
            <a:solidFill>
              <a:schemeClr val="tx1"/>
            </a:solidFill>
            <a:rou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15" name="Object 30"/>
          <p:cNvGraphicFramePr>
            <a:graphicFrameLocks noChangeAspect="1"/>
          </p:cNvGraphicFramePr>
          <p:nvPr>
            <p:extLst>
              <p:ext uri="{D42A27DB-BD31-4B8C-83A1-F6EECF244321}">
                <p14:modId xmlns:p14="http://schemas.microsoft.com/office/powerpoint/2010/main" val="3464409764"/>
              </p:ext>
            </p:extLst>
          </p:nvPr>
        </p:nvGraphicFramePr>
        <p:xfrm>
          <a:off x="5315644" y="3863255"/>
          <a:ext cx="298450" cy="371475"/>
        </p:xfrm>
        <a:graphic>
          <a:graphicData uri="http://schemas.openxmlformats.org/presentationml/2006/ole">
            <mc:AlternateContent xmlns:mc="http://schemas.openxmlformats.org/markup-compatibility/2006">
              <mc:Choice xmlns:v="urn:schemas-microsoft-com:vml" Requires="v">
                <p:oleObj spid="_x0000_s21014" name="Equation" r:id="rId19" imgW="482600" imgH="584200" progId="Equation.3">
                  <p:embed/>
                </p:oleObj>
              </mc:Choice>
              <mc:Fallback>
                <p:oleObj name="Equation" r:id="rId19" imgW="482600" imgH="584200" progId="Equation.3">
                  <p:embed/>
                  <p:pic>
                    <p:nvPicPr>
                      <p:cNvPr id="115" name="Object 30"/>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315644" y="3863255"/>
                        <a:ext cx="298450" cy="371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6" name="Object 31"/>
          <p:cNvGraphicFramePr>
            <a:graphicFrameLocks noChangeAspect="1"/>
          </p:cNvGraphicFramePr>
          <p:nvPr>
            <p:extLst>
              <p:ext uri="{D42A27DB-BD31-4B8C-83A1-F6EECF244321}">
                <p14:modId xmlns:p14="http://schemas.microsoft.com/office/powerpoint/2010/main" val="1066188953"/>
              </p:ext>
            </p:extLst>
          </p:nvPr>
        </p:nvGraphicFramePr>
        <p:xfrm>
          <a:off x="6545957" y="3086968"/>
          <a:ext cx="252412" cy="363537"/>
        </p:xfrm>
        <a:graphic>
          <a:graphicData uri="http://schemas.openxmlformats.org/presentationml/2006/ole">
            <mc:AlternateContent xmlns:mc="http://schemas.openxmlformats.org/markup-compatibility/2006">
              <mc:Choice xmlns:v="urn:schemas-microsoft-com:vml" Requires="v">
                <p:oleObj spid="_x0000_s21015" name="Equation" r:id="rId20" imgW="406400" imgH="571500" progId="Equation.3">
                  <p:embed/>
                </p:oleObj>
              </mc:Choice>
              <mc:Fallback>
                <p:oleObj name="Equation" r:id="rId20" imgW="406400" imgH="571500" progId="Equation.3">
                  <p:embed/>
                  <p:pic>
                    <p:nvPicPr>
                      <p:cNvPr id="116" name="Object 3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545957" y="3086968"/>
                        <a:ext cx="252412" cy="3635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7" name="Oval 32"/>
          <p:cNvSpPr>
            <a:spLocks noChangeArrowheads="1"/>
          </p:cNvSpPr>
          <p:nvPr/>
        </p:nvSpPr>
        <p:spPr bwMode="auto">
          <a:xfrm>
            <a:off x="7539732" y="2990130"/>
            <a:ext cx="615950" cy="630238"/>
          </a:xfrm>
          <a:prstGeom prst="ellipse">
            <a:avLst/>
          </a:prstGeom>
          <a:noFill/>
          <a:ln w="952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aphicFrame>
        <p:nvGraphicFramePr>
          <p:cNvPr id="118" name="Object 33"/>
          <p:cNvGraphicFramePr>
            <a:graphicFrameLocks noChangeAspect="1"/>
          </p:cNvGraphicFramePr>
          <p:nvPr>
            <p:extLst>
              <p:ext uri="{D42A27DB-BD31-4B8C-83A1-F6EECF244321}">
                <p14:modId xmlns:p14="http://schemas.microsoft.com/office/powerpoint/2010/main" val="2753163458"/>
              </p:ext>
            </p:extLst>
          </p:nvPr>
        </p:nvGraphicFramePr>
        <p:xfrm>
          <a:off x="7681019" y="3086968"/>
          <a:ext cx="300038" cy="363537"/>
        </p:xfrm>
        <a:graphic>
          <a:graphicData uri="http://schemas.openxmlformats.org/presentationml/2006/ole">
            <mc:AlternateContent xmlns:mc="http://schemas.openxmlformats.org/markup-compatibility/2006">
              <mc:Choice xmlns:v="urn:schemas-microsoft-com:vml" Requires="v">
                <p:oleObj spid="_x0000_s21016" name="Equation" r:id="rId21" imgW="482600" imgH="571500" progId="Equation.3">
                  <p:embed/>
                </p:oleObj>
              </mc:Choice>
              <mc:Fallback>
                <p:oleObj name="Equation" r:id="rId21" imgW="482600" imgH="571500" progId="Equation.3">
                  <p:embed/>
                  <p:pic>
                    <p:nvPicPr>
                      <p:cNvPr id="118" name="Object 3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681019" y="3086968"/>
                        <a:ext cx="300038" cy="3635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9" name="Object 34"/>
          <p:cNvGraphicFramePr>
            <a:graphicFrameLocks noChangeAspect="1"/>
          </p:cNvGraphicFramePr>
          <p:nvPr>
            <p:extLst>
              <p:ext uri="{D42A27DB-BD31-4B8C-83A1-F6EECF244321}">
                <p14:modId xmlns:p14="http://schemas.microsoft.com/office/powerpoint/2010/main" val="3886677347"/>
              </p:ext>
            </p:extLst>
          </p:nvPr>
        </p:nvGraphicFramePr>
        <p:xfrm>
          <a:off x="5930007" y="3474318"/>
          <a:ext cx="165100" cy="177800"/>
        </p:xfrm>
        <a:graphic>
          <a:graphicData uri="http://schemas.openxmlformats.org/presentationml/2006/ole">
            <mc:AlternateContent xmlns:mc="http://schemas.openxmlformats.org/markup-compatibility/2006">
              <mc:Choice xmlns:v="urn:schemas-microsoft-com:vml" Requires="v">
                <p:oleObj spid="_x0000_s21017" name="Equation" r:id="rId22" imgW="266700" imgH="279400" progId="Equation.3">
                  <p:embed/>
                </p:oleObj>
              </mc:Choice>
              <mc:Fallback>
                <p:oleObj name="Equation" r:id="rId22" imgW="266700" imgH="279400" progId="Equation.3">
                  <p:embed/>
                  <p:pic>
                    <p:nvPicPr>
                      <p:cNvPr id="119" name="Object 3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30007" y="3474318"/>
                        <a:ext cx="165100" cy="177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0" name="Object 35"/>
          <p:cNvGraphicFramePr>
            <a:graphicFrameLocks noChangeAspect="1"/>
          </p:cNvGraphicFramePr>
          <p:nvPr>
            <p:extLst>
              <p:ext uri="{D42A27DB-BD31-4B8C-83A1-F6EECF244321}">
                <p14:modId xmlns:p14="http://schemas.microsoft.com/office/powerpoint/2010/main" val="1809411004"/>
              </p:ext>
            </p:extLst>
          </p:nvPr>
        </p:nvGraphicFramePr>
        <p:xfrm>
          <a:off x="5930007" y="4153768"/>
          <a:ext cx="165100" cy="177800"/>
        </p:xfrm>
        <a:graphic>
          <a:graphicData uri="http://schemas.openxmlformats.org/presentationml/2006/ole">
            <mc:AlternateContent xmlns:mc="http://schemas.openxmlformats.org/markup-compatibility/2006">
              <mc:Choice xmlns:v="urn:schemas-microsoft-com:vml" Requires="v">
                <p:oleObj spid="_x0000_s21018" name="Equation" r:id="rId23" imgW="266700" imgH="279400" progId="Equation.3">
                  <p:embed/>
                </p:oleObj>
              </mc:Choice>
              <mc:Fallback>
                <p:oleObj name="Equation" r:id="rId23" imgW="266700" imgH="279400" progId="Equation.3">
                  <p:embed/>
                  <p:pic>
                    <p:nvPicPr>
                      <p:cNvPr id="120" name="Object 3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30007" y="4153768"/>
                        <a:ext cx="165100" cy="177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1" name="Object 36"/>
          <p:cNvGraphicFramePr>
            <a:graphicFrameLocks noChangeAspect="1"/>
          </p:cNvGraphicFramePr>
          <p:nvPr>
            <p:extLst>
              <p:ext uri="{D42A27DB-BD31-4B8C-83A1-F6EECF244321}">
                <p14:modId xmlns:p14="http://schemas.microsoft.com/office/powerpoint/2010/main" val="1626005585"/>
              </p:ext>
            </p:extLst>
          </p:nvPr>
        </p:nvGraphicFramePr>
        <p:xfrm>
          <a:off x="7114282" y="3136180"/>
          <a:ext cx="163512" cy="177800"/>
        </p:xfrm>
        <a:graphic>
          <a:graphicData uri="http://schemas.openxmlformats.org/presentationml/2006/ole">
            <mc:AlternateContent xmlns:mc="http://schemas.openxmlformats.org/markup-compatibility/2006">
              <mc:Choice xmlns:v="urn:schemas-microsoft-com:vml" Requires="v">
                <p:oleObj spid="_x0000_s21019" name="Equation" r:id="rId24" imgW="266700" imgH="279400" progId="Equation.3">
                  <p:embed/>
                </p:oleObj>
              </mc:Choice>
              <mc:Fallback>
                <p:oleObj name="Equation" r:id="rId24" imgW="266700" imgH="279400" progId="Equation.3">
                  <p:embed/>
                  <p:pic>
                    <p:nvPicPr>
                      <p:cNvPr id="121" name="Object 3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14282" y="3136180"/>
                        <a:ext cx="163512" cy="177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2" name="Object 37"/>
          <p:cNvGraphicFramePr>
            <a:graphicFrameLocks noChangeAspect="1"/>
          </p:cNvGraphicFramePr>
          <p:nvPr>
            <p:extLst>
              <p:ext uri="{D42A27DB-BD31-4B8C-83A1-F6EECF244321}">
                <p14:modId xmlns:p14="http://schemas.microsoft.com/office/powerpoint/2010/main" val="2653478541"/>
              </p:ext>
            </p:extLst>
          </p:nvPr>
        </p:nvGraphicFramePr>
        <p:xfrm>
          <a:off x="6545957" y="4444280"/>
          <a:ext cx="284162" cy="371475"/>
        </p:xfrm>
        <a:graphic>
          <a:graphicData uri="http://schemas.openxmlformats.org/presentationml/2006/ole">
            <mc:AlternateContent xmlns:mc="http://schemas.openxmlformats.org/markup-compatibility/2006">
              <mc:Choice xmlns:v="urn:schemas-microsoft-com:vml" Requires="v">
                <p:oleObj spid="_x0000_s21020" name="Equation" r:id="rId25" imgW="457200" imgH="584200" progId="Equation.3">
                  <p:embed/>
                </p:oleObj>
              </mc:Choice>
              <mc:Fallback>
                <p:oleObj name="Equation" r:id="rId25" imgW="457200" imgH="584200" progId="Equation.3">
                  <p:embed/>
                  <p:pic>
                    <p:nvPicPr>
                      <p:cNvPr id="122" name="Object 37"/>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545957" y="4444280"/>
                        <a:ext cx="284162" cy="371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3" name="Text Box 38"/>
          <p:cNvSpPr txBox="1">
            <a:spLocks noChangeArrowheads="1"/>
          </p:cNvSpPr>
          <p:nvPr/>
        </p:nvSpPr>
        <p:spPr bwMode="auto">
          <a:xfrm>
            <a:off x="7146032" y="4361730"/>
            <a:ext cx="1709737"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spcBef>
                <a:spcPct val="20000"/>
              </a:spcBef>
            </a:pPr>
            <a:r>
              <a:rPr kumimoji="0" lang="en-US" altLang="zh-CN" sz="3200" b="0">
                <a:solidFill>
                  <a:schemeClr val="accent2"/>
                </a:solidFill>
                <a:latin typeface="Comic Sans MS" panose="030F0702030302020204" pitchFamily="66" charset="0"/>
              </a:rPr>
              <a:t>“reject”</a:t>
            </a:r>
          </a:p>
        </p:txBody>
      </p:sp>
      <p:sp>
        <p:nvSpPr>
          <p:cNvPr id="124" name="Text Box 30"/>
          <p:cNvSpPr txBox="1">
            <a:spLocks noChangeArrowheads="1"/>
          </p:cNvSpPr>
          <p:nvPr/>
        </p:nvSpPr>
        <p:spPr bwMode="auto">
          <a:xfrm>
            <a:off x="2143237" y="6063963"/>
            <a:ext cx="5109091" cy="584775"/>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spcBef>
                <a:spcPct val="20000"/>
              </a:spcBef>
            </a:pPr>
            <a:r>
              <a:rPr kumimoji="0" lang="zh-CN" altLang="en-US" sz="3200" b="0" dirty="0">
                <a:latin typeface="Comic Sans MS" panose="030F0702030302020204" pitchFamily="66" charset="0"/>
              </a:rPr>
              <a:t>输入未扫描完，自动机暂停</a:t>
            </a:r>
            <a:endParaRPr kumimoji="0" lang="en-US" altLang="zh-CN" sz="3200" b="0" dirty="0">
              <a:latin typeface="Comic Sans MS" panose="030F0702030302020204" pitchFamily="66" charset="0"/>
            </a:endParaRPr>
          </a:p>
        </p:txBody>
      </p:sp>
      <p:sp>
        <p:nvSpPr>
          <p:cNvPr id="125" name="Text Box 3"/>
          <p:cNvSpPr txBox="1">
            <a:spLocks noChangeArrowheads="1"/>
          </p:cNvSpPr>
          <p:nvPr/>
        </p:nvSpPr>
        <p:spPr bwMode="auto">
          <a:xfrm>
            <a:off x="3680462" y="5424468"/>
            <a:ext cx="229101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spcBef>
                <a:spcPct val="20000"/>
              </a:spcBef>
            </a:pPr>
            <a:r>
              <a:rPr kumimoji="0" lang="zh-CN" altLang="en-US" sz="3200" b="0" dirty="0">
                <a:solidFill>
                  <a:schemeClr val="accent2"/>
                </a:solidFill>
                <a:latin typeface="Comic Sans MS" panose="030F0702030302020204" pitchFamily="66" charset="0"/>
              </a:rPr>
              <a:t>被</a:t>
            </a:r>
            <a:r>
              <a:rPr kumimoji="0" lang="en-US" altLang="zh-CN" sz="3200" b="0" dirty="0">
                <a:solidFill>
                  <a:schemeClr val="accent2"/>
                </a:solidFill>
                <a:latin typeface="Comic Sans MS" panose="030F0702030302020204" pitchFamily="66" charset="0"/>
              </a:rPr>
              <a:t>NFA</a:t>
            </a:r>
            <a:r>
              <a:rPr kumimoji="0" lang="zh-CN" altLang="en-US" sz="3200" b="0" dirty="0">
                <a:solidFill>
                  <a:schemeClr val="accent2"/>
                </a:solidFill>
                <a:latin typeface="Comic Sans MS" panose="030F0702030302020204" pitchFamily="66" charset="0"/>
              </a:rPr>
              <a:t>拒绝</a:t>
            </a:r>
            <a:endParaRPr kumimoji="0" lang="en-US" altLang="zh-CN" sz="3200" b="0" dirty="0">
              <a:solidFill>
                <a:schemeClr val="accent2"/>
              </a:solidFill>
              <a:latin typeface="Comic Sans MS" panose="030F0702030302020204" pitchFamily="66" charset="0"/>
            </a:endParaRPr>
          </a:p>
        </p:txBody>
      </p:sp>
      <p:graphicFrame>
        <p:nvGraphicFramePr>
          <p:cNvPr id="127" name="Object 2"/>
          <p:cNvGraphicFramePr>
            <a:graphicFrameLocks noChangeAspect="1"/>
          </p:cNvGraphicFramePr>
          <p:nvPr>
            <p:extLst>
              <p:ext uri="{D42A27DB-BD31-4B8C-83A1-F6EECF244321}">
                <p14:modId xmlns:p14="http://schemas.microsoft.com/office/powerpoint/2010/main" val="359879278"/>
              </p:ext>
            </p:extLst>
          </p:nvPr>
        </p:nvGraphicFramePr>
        <p:xfrm>
          <a:off x="2908411" y="5581930"/>
          <a:ext cx="812800" cy="330200"/>
        </p:xfrm>
        <a:graphic>
          <a:graphicData uri="http://schemas.openxmlformats.org/presentationml/2006/ole">
            <mc:AlternateContent xmlns:mc="http://schemas.openxmlformats.org/markup-compatibility/2006">
              <mc:Choice xmlns:v="urn:schemas-microsoft-com:vml" Requires="v">
                <p:oleObj spid="_x0000_s21021" name="Equation" r:id="rId26" imgW="812165" imgH="330200" progId="Equation.3">
                  <p:embed/>
                </p:oleObj>
              </mc:Choice>
              <mc:Fallback>
                <p:oleObj name="Equation" r:id="rId26" imgW="812165" imgH="330200" progId="Equation.3">
                  <p:embed/>
                  <p:pic>
                    <p:nvPicPr>
                      <p:cNvPr id="127" name="Object 2"/>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2908411" y="5581930"/>
                        <a:ext cx="812800" cy="330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0C913308-F349-4B6D-A68A-DD1791B4A57B}" type="slidenum">
              <a:rPr lang="zh-CN" altLang="en-US" smtClean="0"/>
              <a:t>39</a:t>
            </a:fld>
            <a:endParaRPr lang="zh-CN" altLang="en-US"/>
          </a:p>
        </p:txBody>
      </p:sp>
      <p:sp>
        <p:nvSpPr>
          <p:cNvPr id="3" name="标题 2"/>
          <p:cNvSpPr>
            <a:spLocks noGrp="1"/>
          </p:cNvSpPr>
          <p:nvPr>
            <p:ph type="title"/>
          </p:nvPr>
        </p:nvSpPr>
        <p:spPr/>
        <p:txBody>
          <a:bodyPr/>
          <a:lstStyle/>
          <a:p>
            <a:r>
              <a:rPr lang="zh-CN" altLang="en-US" dirty="0">
                <a:latin typeface="+mn-lt"/>
              </a:rPr>
              <a:t>不确定性有限自动机（</a:t>
            </a:r>
            <a:r>
              <a:rPr lang="en-US" altLang="zh-CN" dirty="0">
                <a:latin typeface="+mn-lt"/>
              </a:rPr>
              <a:t>NFA</a:t>
            </a:r>
            <a:r>
              <a:rPr lang="zh-CN" altLang="en-US" dirty="0">
                <a:latin typeface="+mn-lt"/>
              </a:rPr>
              <a:t>）</a:t>
            </a:r>
          </a:p>
        </p:txBody>
      </p:sp>
      <mc:AlternateContent xmlns:mc="http://schemas.openxmlformats.org/markup-compatibility/2006" xmlns:a14="http://schemas.microsoft.com/office/drawing/2010/main">
        <mc:Choice Requires="a14">
          <p:sp>
            <p:nvSpPr>
              <p:cNvPr id="6" name="文本框 5"/>
              <p:cNvSpPr txBox="1"/>
              <p:nvPr/>
            </p:nvSpPr>
            <p:spPr>
              <a:xfrm>
                <a:off x="137950" y="488759"/>
                <a:ext cx="2057785" cy="369332"/>
              </a:xfrm>
              <a:prstGeom prst="rect">
                <a:avLst/>
              </a:prstGeom>
              <a:gradFill flip="none" rotWithShape="1">
                <a:gsLst>
                  <a:gs pos="0">
                    <a:schemeClr val="accent1">
                      <a:lumMod val="40000"/>
                      <a:lumOff val="60000"/>
                    </a:schemeClr>
                  </a:gs>
                  <a:gs pos="50000">
                    <a:schemeClr val="accent1">
                      <a:lumMod val="20000"/>
                      <a:lumOff val="80000"/>
                    </a:schemeClr>
                  </a:gs>
                  <a:gs pos="100000">
                    <a:schemeClr val="bg1"/>
                  </a:gs>
                </a:gsLst>
                <a:lin ang="0" scaled="1"/>
                <a:tileRect/>
              </a:gradFill>
              <a:effectLst>
                <a:outerShdw blurRad="50800" dist="38100" dir="2700000" algn="tl" rotWithShape="0">
                  <a:prstClr val="black">
                    <a:alpha val="40000"/>
                  </a:prstClr>
                </a:outerShdw>
              </a:effectLst>
            </p:spPr>
            <p:txBody>
              <a:bodyPr wrap="square" rtlCol="0">
                <a:spAutoFit/>
              </a:bodyPr>
              <a:lstStyle/>
              <a:p>
                <a:pPr algn="ctr"/>
                <a:r>
                  <a:rPr lang="zh-CN" altLang="en-US" b="1" dirty="0">
                    <a:latin typeface="微软雅黑" panose="020B0503020204020204" pitchFamily="34" charset="-122"/>
                    <a:ea typeface="微软雅黑" panose="020B0503020204020204" pitchFamily="34" charset="-122"/>
                  </a:rPr>
                  <a:t>含有</a:t>
                </a:r>
                <a14:m>
                  <m:oMath xmlns:m="http://schemas.openxmlformats.org/officeDocument/2006/math">
                    <m:r>
                      <a:rPr lang="zh-CN" altLang="en-US" b="1" i="1" smtClean="0">
                        <a:latin typeface="Cambria Math" panose="02040503050406030204" pitchFamily="18" charset="0"/>
                        <a:ea typeface="微软雅黑" panose="020B0503020204020204" pitchFamily="34" charset="-122"/>
                      </a:rPr>
                      <m:t>𝜺</m:t>
                    </m:r>
                  </m:oMath>
                </a14:m>
                <a:r>
                  <a:rPr lang="zh-CN" altLang="en-US" b="1" dirty="0">
                    <a:latin typeface="微软雅黑" panose="020B0503020204020204" pitchFamily="34" charset="-122"/>
                    <a:ea typeface="微软雅黑" panose="020B0503020204020204" pitchFamily="34" charset="-122"/>
                  </a:rPr>
                  <a:t>的状态转换</a:t>
                </a:r>
              </a:p>
            </p:txBody>
          </p:sp>
        </mc:Choice>
        <mc:Fallback xmlns="">
          <p:sp>
            <p:nvSpPr>
              <p:cNvPr id="6" name="文本框 5"/>
              <p:cNvSpPr txBox="1">
                <a:spLocks noRot="1" noChangeAspect="1" noMove="1" noResize="1" noEditPoints="1" noAdjustHandles="1" noChangeArrowheads="1" noChangeShapeType="1" noTextEdit="1"/>
              </p:cNvSpPr>
              <p:nvPr/>
            </p:nvSpPr>
            <p:spPr>
              <a:xfrm>
                <a:off x="137950" y="488759"/>
                <a:ext cx="2057785" cy="369332"/>
              </a:xfrm>
              <a:prstGeom prst="rect">
                <a:avLst/>
              </a:prstGeom>
              <a:blipFill rotWithShape="1">
                <a:blip r:embed="rId4"/>
                <a:stretch>
                  <a:fillRect/>
                </a:stretch>
              </a:blipFill>
              <a:effectLst>
                <a:outerShdw blurRad="50800" dist="38100" dir="2700000" algn="tl" rotWithShape="0">
                  <a:prstClr val="black">
                    <a:alpha val="40000"/>
                  </a:prstClr>
                </a:outerShdw>
              </a:effectLst>
            </p:spPr>
            <p:txBody>
              <a:bodyPr/>
              <a:lstStyle/>
              <a:p>
                <a:r>
                  <a:rPr lang="zh-CN" altLang="en-US">
                    <a:noFill/>
                  </a:rPr>
                  <a:t> </a:t>
                </a:r>
                <a:endParaRPr lang="zh-CN" altLang="en-US">
                  <a:noFill/>
                </a:endParaRPr>
              </a:p>
            </p:txBody>
          </p:sp>
        </mc:Fallback>
      </mc:AlternateContent>
      <p:sp>
        <p:nvSpPr>
          <p:cNvPr id="5" name="Oval 3"/>
          <p:cNvSpPr>
            <a:spLocks noChangeArrowheads="1"/>
          </p:cNvSpPr>
          <p:nvPr/>
        </p:nvSpPr>
        <p:spPr bwMode="auto">
          <a:xfrm>
            <a:off x="4097569" y="830028"/>
            <a:ext cx="685800" cy="685800"/>
          </a:xfrm>
          <a:prstGeom prst="ellipse">
            <a:avLst/>
          </a:prstGeom>
          <a:noFill/>
          <a:ln w="952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7" name="Oval 4"/>
          <p:cNvSpPr>
            <a:spLocks noChangeArrowheads="1"/>
          </p:cNvSpPr>
          <p:nvPr/>
        </p:nvSpPr>
        <p:spPr bwMode="auto">
          <a:xfrm>
            <a:off x="2344969" y="830028"/>
            <a:ext cx="685800" cy="685800"/>
          </a:xfrm>
          <a:prstGeom prst="ellipse">
            <a:avLst/>
          </a:prstGeom>
          <a:noFill/>
          <a:ln w="9525">
            <a:solidFill>
              <a:schemeClr val="tx1"/>
            </a:solidFill>
            <a:round/>
          </a:ln>
          <a:effectLst/>
          <a:extLst>
            <a:ext uri="{909E8E84-426E-40DD-AFC4-6F175D3DCCD1}">
              <a14:hiddenFill xmlns:a14="http://schemas.microsoft.com/office/drawing/2010/main">
                <a:solidFill>
                  <a:srgbClr val="FF0000">
                    <a:alpha val="50195"/>
                  </a:srgb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8" name="Line 5"/>
          <p:cNvSpPr>
            <a:spLocks noChangeShapeType="1"/>
          </p:cNvSpPr>
          <p:nvPr/>
        </p:nvSpPr>
        <p:spPr bwMode="auto">
          <a:xfrm>
            <a:off x="1811569" y="1211028"/>
            <a:ext cx="533400" cy="0"/>
          </a:xfrm>
          <a:prstGeom prst="line">
            <a:avLst/>
          </a:prstGeom>
          <a:noFill/>
          <a:ln w="9525">
            <a:solidFill>
              <a:schemeClr val="tx1"/>
            </a:solidFill>
            <a:rou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 name="Oval 6"/>
          <p:cNvSpPr>
            <a:spLocks noChangeArrowheads="1"/>
          </p:cNvSpPr>
          <p:nvPr/>
        </p:nvSpPr>
        <p:spPr bwMode="auto">
          <a:xfrm>
            <a:off x="7755169" y="830028"/>
            <a:ext cx="685800" cy="685800"/>
          </a:xfrm>
          <a:prstGeom prst="ellipse">
            <a:avLst/>
          </a:prstGeom>
          <a:noFill/>
          <a:ln w="952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0" name="Line 7"/>
          <p:cNvSpPr>
            <a:spLocks noChangeShapeType="1"/>
          </p:cNvSpPr>
          <p:nvPr/>
        </p:nvSpPr>
        <p:spPr bwMode="auto">
          <a:xfrm>
            <a:off x="4783369" y="1211028"/>
            <a:ext cx="1066800" cy="0"/>
          </a:xfrm>
          <a:prstGeom prst="line">
            <a:avLst/>
          </a:prstGeom>
          <a:noFill/>
          <a:ln w="9525">
            <a:solidFill>
              <a:schemeClr val="tx1"/>
            </a:solidFill>
            <a:rou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1" name="Object 8"/>
          <p:cNvGraphicFramePr>
            <a:graphicFrameLocks noChangeAspect="1"/>
          </p:cNvGraphicFramePr>
          <p:nvPr>
            <p:extLst>
              <p:ext uri="{D42A27DB-BD31-4B8C-83A1-F6EECF244321}">
                <p14:modId xmlns:p14="http://schemas.microsoft.com/office/powerpoint/2010/main" val="1182600854"/>
              </p:ext>
            </p:extLst>
          </p:nvPr>
        </p:nvGraphicFramePr>
        <p:xfrm>
          <a:off x="4249969" y="830028"/>
          <a:ext cx="406400" cy="571500"/>
        </p:xfrm>
        <a:graphic>
          <a:graphicData uri="http://schemas.openxmlformats.org/presentationml/2006/ole">
            <mc:AlternateContent xmlns:mc="http://schemas.openxmlformats.org/markup-compatibility/2006">
              <mc:Choice xmlns:v="urn:schemas-microsoft-com:vml" Requires="v">
                <p:oleObj spid="_x0000_s42122" name="Equation" r:id="rId5" imgW="406400" imgH="571500" progId="Equation.3">
                  <p:embed/>
                </p:oleObj>
              </mc:Choice>
              <mc:Fallback>
                <p:oleObj name="Equation" r:id="rId5" imgW="406400" imgH="571500" progId="Equation.3">
                  <p:embed/>
                  <p:pic>
                    <p:nvPicPr>
                      <p:cNvPr id="11" name="Object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49969" y="830028"/>
                        <a:ext cx="406400" cy="57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 name="Oval 9"/>
          <p:cNvSpPr>
            <a:spLocks noChangeArrowheads="1"/>
          </p:cNvSpPr>
          <p:nvPr/>
        </p:nvSpPr>
        <p:spPr bwMode="auto">
          <a:xfrm>
            <a:off x="7602769" y="677628"/>
            <a:ext cx="990600" cy="990600"/>
          </a:xfrm>
          <a:prstGeom prst="ellipse">
            <a:avLst/>
          </a:prstGeom>
          <a:noFill/>
          <a:ln w="952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aphicFrame>
        <p:nvGraphicFramePr>
          <p:cNvPr id="13" name="Object 10"/>
          <p:cNvGraphicFramePr>
            <a:graphicFrameLocks noChangeAspect="1"/>
          </p:cNvGraphicFramePr>
          <p:nvPr>
            <p:extLst>
              <p:ext uri="{D42A27DB-BD31-4B8C-83A1-F6EECF244321}">
                <p14:modId xmlns:p14="http://schemas.microsoft.com/office/powerpoint/2010/main" val="3545935611"/>
              </p:ext>
            </p:extLst>
          </p:nvPr>
        </p:nvGraphicFramePr>
        <p:xfrm>
          <a:off x="7844069" y="823678"/>
          <a:ext cx="457200" cy="584200"/>
        </p:xfrm>
        <a:graphic>
          <a:graphicData uri="http://schemas.openxmlformats.org/presentationml/2006/ole">
            <mc:AlternateContent xmlns:mc="http://schemas.openxmlformats.org/markup-compatibility/2006">
              <mc:Choice xmlns:v="urn:schemas-microsoft-com:vml" Requires="v">
                <p:oleObj spid="_x0000_s42123" name="Equation" r:id="rId7" imgW="457200" imgH="584200" progId="Equation.3">
                  <p:embed/>
                </p:oleObj>
              </mc:Choice>
              <mc:Fallback>
                <p:oleObj name="Equation" r:id="rId7" imgW="457200" imgH="584200" progId="Equation.3">
                  <p:embed/>
                  <p:pic>
                    <p:nvPicPr>
                      <p:cNvPr id="13" name="Object 1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844069" y="823678"/>
                        <a:ext cx="457200" cy="584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 name="Object 11"/>
          <p:cNvGraphicFramePr>
            <a:graphicFrameLocks noChangeAspect="1"/>
          </p:cNvGraphicFramePr>
          <p:nvPr>
            <p:extLst>
              <p:ext uri="{D42A27DB-BD31-4B8C-83A1-F6EECF244321}">
                <p14:modId xmlns:p14="http://schemas.microsoft.com/office/powerpoint/2010/main" val="1891629867"/>
              </p:ext>
            </p:extLst>
          </p:nvPr>
        </p:nvGraphicFramePr>
        <p:xfrm>
          <a:off x="3335569" y="906228"/>
          <a:ext cx="265113" cy="279400"/>
        </p:xfrm>
        <a:graphic>
          <a:graphicData uri="http://schemas.openxmlformats.org/presentationml/2006/ole">
            <mc:AlternateContent xmlns:mc="http://schemas.openxmlformats.org/markup-compatibility/2006">
              <mc:Choice xmlns:v="urn:schemas-microsoft-com:vml" Requires="v">
                <p:oleObj spid="_x0000_s42124" name="Equation" r:id="rId9" imgW="266700" imgH="279400" progId="Equation.3">
                  <p:embed/>
                </p:oleObj>
              </mc:Choice>
              <mc:Fallback>
                <p:oleObj name="Equation" r:id="rId9" imgW="266700" imgH="279400" progId="Equation.3">
                  <p:embed/>
                  <p:pic>
                    <p:nvPicPr>
                      <p:cNvPr id="14" name="Object 1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335569" y="906228"/>
                        <a:ext cx="265113" cy="279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 name="Object 12"/>
          <p:cNvGraphicFramePr>
            <a:graphicFrameLocks noChangeAspect="1"/>
          </p:cNvGraphicFramePr>
          <p:nvPr>
            <p:extLst>
              <p:ext uri="{D42A27DB-BD31-4B8C-83A1-F6EECF244321}">
                <p14:modId xmlns:p14="http://schemas.microsoft.com/office/powerpoint/2010/main" val="2877527807"/>
              </p:ext>
            </p:extLst>
          </p:nvPr>
        </p:nvGraphicFramePr>
        <p:xfrm>
          <a:off x="2421169" y="830028"/>
          <a:ext cx="482600" cy="584200"/>
        </p:xfrm>
        <a:graphic>
          <a:graphicData uri="http://schemas.openxmlformats.org/presentationml/2006/ole">
            <mc:AlternateContent xmlns:mc="http://schemas.openxmlformats.org/markup-compatibility/2006">
              <mc:Choice xmlns:v="urn:schemas-microsoft-com:vml" Requires="v">
                <p:oleObj spid="_x0000_s42125" name="Equation" r:id="rId11" imgW="482600" imgH="584200" progId="Equation.3">
                  <p:embed/>
                </p:oleObj>
              </mc:Choice>
              <mc:Fallback>
                <p:oleObj name="Equation" r:id="rId11" imgW="482600" imgH="584200" progId="Equation.3">
                  <p:embed/>
                  <p:pic>
                    <p:nvPicPr>
                      <p:cNvPr id="15" name="Object 1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421169" y="830028"/>
                        <a:ext cx="482600" cy="584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6" name="Object 13"/>
          <p:cNvGraphicFramePr>
            <a:graphicFrameLocks noChangeAspect="1"/>
          </p:cNvGraphicFramePr>
          <p:nvPr>
            <p:extLst>
              <p:ext uri="{D42A27DB-BD31-4B8C-83A1-F6EECF244321}">
                <p14:modId xmlns:p14="http://schemas.microsoft.com/office/powerpoint/2010/main" val="158665133"/>
              </p:ext>
            </p:extLst>
          </p:nvPr>
        </p:nvGraphicFramePr>
        <p:xfrm>
          <a:off x="5105632" y="788753"/>
          <a:ext cx="325437" cy="358775"/>
        </p:xfrm>
        <a:graphic>
          <a:graphicData uri="http://schemas.openxmlformats.org/presentationml/2006/ole">
            <mc:AlternateContent xmlns:mc="http://schemas.openxmlformats.org/markup-compatibility/2006">
              <mc:Choice xmlns:v="urn:schemas-microsoft-com:vml" Requires="v">
                <p:oleObj spid="_x0000_s42126" name="公式" r:id="rId13" imgW="127000" imgH="139700" progId="Equation.3">
                  <p:embed/>
                </p:oleObj>
              </mc:Choice>
              <mc:Fallback>
                <p:oleObj name="公式" r:id="rId13" imgW="127000" imgH="139700" progId="Equation.3">
                  <p:embed/>
                  <p:pic>
                    <p:nvPicPr>
                      <p:cNvPr id="16" name="Object 13"/>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105632" y="788753"/>
                        <a:ext cx="325437" cy="358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7" name="Line 14"/>
          <p:cNvSpPr>
            <a:spLocks noChangeShapeType="1"/>
          </p:cNvSpPr>
          <p:nvPr/>
        </p:nvSpPr>
        <p:spPr bwMode="auto">
          <a:xfrm>
            <a:off x="3030769" y="1211028"/>
            <a:ext cx="1066800" cy="0"/>
          </a:xfrm>
          <a:prstGeom prst="line">
            <a:avLst/>
          </a:prstGeom>
          <a:noFill/>
          <a:ln w="9525">
            <a:solidFill>
              <a:schemeClr val="tx1"/>
            </a:solidFill>
            <a:rou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 name="Oval 15"/>
          <p:cNvSpPr>
            <a:spLocks noChangeArrowheads="1"/>
          </p:cNvSpPr>
          <p:nvPr/>
        </p:nvSpPr>
        <p:spPr bwMode="auto">
          <a:xfrm>
            <a:off x="5850169" y="830028"/>
            <a:ext cx="685800" cy="685800"/>
          </a:xfrm>
          <a:prstGeom prst="ellipse">
            <a:avLst/>
          </a:prstGeom>
          <a:noFill/>
          <a:ln w="952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aphicFrame>
        <p:nvGraphicFramePr>
          <p:cNvPr id="19" name="Object 16"/>
          <p:cNvGraphicFramePr>
            <a:graphicFrameLocks noChangeAspect="1"/>
          </p:cNvGraphicFramePr>
          <p:nvPr>
            <p:extLst>
              <p:ext uri="{D42A27DB-BD31-4B8C-83A1-F6EECF244321}">
                <p14:modId xmlns:p14="http://schemas.microsoft.com/office/powerpoint/2010/main" val="1878137101"/>
              </p:ext>
            </p:extLst>
          </p:nvPr>
        </p:nvGraphicFramePr>
        <p:xfrm>
          <a:off x="5958119" y="830028"/>
          <a:ext cx="495300" cy="571500"/>
        </p:xfrm>
        <a:graphic>
          <a:graphicData uri="http://schemas.openxmlformats.org/presentationml/2006/ole">
            <mc:AlternateContent xmlns:mc="http://schemas.openxmlformats.org/markup-compatibility/2006">
              <mc:Choice xmlns:v="urn:schemas-microsoft-com:vml" Requires="v">
                <p:oleObj spid="_x0000_s42127" name="Equation" r:id="rId15" imgW="495300" imgH="571500" progId="Equation.3">
                  <p:embed/>
                </p:oleObj>
              </mc:Choice>
              <mc:Fallback>
                <p:oleObj name="Equation" r:id="rId15" imgW="495300" imgH="571500" progId="Equation.3">
                  <p:embed/>
                  <p:pic>
                    <p:nvPicPr>
                      <p:cNvPr id="19" name="Object 16"/>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958119" y="830028"/>
                        <a:ext cx="495300" cy="57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0" name="Line 17"/>
          <p:cNvSpPr>
            <a:spLocks noChangeShapeType="1"/>
          </p:cNvSpPr>
          <p:nvPr/>
        </p:nvSpPr>
        <p:spPr bwMode="auto">
          <a:xfrm>
            <a:off x="6535969" y="1211028"/>
            <a:ext cx="1066800" cy="0"/>
          </a:xfrm>
          <a:prstGeom prst="line">
            <a:avLst/>
          </a:prstGeom>
          <a:noFill/>
          <a:ln w="9525">
            <a:solidFill>
              <a:schemeClr val="tx1"/>
            </a:solidFill>
            <a:rou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21" name="Object 18"/>
          <p:cNvGraphicFramePr>
            <a:graphicFrameLocks noChangeAspect="1"/>
          </p:cNvGraphicFramePr>
          <p:nvPr>
            <p:extLst>
              <p:ext uri="{D42A27DB-BD31-4B8C-83A1-F6EECF244321}">
                <p14:modId xmlns:p14="http://schemas.microsoft.com/office/powerpoint/2010/main" val="3892752564"/>
              </p:ext>
            </p:extLst>
          </p:nvPr>
        </p:nvGraphicFramePr>
        <p:xfrm>
          <a:off x="6916969" y="906228"/>
          <a:ext cx="265113" cy="279400"/>
        </p:xfrm>
        <a:graphic>
          <a:graphicData uri="http://schemas.openxmlformats.org/presentationml/2006/ole">
            <mc:AlternateContent xmlns:mc="http://schemas.openxmlformats.org/markup-compatibility/2006">
              <mc:Choice xmlns:v="urn:schemas-microsoft-com:vml" Requires="v">
                <p:oleObj spid="_x0000_s42128" name="Equation" r:id="rId17" imgW="266700" imgH="279400" progId="Equation.3">
                  <p:embed/>
                </p:oleObj>
              </mc:Choice>
              <mc:Fallback>
                <p:oleObj name="Equation" r:id="rId17" imgW="266700" imgH="279400" progId="Equation.3">
                  <p:embed/>
                  <p:pic>
                    <p:nvPicPr>
                      <p:cNvPr id="21" name="Object 1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916969" y="906228"/>
                        <a:ext cx="265113" cy="279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6" name="椭圆 45"/>
          <p:cNvSpPr/>
          <p:nvPr/>
        </p:nvSpPr>
        <p:spPr>
          <a:xfrm>
            <a:off x="4986074" y="576021"/>
            <a:ext cx="571996" cy="571500"/>
          </a:xfrm>
          <a:prstGeom prst="ellipse">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Rectangle 2"/>
          <p:cNvSpPr>
            <a:spLocks noChangeArrowheads="1"/>
          </p:cNvSpPr>
          <p:nvPr/>
        </p:nvSpPr>
        <p:spPr bwMode="auto">
          <a:xfrm>
            <a:off x="686260" y="2144371"/>
            <a:ext cx="7696200" cy="533400"/>
          </a:xfrm>
          <a:prstGeom prst="rect">
            <a:avLst/>
          </a:prstGeom>
          <a:noFill/>
          <a:ln w="9525">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8" name="Line 3"/>
          <p:cNvSpPr>
            <a:spLocks noChangeShapeType="1"/>
          </p:cNvSpPr>
          <p:nvPr/>
        </p:nvSpPr>
        <p:spPr bwMode="auto">
          <a:xfrm>
            <a:off x="1219660" y="2144371"/>
            <a:ext cx="0" cy="53340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 name="Line 4"/>
          <p:cNvSpPr>
            <a:spLocks noChangeShapeType="1"/>
          </p:cNvSpPr>
          <p:nvPr/>
        </p:nvSpPr>
        <p:spPr bwMode="auto">
          <a:xfrm>
            <a:off x="1753060" y="2144371"/>
            <a:ext cx="0" cy="53340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50" name="Object 5"/>
          <p:cNvGraphicFramePr>
            <a:graphicFrameLocks noChangeAspect="1"/>
          </p:cNvGraphicFramePr>
          <p:nvPr>
            <p:extLst>
              <p:ext uri="{D42A27DB-BD31-4B8C-83A1-F6EECF244321}">
                <p14:modId xmlns:p14="http://schemas.microsoft.com/office/powerpoint/2010/main" val="1440305896"/>
              </p:ext>
            </p:extLst>
          </p:nvPr>
        </p:nvGraphicFramePr>
        <p:xfrm>
          <a:off x="838660" y="2296771"/>
          <a:ext cx="265113" cy="279400"/>
        </p:xfrm>
        <a:graphic>
          <a:graphicData uri="http://schemas.openxmlformats.org/presentationml/2006/ole">
            <mc:AlternateContent xmlns:mc="http://schemas.openxmlformats.org/markup-compatibility/2006">
              <mc:Choice xmlns:v="urn:schemas-microsoft-com:vml" Requires="v">
                <p:oleObj spid="_x0000_s42129" name="Equation" r:id="rId18" imgW="266700" imgH="279400" progId="Equation.3">
                  <p:embed/>
                </p:oleObj>
              </mc:Choice>
              <mc:Fallback>
                <p:oleObj name="Equation" r:id="rId18" imgW="266700" imgH="279400" progId="Equation.3">
                  <p:embed/>
                  <p:pic>
                    <p:nvPicPr>
                      <p:cNvPr id="50" name="Object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38660" y="2296771"/>
                        <a:ext cx="265113" cy="279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1" name="Line 6"/>
          <p:cNvSpPr>
            <a:spLocks noChangeShapeType="1"/>
          </p:cNvSpPr>
          <p:nvPr/>
        </p:nvSpPr>
        <p:spPr bwMode="auto">
          <a:xfrm>
            <a:off x="610060" y="1687171"/>
            <a:ext cx="0" cy="457200"/>
          </a:xfrm>
          <a:prstGeom prst="line">
            <a:avLst/>
          </a:prstGeom>
          <a:noFill/>
          <a:ln w="38100">
            <a:solidFill>
              <a:schemeClr val="tx1"/>
            </a:solidFill>
            <a:rou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52" name="Object 7"/>
          <p:cNvGraphicFramePr>
            <a:graphicFrameLocks noChangeAspect="1"/>
          </p:cNvGraphicFramePr>
          <p:nvPr>
            <p:extLst>
              <p:ext uri="{D42A27DB-BD31-4B8C-83A1-F6EECF244321}">
                <p14:modId xmlns:p14="http://schemas.microsoft.com/office/powerpoint/2010/main" val="4061224657"/>
              </p:ext>
            </p:extLst>
          </p:nvPr>
        </p:nvGraphicFramePr>
        <p:xfrm>
          <a:off x="1372060" y="2296771"/>
          <a:ext cx="265113" cy="279400"/>
        </p:xfrm>
        <a:graphic>
          <a:graphicData uri="http://schemas.openxmlformats.org/presentationml/2006/ole">
            <mc:AlternateContent xmlns:mc="http://schemas.openxmlformats.org/markup-compatibility/2006">
              <mc:Choice xmlns:v="urn:schemas-microsoft-com:vml" Requires="v">
                <p:oleObj spid="_x0000_s42130" name="Equation" r:id="rId19" imgW="266700" imgH="279400" progId="Equation.3">
                  <p:embed/>
                </p:oleObj>
              </mc:Choice>
              <mc:Fallback>
                <p:oleObj name="Equation" r:id="rId19" imgW="266700" imgH="279400" progId="Equation.3">
                  <p:embed/>
                  <p:pic>
                    <p:nvPicPr>
                      <p:cNvPr id="52" name="Object 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372060" y="2296771"/>
                        <a:ext cx="265113" cy="279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71" name="组合 70"/>
          <p:cNvGrpSpPr/>
          <p:nvPr/>
        </p:nvGrpSpPr>
        <p:grpSpPr>
          <a:xfrm>
            <a:off x="824825" y="3139256"/>
            <a:ext cx="1219200" cy="685800"/>
            <a:chOff x="815734" y="3358512"/>
            <a:chExt cx="1219200" cy="685800"/>
          </a:xfrm>
        </p:grpSpPr>
        <p:sp>
          <p:nvSpPr>
            <p:cNvPr id="55" name="Line 10"/>
            <p:cNvSpPr>
              <a:spLocks noChangeShapeType="1"/>
            </p:cNvSpPr>
            <p:nvPr/>
          </p:nvSpPr>
          <p:spPr bwMode="auto">
            <a:xfrm>
              <a:off x="815734" y="3739512"/>
              <a:ext cx="533400" cy="0"/>
            </a:xfrm>
            <a:prstGeom prst="line">
              <a:avLst/>
            </a:prstGeom>
            <a:noFill/>
            <a:ln w="38100">
              <a:solidFill>
                <a:srgbClr val="FF0000"/>
              </a:solidFill>
              <a:rou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70" name="组合 69"/>
            <p:cNvGrpSpPr/>
            <p:nvPr/>
          </p:nvGrpSpPr>
          <p:grpSpPr>
            <a:xfrm>
              <a:off x="1349134" y="3358512"/>
              <a:ext cx="685800" cy="685800"/>
              <a:chOff x="1349134" y="3358512"/>
              <a:chExt cx="685800" cy="685800"/>
            </a:xfrm>
          </p:grpSpPr>
          <p:sp>
            <p:nvSpPr>
              <p:cNvPr id="54" name="Oval 9"/>
              <p:cNvSpPr>
                <a:spLocks noChangeArrowheads="1"/>
              </p:cNvSpPr>
              <p:nvPr/>
            </p:nvSpPr>
            <p:spPr bwMode="auto">
              <a:xfrm>
                <a:off x="1349134" y="3358512"/>
                <a:ext cx="685800" cy="685800"/>
              </a:xfrm>
              <a:prstGeom prst="ellipse">
                <a:avLst/>
              </a:prstGeom>
              <a:solidFill>
                <a:srgbClr val="FF0000">
                  <a:alpha val="50195"/>
                </a:srgbClr>
              </a:solidFill>
              <a:ln w="38100">
                <a:solidFill>
                  <a:srgbClr val="FF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aphicFrame>
            <p:nvGraphicFramePr>
              <p:cNvPr id="62" name="Object 17"/>
              <p:cNvGraphicFramePr>
                <a:graphicFrameLocks noChangeAspect="1"/>
              </p:cNvGraphicFramePr>
              <p:nvPr>
                <p:extLst>
                  <p:ext uri="{D42A27DB-BD31-4B8C-83A1-F6EECF244321}">
                    <p14:modId xmlns:p14="http://schemas.microsoft.com/office/powerpoint/2010/main" val="3539309702"/>
                  </p:ext>
                </p:extLst>
              </p:nvPr>
            </p:nvGraphicFramePr>
            <p:xfrm>
              <a:off x="1425334" y="3358512"/>
              <a:ext cx="482600" cy="584200"/>
            </p:xfrm>
            <a:graphic>
              <a:graphicData uri="http://schemas.openxmlformats.org/presentationml/2006/ole">
                <mc:AlternateContent xmlns:mc="http://schemas.openxmlformats.org/markup-compatibility/2006">
                  <mc:Choice xmlns:v="urn:schemas-microsoft-com:vml" Requires="v">
                    <p:oleObj spid="_x0000_s42131" name="Equation" r:id="rId20" imgW="482600" imgH="584200" progId="Equation.3">
                      <p:embed/>
                    </p:oleObj>
                  </mc:Choice>
                  <mc:Fallback>
                    <p:oleObj name="Equation" r:id="rId20" imgW="482600" imgH="584200" progId="Equation.3">
                      <p:embed/>
                      <p:pic>
                        <p:nvPicPr>
                          <p:cNvPr id="62" name="Object 1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425334" y="3358512"/>
                            <a:ext cx="482600" cy="584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grpSp>
        <p:nvGrpSpPr>
          <p:cNvPr id="77" name="组合 76"/>
          <p:cNvGrpSpPr/>
          <p:nvPr/>
        </p:nvGrpSpPr>
        <p:grpSpPr>
          <a:xfrm>
            <a:off x="2044025" y="3139256"/>
            <a:ext cx="1752600" cy="685800"/>
            <a:chOff x="2034934" y="3358512"/>
            <a:chExt cx="1752600" cy="685800"/>
          </a:xfrm>
        </p:grpSpPr>
        <p:sp>
          <p:nvSpPr>
            <p:cNvPr id="53" name="Oval 8"/>
            <p:cNvSpPr>
              <a:spLocks noChangeArrowheads="1"/>
            </p:cNvSpPr>
            <p:nvPr/>
          </p:nvSpPr>
          <p:spPr bwMode="auto">
            <a:xfrm>
              <a:off x="3101734" y="3358512"/>
              <a:ext cx="685800" cy="685800"/>
            </a:xfrm>
            <a:prstGeom prst="ellipse">
              <a:avLst/>
            </a:prstGeom>
            <a:noFill/>
            <a:ln w="952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aphicFrame>
          <p:nvGraphicFramePr>
            <p:cNvPr id="58" name="Object 13"/>
            <p:cNvGraphicFramePr>
              <a:graphicFrameLocks noChangeAspect="1"/>
            </p:cNvGraphicFramePr>
            <p:nvPr>
              <p:extLst>
                <p:ext uri="{D42A27DB-BD31-4B8C-83A1-F6EECF244321}">
                  <p14:modId xmlns:p14="http://schemas.microsoft.com/office/powerpoint/2010/main" val="211235065"/>
                </p:ext>
              </p:extLst>
            </p:nvPr>
          </p:nvGraphicFramePr>
          <p:xfrm>
            <a:off x="3254134" y="3358512"/>
            <a:ext cx="406400" cy="571500"/>
          </p:xfrm>
          <a:graphic>
            <a:graphicData uri="http://schemas.openxmlformats.org/presentationml/2006/ole">
              <mc:AlternateContent xmlns:mc="http://schemas.openxmlformats.org/markup-compatibility/2006">
                <mc:Choice xmlns:v="urn:schemas-microsoft-com:vml" Requires="v">
                  <p:oleObj spid="_x0000_s42132" name="Equation" r:id="rId21" imgW="406400" imgH="571500" progId="Equation.3">
                    <p:embed/>
                  </p:oleObj>
                </mc:Choice>
                <mc:Fallback>
                  <p:oleObj name="Equation" r:id="rId21" imgW="406400" imgH="571500" progId="Equation.3">
                    <p:embed/>
                    <p:pic>
                      <p:nvPicPr>
                        <p:cNvPr id="58" name="Object 1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54134" y="3358512"/>
                          <a:ext cx="406400" cy="57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1" name="Object 16"/>
            <p:cNvGraphicFramePr>
              <a:graphicFrameLocks noChangeAspect="1"/>
            </p:cNvGraphicFramePr>
            <p:nvPr>
              <p:extLst>
                <p:ext uri="{D42A27DB-BD31-4B8C-83A1-F6EECF244321}">
                  <p14:modId xmlns:p14="http://schemas.microsoft.com/office/powerpoint/2010/main" val="1085905468"/>
                </p:ext>
              </p:extLst>
            </p:nvPr>
          </p:nvGraphicFramePr>
          <p:xfrm>
            <a:off x="2339734" y="3434712"/>
            <a:ext cx="265113" cy="279400"/>
          </p:xfrm>
          <a:graphic>
            <a:graphicData uri="http://schemas.openxmlformats.org/presentationml/2006/ole">
              <mc:AlternateContent xmlns:mc="http://schemas.openxmlformats.org/markup-compatibility/2006">
                <mc:Choice xmlns:v="urn:schemas-microsoft-com:vml" Requires="v">
                  <p:oleObj spid="_x0000_s42133" name="Equation" r:id="rId22" imgW="266700" imgH="279400" progId="Equation.3">
                    <p:embed/>
                  </p:oleObj>
                </mc:Choice>
                <mc:Fallback>
                  <p:oleObj name="Equation" r:id="rId22" imgW="266700" imgH="279400" progId="Equation.3">
                    <p:embed/>
                    <p:pic>
                      <p:nvPicPr>
                        <p:cNvPr id="61" name="Object 1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339734" y="3434712"/>
                          <a:ext cx="265113" cy="279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3" name="Line 19"/>
            <p:cNvSpPr>
              <a:spLocks noChangeShapeType="1"/>
            </p:cNvSpPr>
            <p:nvPr/>
          </p:nvSpPr>
          <p:spPr bwMode="auto">
            <a:xfrm>
              <a:off x="2034934" y="3739512"/>
              <a:ext cx="1066800" cy="0"/>
            </a:xfrm>
            <a:prstGeom prst="line">
              <a:avLst/>
            </a:prstGeom>
            <a:noFill/>
            <a:ln w="9525">
              <a:solidFill>
                <a:schemeClr val="tx1"/>
              </a:solidFill>
              <a:rou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89" name="组合 88"/>
          <p:cNvGrpSpPr/>
          <p:nvPr/>
        </p:nvGrpSpPr>
        <p:grpSpPr>
          <a:xfrm>
            <a:off x="5549225" y="2986856"/>
            <a:ext cx="2057400" cy="990600"/>
            <a:chOff x="5540134" y="3206112"/>
            <a:chExt cx="2057400" cy="990600"/>
          </a:xfrm>
        </p:grpSpPr>
        <p:sp>
          <p:nvSpPr>
            <p:cNvPr id="56" name="Oval 11"/>
            <p:cNvSpPr>
              <a:spLocks noChangeArrowheads="1"/>
            </p:cNvSpPr>
            <p:nvPr/>
          </p:nvSpPr>
          <p:spPr bwMode="auto">
            <a:xfrm>
              <a:off x="6759334" y="3358512"/>
              <a:ext cx="685800" cy="685800"/>
            </a:xfrm>
            <a:prstGeom prst="ellipse">
              <a:avLst/>
            </a:prstGeom>
            <a:noFill/>
            <a:ln w="952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59" name="Oval 14"/>
            <p:cNvSpPr>
              <a:spLocks noChangeArrowheads="1"/>
            </p:cNvSpPr>
            <p:nvPr/>
          </p:nvSpPr>
          <p:spPr bwMode="auto">
            <a:xfrm>
              <a:off x="6606934" y="3206112"/>
              <a:ext cx="990600" cy="990600"/>
            </a:xfrm>
            <a:prstGeom prst="ellipse">
              <a:avLst/>
            </a:prstGeom>
            <a:noFill/>
            <a:ln w="952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aphicFrame>
          <p:nvGraphicFramePr>
            <p:cNvPr id="60" name="Object 15"/>
            <p:cNvGraphicFramePr>
              <a:graphicFrameLocks noChangeAspect="1"/>
            </p:cNvGraphicFramePr>
            <p:nvPr>
              <p:extLst>
                <p:ext uri="{D42A27DB-BD31-4B8C-83A1-F6EECF244321}">
                  <p14:modId xmlns:p14="http://schemas.microsoft.com/office/powerpoint/2010/main" val="3251220288"/>
                </p:ext>
              </p:extLst>
            </p:nvPr>
          </p:nvGraphicFramePr>
          <p:xfrm>
            <a:off x="6848234" y="3352162"/>
            <a:ext cx="457200" cy="584200"/>
          </p:xfrm>
          <a:graphic>
            <a:graphicData uri="http://schemas.openxmlformats.org/presentationml/2006/ole">
              <mc:AlternateContent xmlns:mc="http://schemas.openxmlformats.org/markup-compatibility/2006">
                <mc:Choice xmlns:v="urn:schemas-microsoft-com:vml" Requires="v">
                  <p:oleObj spid="_x0000_s42134" name="Equation" r:id="rId23" imgW="457200" imgH="584200" progId="Equation.3">
                    <p:embed/>
                  </p:oleObj>
                </mc:Choice>
                <mc:Fallback>
                  <p:oleObj name="Equation" r:id="rId23" imgW="457200" imgH="584200" progId="Equation.3">
                    <p:embed/>
                    <p:pic>
                      <p:nvPicPr>
                        <p:cNvPr id="60" name="Object 1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848234" y="3352162"/>
                          <a:ext cx="457200" cy="584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6" name="Line 22"/>
            <p:cNvSpPr>
              <a:spLocks noChangeShapeType="1"/>
            </p:cNvSpPr>
            <p:nvPr/>
          </p:nvSpPr>
          <p:spPr bwMode="auto">
            <a:xfrm>
              <a:off x="5540134" y="3739512"/>
              <a:ext cx="1066800" cy="0"/>
            </a:xfrm>
            <a:prstGeom prst="line">
              <a:avLst/>
            </a:prstGeom>
            <a:noFill/>
            <a:ln w="9525">
              <a:solidFill>
                <a:schemeClr val="tx1"/>
              </a:solidFill>
              <a:rou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67" name="Object 23"/>
            <p:cNvGraphicFramePr>
              <a:graphicFrameLocks noChangeAspect="1"/>
            </p:cNvGraphicFramePr>
            <p:nvPr>
              <p:extLst>
                <p:ext uri="{D42A27DB-BD31-4B8C-83A1-F6EECF244321}">
                  <p14:modId xmlns:p14="http://schemas.microsoft.com/office/powerpoint/2010/main" val="494853732"/>
                </p:ext>
              </p:extLst>
            </p:nvPr>
          </p:nvGraphicFramePr>
          <p:xfrm>
            <a:off x="5921134" y="3434712"/>
            <a:ext cx="265113" cy="279400"/>
          </p:xfrm>
          <a:graphic>
            <a:graphicData uri="http://schemas.openxmlformats.org/presentationml/2006/ole">
              <mc:AlternateContent xmlns:mc="http://schemas.openxmlformats.org/markup-compatibility/2006">
                <mc:Choice xmlns:v="urn:schemas-microsoft-com:vml" Requires="v">
                  <p:oleObj spid="_x0000_s42135" name="Equation" r:id="rId24" imgW="266700" imgH="279400" progId="Equation.3">
                    <p:embed/>
                  </p:oleObj>
                </mc:Choice>
                <mc:Fallback>
                  <p:oleObj name="Equation" r:id="rId24" imgW="266700" imgH="279400" progId="Equation.3">
                    <p:embed/>
                    <p:pic>
                      <p:nvPicPr>
                        <p:cNvPr id="67" name="Object 2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921134" y="3434712"/>
                          <a:ext cx="265113" cy="279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68" name="Line 24"/>
          <p:cNvSpPr>
            <a:spLocks noChangeShapeType="1"/>
          </p:cNvSpPr>
          <p:nvPr/>
        </p:nvSpPr>
        <p:spPr bwMode="auto">
          <a:xfrm>
            <a:off x="1282025" y="3977456"/>
            <a:ext cx="914400" cy="0"/>
          </a:xfrm>
          <a:prstGeom prst="line">
            <a:avLst/>
          </a:prstGeom>
          <a:noFill/>
          <a:ln w="63500">
            <a:solidFill>
              <a:schemeClr val="tx1"/>
            </a:solidFill>
            <a:round/>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83" name="组合 82"/>
          <p:cNvGrpSpPr/>
          <p:nvPr/>
        </p:nvGrpSpPr>
        <p:grpSpPr>
          <a:xfrm>
            <a:off x="3796625" y="3024956"/>
            <a:ext cx="1752600" cy="800100"/>
            <a:chOff x="3787534" y="3244212"/>
            <a:chExt cx="1752600" cy="800100"/>
          </a:xfrm>
        </p:grpSpPr>
        <p:sp>
          <p:nvSpPr>
            <p:cNvPr id="57" name="Line 12"/>
            <p:cNvSpPr>
              <a:spLocks noChangeShapeType="1"/>
            </p:cNvSpPr>
            <p:nvPr/>
          </p:nvSpPr>
          <p:spPr bwMode="auto">
            <a:xfrm>
              <a:off x="3787534" y="3739512"/>
              <a:ext cx="1066800" cy="0"/>
            </a:xfrm>
            <a:prstGeom prst="line">
              <a:avLst/>
            </a:prstGeom>
            <a:noFill/>
            <a:ln w="9525">
              <a:solidFill>
                <a:schemeClr val="tx1"/>
              </a:solidFill>
              <a:rou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 name="Oval 20"/>
            <p:cNvSpPr>
              <a:spLocks noChangeArrowheads="1"/>
            </p:cNvSpPr>
            <p:nvPr/>
          </p:nvSpPr>
          <p:spPr bwMode="auto">
            <a:xfrm>
              <a:off x="4854334" y="3358512"/>
              <a:ext cx="685800" cy="685800"/>
            </a:xfrm>
            <a:prstGeom prst="ellipse">
              <a:avLst/>
            </a:prstGeom>
            <a:noFill/>
            <a:ln w="952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aphicFrame>
          <p:nvGraphicFramePr>
            <p:cNvPr id="65" name="Object 21"/>
            <p:cNvGraphicFramePr>
              <a:graphicFrameLocks noChangeAspect="1"/>
            </p:cNvGraphicFramePr>
            <p:nvPr>
              <p:extLst>
                <p:ext uri="{D42A27DB-BD31-4B8C-83A1-F6EECF244321}">
                  <p14:modId xmlns:p14="http://schemas.microsoft.com/office/powerpoint/2010/main" val="1568405221"/>
                </p:ext>
              </p:extLst>
            </p:nvPr>
          </p:nvGraphicFramePr>
          <p:xfrm>
            <a:off x="4968634" y="3358512"/>
            <a:ext cx="482600" cy="571500"/>
          </p:xfrm>
          <a:graphic>
            <a:graphicData uri="http://schemas.openxmlformats.org/presentationml/2006/ole">
              <mc:AlternateContent xmlns:mc="http://schemas.openxmlformats.org/markup-compatibility/2006">
                <mc:Choice xmlns:v="urn:schemas-microsoft-com:vml" Requires="v">
                  <p:oleObj spid="_x0000_s42136" name="Equation" r:id="rId25" imgW="482600" imgH="571500" progId="Equation.3">
                    <p:embed/>
                  </p:oleObj>
                </mc:Choice>
                <mc:Fallback>
                  <p:oleObj name="Equation" r:id="rId25" imgW="482600" imgH="571500" progId="Equation.3">
                    <p:embed/>
                    <p:pic>
                      <p:nvPicPr>
                        <p:cNvPr id="65" name="Object 21"/>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4968634" y="3358512"/>
                          <a:ext cx="482600" cy="57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9" name="Object 26"/>
            <p:cNvGraphicFramePr>
              <a:graphicFrameLocks noChangeAspect="1"/>
            </p:cNvGraphicFramePr>
            <p:nvPr>
              <p:extLst>
                <p:ext uri="{D42A27DB-BD31-4B8C-83A1-F6EECF244321}">
                  <p14:modId xmlns:p14="http://schemas.microsoft.com/office/powerpoint/2010/main" val="3849708921"/>
                </p:ext>
              </p:extLst>
            </p:nvPr>
          </p:nvGraphicFramePr>
          <p:xfrm>
            <a:off x="4043122" y="3244212"/>
            <a:ext cx="392112" cy="431800"/>
          </p:xfrm>
          <a:graphic>
            <a:graphicData uri="http://schemas.openxmlformats.org/presentationml/2006/ole">
              <mc:AlternateContent xmlns:mc="http://schemas.openxmlformats.org/markup-compatibility/2006">
                <mc:Choice xmlns:v="urn:schemas-microsoft-com:vml" Requires="v">
                  <p:oleObj spid="_x0000_s42137" name="公式" r:id="rId27" imgW="127000" imgH="139700" progId="Equation.3">
                    <p:embed/>
                  </p:oleObj>
                </mc:Choice>
                <mc:Fallback>
                  <p:oleObj name="公式" r:id="rId27" imgW="127000" imgH="139700" progId="Equation.3">
                    <p:embed/>
                    <p:pic>
                      <p:nvPicPr>
                        <p:cNvPr id="69" name="Object 26"/>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043122" y="3244212"/>
                          <a:ext cx="392112"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72" name="组合 71"/>
          <p:cNvGrpSpPr/>
          <p:nvPr/>
        </p:nvGrpSpPr>
        <p:grpSpPr>
          <a:xfrm>
            <a:off x="823691" y="3150835"/>
            <a:ext cx="1219200" cy="685800"/>
            <a:chOff x="815734" y="3358512"/>
            <a:chExt cx="1219200" cy="685800"/>
          </a:xfrm>
        </p:grpSpPr>
        <p:sp>
          <p:nvSpPr>
            <p:cNvPr id="73" name="Line 10"/>
            <p:cNvSpPr>
              <a:spLocks noChangeShapeType="1"/>
            </p:cNvSpPr>
            <p:nvPr/>
          </p:nvSpPr>
          <p:spPr bwMode="auto">
            <a:xfrm>
              <a:off x="815734" y="3739512"/>
              <a:ext cx="533400" cy="0"/>
            </a:xfrm>
            <a:prstGeom prst="line">
              <a:avLst/>
            </a:prstGeom>
            <a:noFill/>
            <a:ln w="3175">
              <a:solidFill>
                <a:schemeClr val="tx1"/>
              </a:solidFill>
              <a:rou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74" name="组合 73"/>
            <p:cNvGrpSpPr/>
            <p:nvPr/>
          </p:nvGrpSpPr>
          <p:grpSpPr>
            <a:xfrm>
              <a:off x="1349134" y="3358512"/>
              <a:ext cx="685800" cy="685800"/>
              <a:chOff x="1349134" y="3358512"/>
              <a:chExt cx="685800" cy="685800"/>
            </a:xfrm>
          </p:grpSpPr>
          <p:sp>
            <p:nvSpPr>
              <p:cNvPr id="75" name="Oval 9"/>
              <p:cNvSpPr>
                <a:spLocks noChangeArrowheads="1"/>
              </p:cNvSpPr>
              <p:nvPr/>
            </p:nvSpPr>
            <p:spPr bwMode="auto">
              <a:xfrm>
                <a:off x="1349134" y="3358512"/>
                <a:ext cx="685800" cy="685800"/>
              </a:xfrm>
              <a:prstGeom prst="ellipse">
                <a:avLst/>
              </a:prstGeom>
              <a:noFill/>
              <a:ln w="31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aphicFrame>
            <p:nvGraphicFramePr>
              <p:cNvPr id="76" name="Object 17"/>
              <p:cNvGraphicFramePr>
                <a:graphicFrameLocks noChangeAspect="1"/>
              </p:cNvGraphicFramePr>
              <p:nvPr>
                <p:extLst>
                  <p:ext uri="{D42A27DB-BD31-4B8C-83A1-F6EECF244321}">
                    <p14:modId xmlns:p14="http://schemas.microsoft.com/office/powerpoint/2010/main" val="1047945321"/>
                  </p:ext>
                </p:extLst>
              </p:nvPr>
            </p:nvGraphicFramePr>
            <p:xfrm>
              <a:off x="1425334" y="3358512"/>
              <a:ext cx="482600" cy="584200"/>
            </p:xfrm>
            <a:graphic>
              <a:graphicData uri="http://schemas.openxmlformats.org/presentationml/2006/ole">
                <mc:AlternateContent xmlns:mc="http://schemas.openxmlformats.org/markup-compatibility/2006">
                  <mc:Choice xmlns:v="urn:schemas-microsoft-com:vml" Requires="v">
                    <p:oleObj spid="_x0000_s42138" name="Equation" r:id="rId28" imgW="482600" imgH="584200" progId="Equation.3">
                      <p:embed/>
                    </p:oleObj>
                  </mc:Choice>
                  <mc:Fallback>
                    <p:oleObj name="Equation" r:id="rId28" imgW="482600" imgH="584200" progId="Equation.3">
                      <p:embed/>
                      <p:pic>
                        <p:nvPicPr>
                          <p:cNvPr id="76" name="Object 1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425334" y="3358512"/>
                            <a:ext cx="482600" cy="584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grpSp>
        <p:nvGrpSpPr>
          <p:cNvPr id="78" name="组合 77"/>
          <p:cNvGrpSpPr/>
          <p:nvPr/>
        </p:nvGrpSpPr>
        <p:grpSpPr>
          <a:xfrm>
            <a:off x="2048448" y="3131250"/>
            <a:ext cx="1752600" cy="685800"/>
            <a:chOff x="2034934" y="3358512"/>
            <a:chExt cx="1752600" cy="685800"/>
          </a:xfrm>
        </p:grpSpPr>
        <p:sp>
          <p:nvSpPr>
            <p:cNvPr id="79" name="Oval 8"/>
            <p:cNvSpPr>
              <a:spLocks noChangeArrowheads="1"/>
            </p:cNvSpPr>
            <p:nvPr/>
          </p:nvSpPr>
          <p:spPr bwMode="auto">
            <a:xfrm>
              <a:off x="3101734" y="3358512"/>
              <a:ext cx="685800" cy="685800"/>
            </a:xfrm>
            <a:prstGeom prst="ellipse">
              <a:avLst/>
            </a:prstGeom>
            <a:solidFill>
              <a:srgbClr val="FF0000">
                <a:alpha val="50000"/>
              </a:srgbClr>
            </a:solidFill>
            <a:ln w="28575">
              <a:solidFill>
                <a:srgbClr val="FF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aphicFrame>
          <p:nvGraphicFramePr>
            <p:cNvPr id="80" name="Object 13"/>
            <p:cNvGraphicFramePr>
              <a:graphicFrameLocks noChangeAspect="1"/>
            </p:cNvGraphicFramePr>
            <p:nvPr>
              <p:extLst>
                <p:ext uri="{D42A27DB-BD31-4B8C-83A1-F6EECF244321}">
                  <p14:modId xmlns:p14="http://schemas.microsoft.com/office/powerpoint/2010/main" val="848276703"/>
                </p:ext>
              </p:extLst>
            </p:nvPr>
          </p:nvGraphicFramePr>
          <p:xfrm>
            <a:off x="3254134" y="3358512"/>
            <a:ext cx="406400" cy="571500"/>
          </p:xfrm>
          <a:graphic>
            <a:graphicData uri="http://schemas.openxmlformats.org/presentationml/2006/ole">
              <mc:AlternateContent xmlns:mc="http://schemas.openxmlformats.org/markup-compatibility/2006">
                <mc:Choice xmlns:v="urn:schemas-microsoft-com:vml" Requires="v">
                  <p:oleObj spid="_x0000_s42139" name="Equation" r:id="rId29" imgW="406400" imgH="571500" progId="Equation.DSMT4">
                    <p:embed/>
                  </p:oleObj>
                </mc:Choice>
                <mc:Fallback>
                  <p:oleObj name="Equation" r:id="rId29" imgW="406400" imgH="571500" progId="Equation.DSMT4">
                    <p:embed/>
                    <p:pic>
                      <p:nvPicPr>
                        <p:cNvPr id="80" name="Object 1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54134" y="3358512"/>
                          <a:ext cx="406400" cy="57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1" name="Object 16"/>
            <p:cNvGraphicFramePr>
              <a:graphicFrameLocks noChangeAspect="1"/>
            </p:cNvGraphicFramePr>
            <p:nvPr>
              <p:extLst>
                <p:ext uri="{D42A27DB-BD31-4B8C-83A1-F6EECF244321}">
                  <p14:modId xmlns:p14="http://schemas.microsoft.com/office/powerpoint/2010/main" val="573960624"/>
                </p:ext>
              </p:extLst>
            </p:nvPr>
          </p:nvGraphicFramePr>
          <p:xfrm>
            <a:off x="2339734" y="3434712"/>
            <a:ext cx="265113" cy="279400"/>
          </p:xfrm>
          <a:graphic>
            <a:graphicData uri="http://schemas.openxmlformats.org/presentationml/2006/ole">
              <mc:AlternateContent xmlns:mc="http://schemas.openxmlformats.org/markup-compatibility/2006">
                <mc:Choice xmlns:v="urn:schemas-microsoft-com:vml" Requires="v">
                  <p:oleObj spid="_x0000_s42140" name="Equation" r:id="rId30" imgW="266700" imgH="279400" progId="Equation.3">
                    <p:embed/>
                  </p:oleObj>
                </mc:Choice>
                <mc:Fallback>
                  <p:oleObj name="Equation" r:id="rId30" imgW="266700" imgH="279400" progId="Equation.3">
                    <p:embed/>
                    <p:pic>
                      <p:nvPicPr>
                        <p:cNvPr id="81" name="Object 1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339734" y="3434712"/>
                          <a:ext cx="265113" cy="279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2" name="Line 19"/>
            <p:cNvSpPr>
              <a:spLocks noChangeShapeType="1"/>
            </p:cNvSpPr>
            <p:nvPr/>
          </p:nvSpPr>
          <p:spPr bwMode="auto">
            <a:xfrm>
              <a:off x="2034934" y="3739512"/>
              <a:ext cx="1066800" cy="0"/>
            </a:xfrm>
            <a:prstGeom prst="line">
              <a:avLst/>
            </a:prstGeom>
            <a:noFill/>
            <a:ln w="28575">
              <a:solidFill>
                <a:srgbClr val="FF0000"/>
              </a:solidFill>
              <a:rou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84" name="组合 83"/>
          <p:cNvGrpSpPr/>
          <p:nvPr/>
        </p:nvGrpSpPr>
        <p:grpSpPr>
          <a:xfrm>
            <a:off x="3805470" y="3031306"/>
            <a:ext cx="1752600" cy="800100"/>
            <a:chOff x="3787534" y="3244212"/>
            <a:chExt cx="1752600" cy="800100"/>
          </a:xfrm>
        </p:grpSpPr>
        <p:sp>
          <p:nvSpPr>
            <p:cNvPr id="85" name="Line 12"/>
            <p:cNvSpPr>
              <a:spLocks noChangeShapeType="1"/>
            </p:cNvSpPr>
            <p:nvPr/>
          </p:nvSpPr>
          <p:spPr bwMode="auto">
            <a:xfrm>
              <a:off x="3787534" y="3739512"/>
              <a:ext cx="1066800" cy="0"/>
            </a:xfrm>
            <a:prstGeom prst="line">
              <a:avLst/>
            </a:prstGeom>
            <a:noFill/>
            <a:ln w="28575">
              <a:solidFill>
                <a:srgbClr val="FF0000"/>
              </a:solidFill>
              <a:rou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6" name="Oval 20"/>
            <p:cNvSpPr>
              <a:spLocks noChangeArrowheads="1"/>
            </p:cNvSpPr>
            <p:nvPr/>
          </p:nvSpPr>
          <p:spPr bwMode="auto">
            <a:xfrm>
              <a:off x="4854334" y="3358512"/>
              <a:ext cx="685800" cy="685800"/>
            </a:xfrm>
            <a:prstGeom prst="ellipse">
              <a:avLst/>
            </a:prstGeom>
            <a:solidFill>
              <a:srgbClr val="FF0000">
                <a:alpha val="50000"/>
              </a:srgbClr>
            </a:solidFill>
            <a:ln w="28575">
              <a:solidFill>
                <a:srgbClr val="FF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aphicFrame>
          <p:nvGraphicFramePr>
            <p:cNvPr id="87" name="Object 21"/>
            <p:cNvGraphicFramePr>
              <a:graphicFrameLocks noChangeAspect="1"/>
            </p:cNvGraphicFramePr>
            <p:nvPr>
              <p:extLst>
                <p:ext uri="{D42A27DB-BD31-4B8C-83A1-F6EECF244321}">
                  <p14:modId xmlns:p14="http://schemas.microsoft.com/office/powerpoint/2010/main" val="3665424310"/>
                </p:ext>
              </p:extLst>
            </p:nvPr>
          </p:nvGraphicFramePr>
          <p:xfrm>
            <a:off x="4968634" y="3358512"/>
            <a:ext cx="482600" cy="571500"/>
          </p:xfrm>
          <a:graphic>
            <a:graphicData uri="http://schemas.openxmlformats.org/presentationml/2006/ole">
              <mc:AlternateContent xmlns:mc="http://schemas.openxmlformats.org/markup-compatibility/2006">
                <mc:Choice xmlns:v="urn:schemas-microsoft-com:vml" Requires="v">
                  <p:oleObj spid="_x0000_s42141" name="Equation" r:id="rId31" imgW="482600" imgH="571500" progId="Equation.3">
                    <p:embed/>
                  </p:oleObj>
                </mc:Choice>
                <mc:Fallback>
                  <p:oleObj name="Equation" r:id="rId31" imgW="482600" imgH="571500" progId="Equation.3">
                    <p:embed/>
                    <p:pic>
                      <p:nvPicPr>
                        <p:cNvPr id="87" name="Object 21"/>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4968634" y="3358512"/>
                          <a:ext cx="482600" cy="57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8" name="Object 26"/>
            <p:cNvGraphicFramePr>
              <a:graphicFrameLocks noChangeAspect="1"/>
            </p:cNvGraphicFramePr>
            <p:nvPr>
              <p:extLst>
                <p:ext uri="{D42A27DB-BD31-4B8C-83A1-F6EECF244321}">
                  <p14:modId xmlns:p14="http://schemas.microsoft.com/office/powerpoint/2010/main" val="1881042648"/>
                </p:ext>
              </p:extLst>
            </p:nvPr>
          </p:nvGraphicFramePr>
          <p:xfrm>
            <a:off x="4043122" y="3244212"/>
            <a:ext cx="392112" cy="431800"/>
          </p:xfrm>
          <a:graphic>
            <a:graphicData uri="http://schemas.openxmlformats.org/presentationml/2006/ole">
              <mc:AlternateContent xmlns:mc="http://schemas.openxmlformats.org/markup-compatibility/2006">
                <mc:Choice xmlns:v="urn:schemas-microsoft-com:vml" Requires="v">
                  <p:oleObj spid="_x0000_s42142" name="公式" r:id="rId32" imgW="127000" imgH="139700" progId="Equation.3">
                    <p:embed/>
                  </p:oleObj>
                </mc:Choice>
                <mc:Fallback>
                  <p:oleObj name="公式" r:id="rId32" imgW="127000" imgH="139700" progId="Equation.3">
                    <p:embed/>
                    <p:pic>
                      <p:nvPicPr>
                        <p:cNvPr id="88" name="Object 26"/>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043122" y="3244212"/>
                          <a:ext cx="392112"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90" name="组合 89"/>
          <p:cNvGrpSpPr/>
          <p:nvPr/>
        </p:nvGrpSpPr>
        <p:grpSpPr>
          <a:xfrm>
            <a:off x="5556047" y="2986856"/>
            <a:ext cx="2057400" cy="990600"/>
            <a:chOff x="5540134" y="3206112"/>
            <a:chExt cx="2057400" cy="990600"/>
          </a:xfrm>
        </p:grpSpPr>
        <p:sp>
          <p:nvSpPr>
            <p:cNvPr id="91" name="Oval 11"/>
            <p:cNvSpPr>
              <a:spLocks noChangeArrowheads="1"/>
            </p:cNvSpPr>
            <p:nvPr/>
          </p:nvSpPr>
          <p:spPr bwMode="auto">
            <a:xfrm>
              <a:off x="6759334" y="3358512"/>
              <a:ext cx="685800" cy="685800"/>
            </a:xfrm>
            <a:prstGeom prst="ellipse">
              <a:avLst/>
            </a:prstGeom>
            <a:solidFill>
              <a:srgbClr val="FF0000">
                <a:alpha val="50000"/>
              </a:srgbClr>
            </a:solidFill>
            <a:ln w="28575">
              <a:solidFill>
                <a:srgbClr val="FF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92" name="Oval 14"/>
            <p:cNvSpPr>
              <a:spLocks noChangeArrowheads="1"/>
            </p:cNvSpPr>
            <p:nvPr/>
          </p:nvSpPr>
          <p:spPr bwMode="auto">
            <a:xfrm>
              <a:off x="6606934" y="3206112"/>
              <a:ext cx="990600" cy="990600"/>
            </a:xfrm>
            <a:prstGeom prst="ellipse">
              <a:avLst/>
            </a:prstGeom>
            <a:noFill/>
            <a:ln w="28575">
              <a:solidFill>
                <a:srgbClr val="FF00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aphicFrame>
          <p:nvGraphicFramePr>
            <p:cNvPr id="93" name="Object 15"/>
            <p:cNvGraphicFramePr>
              <a:graphicFrameLocks noChangeAspect="1"/>
            </p:cNvGraphicFramePr>
            <p:nvPr>
              <p:extLst>
                <p:ext uri="{D42A27DB-BD31-4B8C-83A1-F6EECF244321}">
                  <p14:modId xmlns:p14="http://schemas.microsoft.com/office/powerpoint/2010/main" val="121653866"/>
                </p:ext>
              </p:extLst>
            </p:nvPr>
          </p:nvGraphicFramePr>
          <p:xfrm>
            <a:off x="6848234" y="3352162"/>
            <a:ext cx="457200" cy="584200"/>
          </p:xfrm>
          <a:graphic>
            <a:graphicData uri="http://schemas.openxmlformats.org/presentationml/2006/ole">
              <mc:AlternateContent xmlns:mc="http://schemas.openxmlformats.org/markup-compatibility/2006">
                <mc:Choice xmlns:v="urn:schemas-microsoft-com:vml" Requires="v">
                  <p:oleObj spid="_x0000_s42143" name="Equation" r:id="rId33" imgW="457200" imgH="584200" progId="Equation.3">
                    <p:embed/>
                  </p:oleObj>
                </mc:Choice>
                <mc:Fallback>
                  <p:oleObj name="Equation" r:id="rId33" imgW="457200" imgH="584200" progId="Equation.3">
                    <p:embed/>
                    <p:pic>
                      <p:nvPicPr>
                        <p:cNvPr id="93" name="Object 1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848234" y="3352162"/>
                          <a:ext cx="457200" cy="584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4" name="Line 22"/>
            <p:cNvSpPr>
              <a:spLocks noChangeShapeType="1"/>
            </p:cNvSpPr>
            <p:nvPr/>
          </p:nvSpPr>
          <p:spPr bwMode="auto">
            <a:xfrm>
              <a:off x="5540134" y="3739512"/>
              <a:ext cx="1066800" cy="0"/>
            </a:xfrm>
            <a:prstGeom prst="line">
              <a:avLst/>
            </a:prstGeom>
            <a:noFill/>
            <a:ln w="28575">
              <a:solidFill>
                <a:srgbClr val="FF0000"/>
              </a:solidFill>
              <a:rou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95" name="Object 23"/>
            <p:cNvGraphicFramePr>
              <a:graphicFrameLocks noChangeAspect="1"/>
            </p:cNvGraphicFramePr>
            <p:nvPr>
              <p:extLst>
                <p:ext uri="{D42A27DB-BD31-4B8C-83A1-F6EECF244321}">
                  <p14:modId xmlns:p14="http://schemas.microsoft.com/office/powerpoint/2010/main" val="3729212443"/>
                </p:ext>
              </p:extLst>
            </p:nvPr>
          </p:nvGraphicFramePr>
          <p:xfrm>
            <a:off x="5921134" y="3434712"/>
            <a:ext cx="265113" cy="279400"/>
          </p:xfrm>
          <a:graphic>
            <a:graphicData uri="http://schemas.openxmlformats.org/presentationml/2006/ole">
              <mc:AlternateContent xmlns:mc="http://schemas.openxmlformats.org/markup-compatibility/2006">
                <mc:Choice xmlns:v="urn:schemas-microsoft-com:vml" Requires="v">
                  <p:oleObj spid="_x0000_s42144" name="Equation" r:id="rId34" imgW="266700" imgH="279400" progId="Equation.3">
                    <p:embed/>
                  </p:oleObj>
                </mc:Choice>
                <mc:Fallback>
                  <p:oleObj name="Equation" r:id="rId34" imgW="266700" imgH="279400" progId="Equation.3">
                    <p:embed/>
                    <p:pic>
                      <p:nvPicPr>
                        <p:cNvPr id="95" name="Object 2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921134" y="3434712"/>
                          <a:ext cx="265113" cy="279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110" name="Line 6"/>
          <p:cNvSpPr>
            <a:spLocks noChangeShapeType="1"/>
          </p:cNvSpPr>
          <p:nvPr/>
        </p:nvSpPr>
        <p:spPr bwMode="auto">
          <a:xfrm>
            <a:off x="555158" y="4554065"/>
            <a:ext cx="0" cy="457200"/>
          </a:xfrm>
          <a:prstGeom prst="line">
            <a:avLst/>
          </a:prstGeom>
          <a:noFill/>
          <a:ln w="38100">
            <a:solidFill>
              <a:schemeClr val="tx1"/>
            </a:solidFill>
            <a:rou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12" name="组合 111"/>
          <p:cNvGrpSpPr/>
          <p:nvPr/>
        </p:nvGrpSpPr>
        <p:grpSpPr>
          <a:xfrm>
            <a:off x="769923" y="5878966"/>
            <a:ext cx="1219200" cy="685800"/>
            <a:chOff x="815734" y="3358512"/>
            <a:chExt cx="1219200" cy="685800"/>
          </a:xfrm>
        </p:grpSpPr>
        <p:sp>
          <p:nvSpPr>
            <p:cNvPr id="113" name="Line 10"/>
            <p:cNvSpPr>
              <a:spLocks noChangeShapeType="1"/>
            </p:cNvSpPr>
            <p:nvPr/>
          </p:nvSpPr>
          <p:spPr bwMode="auto">
            <a:xfrm>
              <a:off x="815734" y="3739512"/>
              <a:ext cx="533400" cy="0"/>
            </a:xfrm>
            <a:prstGeom prst="line">
              <a:avLst/>
            </a:prstGeom>
            <a:noFill/>
            <a:ln w="38100">
              <a:solidFill>
                <a:srgbClr val="FF0000"/>
              </a:solidFill>
              <a:rou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14" name="组合 113"/>
            <p:cNvGrpSpPr/>
            <p:nvPr/>
          </p:nvGrpSpPr>
          <p:grpSpPr>
            <a:xfrm>
              <a:off x="1349134" y="3358512"/>
              <a:ext cx="685800" cy="685800"/>
              <a:chOff x="1349134" y="3358512"/>
              <a:chExt cx="685800" cy="685800"/>
            </a:xfrm>
          </p:grpSpPr>
          <p:sp>
            <p:nvSpPr>
              <p:cNvPr id="115" name="Oval 9"/>
              <p:cNvSpPr>
                <a:spLocks noChangeArrowheads="1"/>
              </p:cNvSpPr>
              <p:nvPr/>
            </p:nvSpPr>
            <p:spPr bwMode="auto">
              <a:xfrm>
                <a:off x="1349134" y="3358512"/>
                <a:ext cx="685800" cy="685800"/>
              </a:xfrm>
              <a:prstGeom prst="ellipse">
                <a:avLst/>
              </a:prstGeom>
              <a:solidFill>
                <a:srgbClr val="FF0000">
                  <a:alpha val="50195"/>
                </a:srgbClr>
              </a:solidFill>
              <a:ln w="38100">
                <a:solidFill>
                  <a:srgbClr val="FF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aphicFrame>
            <p:nvGraphicFramePr>
              <p:cNvPr id="116" name="Object 17"/>
              <p:cNvGraphicFramePr>
                <a:graphicFrameLocks noChangeAspect="1"/>
              </p:cNvGraphicFramePr>
              <p:nvPr>
                <p:extLst>
                  <p:ext uri="{D42A27DB-BD31-4B8C-83A1-F6EECF244321}">
                    <p14:modId xmlns:p14="http://schemas.microsoft.com/office/powerpoint/2010/main" val="265071205"/>
                  </p:ext>
                </p:extLst>
              </p:nvPr>
            </p:nvGraphicFramePr>
            <p:xfrm>
              <a:off x="1425334" y="3358512"/>
              <a:ext cx="482600" cy="584200"/>
            </p:xfrm>
            <a:graphic>
              <a:graphicData uri="http://schemas.openxmlformats.org/presentationml/2006/ole">
                <mc:AlternateContent xmlns:mc="http://schemas.openxmlformats.org/markup-compatibility/2006">
                  <mc:Choice xmlns:v="urn:schemas-microsoft-com:vml" Requires="v">
                    <p:oleObj spid="_x0000_s42145" name="Equation" r:id="rId35" imgW="482600" imgH="584200" progId="Equation.3">
                      <p:embed/>
                    </p:oleObj>
                  </mc:Choice>
                  <mc:Fallback>
                    <p:oleObj name="Equation" r:id="rId35" imgW="482600" imgH="584200" progId="Equation.3">
                      <p:embed/>
                      <p:pic>
                        <p:nvPicPr>
                          <p:cNvPr id="116" name="Object 1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425334" y="3358512"/>
                            <a:ext cx="482600" cy="584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grpSp>
        <p:nvGrpSpPr>
          <p:cNvPr id="117" name="组合 116"/>
          <p:cNvGrpSpPr/>
          <p:nvPr/>
        </p:nvGrpSpPr>
        <p:grpSpPr>
          <a:xfrm>
            <a:off x="1989123" y="5878966"/>
            <a:ext cx="1752600" cy="685800"/>
            <a:chOff x="2034934" y="3358512"/>
            <a:chExt cx="1752600" cy="685800"/>
          </a:xfrm>
        </p:grpSpPr>
        <p:sp>
          <p:nvSpPr>
            <p:cNvPr id="118" name="Oval 8"/>
            <p:cNvSpPr>
              <a:spLocks noChangeArrowheads="1"/>
            </p:cNvSpPr>
            <p:nvPr/>
          </p:nvSpPr>
          <p:spPr bwMode="auto">
            <a:xfrm>
              <a:off x="3101734" y="3358512"/>
              <a:ext cx="685800" cy="685800"/>
            </a:xfrm>
            <a:prstGeom prst="ellipse">
              <a:avLst/>
            </a:prstGeom>
            <a:noFill/>
            <a:ln w="952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aphicFrame>
          <p:nvGraphicFramePr>
            <p:cNvPr id="119" name="Object 13"/>
            <p:cNvGraphicFramePr>
              <a:graphicFrameLocks noChangeAspect="1"/>
            </p:cNvGraphicFramePr>
            <p:nvPr>
              <p:extLst>
                <p:ext uri="{D42A27DB-BD31-4B8C-83A1-F6EECF244321}">
                  <p14:modId xmlns:p14="http://schemas.microsoft.com/office/powerpoint/2010/main" val="900356470"/>
                </p:ext>
              </p:extLst>
            </p:nvPr>
          </p:nvGraphicFramePr>
          <p:xfrm>
            <a:off x="3254134" y="3358512"/>
            <a:ext cx="406400" cy="571500"/>
          </p:xfrm>
          <a:graphic>
            <a:graphicData uri="http://schemas.openxmlformats.org/presentationml/2006/ole">
              <mc:AlternateContent xmlns:mc="http://schemas.openxmlformats.org/markup-compatibility/2006">
                <mc:Choice xmlns:v="urn:schemas-microsoft-com:vml" Requires="v">
                  <p:oleObj spid="_x0000_s42146" name="Equation" r:id="rId36" imgW="406400" imgH="571500" progId="Equation.3">
                    <p:embed/>
                  </p:oleObj>
                </mc:Choice>
                <mc:Fallback>
                  <p:oleObj name="Equation" r:id="rId36" imgW="406400" imgH="571500" progId="Equation.3">
                    <p:embed/>
                    <p:pic>
                      <p:nvPicPr>
                        <p:cNvPr id="119" name="Object 1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54134" y="3358512"/>
                          <a:ext cx="406400" cy="57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0" name="Object 16"/>
            <p:cNvGraphicFramePr>
              <a:graphicFrameLocks noChangeAspect="1"/>
            </p:cNvGraphicFramePr>
            <p:nvPr>
              <p:extLst>
                <p:ext uri="{D42A27DB-BD31-4B8C-83A1-F6EECF244321}">
                  <p14:modId xmlns:p14="http://schemas.microsoft.com/office/powerpoint/2010/main" val="26861909"/>
                </p:ext>
              </p:extLst>
            </p:nvPr>
          </p:nvGraphicFramePr>
          <p:xfrm>
            <a:off x="2339734" y="3434712"/>
            <a:ext cx="265113" cy="279400"/>
          </p:xfrm>
          <a:graphic>
            <a:graphicData uri="http://schemas.openxmlformats.org/presentationml/2006/ole">
              <mc:AlternateContent xmlns:mc="http://schemas.openxmlformats.org/markup-compatibility/2006">
                <mc:Choice xmlns:v="urn:schemas-microsoft-com:vml" Requires="v">
                  <p:oleObj spid="_x0000_s42147" name="Equation" r:id="rId37" imgW="266700" imgH="279400" progId="Equation.3">
                    <p:embed/>
                  </p:oleObj>
                </mc:Choice>
                <mc:Fallback>
                  <p:oleObj name="Equation" r:id="rId37" imgW="266700" imgH="279400" progId="Equation.3">
                    <p:embed/>
                    <p:pic>
                      <p:nvPicPr>
                        <p:cNvPr id="120" name="Object 1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339734" y="3434712"/>
                          <a:ext cx="265113" cy="279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1" name="Line 19"/>
            <p:cNvSpPr>
              <a:spLocks noChangeShapeType="1"/>
            </p:cNvSpPr>
            <p:nvPr/>
          </p:nvSpPr>
          <p:spPr bwMode="auto">
            <a:xfrm>
              <a:off x="2034934" y="3739512"/>
              <a:ext cx="1066800" cy="0"/>
            </a:xfrm>
            <a:prstGeom prst="line">
              <a:avLst/>
            </a:prstGeom>
            <a:noFill/>
            <a:ln w="9525">
              <a:solidFill>
                <a:schemeClr val="tx1"/>
              </a:solidFill>
              <a:rou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2" name="组合 121"/>
          <p:cNvGrpSpPr/>
          <p:nvPr/>
        </p:nvGrpSpPr>
        <p:grpSpPr>
          <a:xfrm>
            <a:off x="5494323" y="5726566"/>
            <a:ext cx="2057400" cy="990600"/>
            <a:chOff x="5540134" y="3206112"/>
            <a:chExt cx="2057400" cy="990600"/>
          </a:xfrm>
        </p:grpSpPr>
        <p:sp>
          <p:nvSpPr>
            <p:cNvPr id="123" name="Oval 11"/>
            <p:cNvSpPr>
              <a:spLocks noChangeArrowheads="1"/>
            </p:cNvSpPr>
            <p:nvPr/>
          </p:nvSpPr>
          <p:spPr bwMode="auto">
            <a:xfrm>
              <a:off x="6759334" y="3358512"/>
              <a:ext cx="685800" cy="685800"/>
            </a:xfrm>
            <a:prstGeom prst="ellipse">
              <a:avLst/>
            </a:prstGeom>
            <a:noFill/>
            <a:ln w="952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24" name="Oval 14"/>
            <p:cNvSpPr>
              <a:spLocks noChangeArrowheads="1"/>
            </p:cNvSpPr>
            <p:nvPr/>
          </p:nvSpPr>
          <p:spPr bwMode="auto">
            <a:xfrm>
              <a:off x="6606934" y="3206112"/>
              <a:ext cx="990600" cy="990600"/>
            </a:xfrm>
            <a:prstGeom prst="ellipse">
              <a:avLst/>
            </a:prstGeom>
            <a:noFill/>
            <a:ln w="952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aphicFrame>
          <p:nvGraphicFramePr>
            <p:cNvPr id="125" name="Object 15"/>
            <p:cNvGraphicFramePr>
              <a:graphicFrameLocks noChangeAspect="1"/>
            </p:cNvGraphicFramePr>
            <p:nvPr>
              <p:extLst>
                <p:ext uri="{D42A27DB-BD31-4B8C-83A1-F6EECF244321}">
                  <p14:modId xmlns:p14="http://schemas.microsoft.com/office/powerpoint/2010/main" val="4144376329"/>
                </p:ext>
              </p:extLst>
            </p:nvPr>
          </p:nvGraphicFramePr>
          <p:xfrm>
            <a:off x="6848234" y="3352162"/>
            <a:ext cx="457200" cy="584200"/>
          </p:xfrm>
          <a:graphic>
            <a:graphicData uri="http://schemas.openxmlformats.org/presentationml/2006/ole">
              <mc:AlternateContent xmlns:mc="http://schemas.openxmlformats.org/markup-compatibility/2006">
                <mc:Choice xmlns:v="urn:schemas-microsoft-com:vml" Requires="v">
                  <p:oleObj spid="_x0000_s42148" name="Equation" r:id="rId38" imgW="457200" imgH="584200" progId="Equation.3">
                    <p:embed/>
                  </p:oleObj>
                </mc:Choice>
                <mc:Fallback>
                  <p:oleObj name="Equation" r:id="rId38" imgW="457200" imgH="584200" progId="Equation.3">
                    <p:embed/>
                    <p:pic>
                      <p:nvPicPr>
                        <p:cNvPr id="125" name="Object 1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848234" y="3352162"/>
                          <a:ext cx="457200" cy="584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6" name="Line 22"/>
            <p:cNvSpPr>
              <a:spLocks noChangeShapeType="1"/>
            </p:cNvSpPr>
            <p:nvPr/>
          </p:nvSpPr>
          <p:spPr bwMode="auto">
            <a:xfrm>
              <a:off x="5540134" y="3739512"/>
              <a:ext cx="1066800" cy="0"/>
            </a:xfrm>
            <a:prstGeom prst="line">
              <a:avLst/>
            </a:prstGeom>
            <a:noFill/>
            <a:ln w="9525">
              <a:solidFill>
                <a:schemeClr val="tx1"/>
              </a:solidFill>
              <a:rou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27" name="Object 23"/>
            <p:cNvGraphicFramePr>
              <a:graphicFrameLocks noChangeAspect="1"/>
            </p:cNvGraphicFramePr>
            <p:nvPr>
              <p:extLst>
                <p:ext uri="{D42A27DB-BD31-4B8C-83A1-F6EECF244321}">
                  <p14:modId xmlns:p14="http://schemas.microsoft.com/office/powerpoint/2010/main" val="1804910857"/>
                </p:ext>
              </p:extLst>
            </p:nvPr>
          </p:nvGraphicFramePr>
          <p:xfrm>
            <a:off x="5921134" y="3434712"/>
            <a:ext cx="265113" cy="279400"/>
          </p:xfrm>
          <a:graphic>
            <a:graphicData uri="http://schemas.openxmlformats.org/presentationml/2006/ole">
              <mc:AlternateContent xmlns:mc="http://schemas.openxmlformats.org/markup-compatibility/2006">
                <mc:Choice xmlns:v="urn:schemas-microsoft-com:vml" Requires="v">
                  <p:oleObj spid="_x0000_s42149" name="Equation" r:id="rId39" imgW="266700" imgH="279400" progId="Equation.3">
                    <p:embed/>
                  </p:oleObj>
                </mc:Choice>
                <mc:Fallback>
                  <p:oleObj name="Equation" r:id="rId39" imgW="266700" imgH="279400" progId="Equation.3">
                    <p:embed/>
                    <p:pic>
                      <p:nvPicPr>
                        <p:cNvPr id="127" name="Object 2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921134" y="3434712"/>
                          <a:ext cx="265113" cy="279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128" name="Line 24"/>
          <p:cNvSpPr>
            <a:spLocks noChangeShapeType="1"/>
          </p:cNvSpPr>
          <p:nvPr/>
        </p:nvSpPr>
        <p:spPr bwMode="auto">
          <a:xfrm>
            <a:off x="1227123" y="6717166"/>
            <a:ext cx="914400" cy="0"/>
          </a:xfrm>
          <a:prstGeom prst="line">
            <a:avLst/>
          </a:prstGeom>
          <a:noFill/>
          <a:ln w="63500">
            <a:solidFill>
              <a:schemeClr val="tx1"/>
            </a:solidFill>
            <a:round/>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29" name="组合 128"/>
          <p:cNvGrpSpPr/>
          <p:nvPr/>
        </p:nvGrpSpPr>
        <p:grpSpPr>
          <a:xfrm>
            <a:off x="3741723" y="5764666"/>
            <a:ext cx="1752600" cy="800100"/>
            <a:chOff x="3787534" y="3244212"/>
            <a:chExt cx="1752600" cy="800100"/>
          </a:xfrm>
        </p:grpSpPr>
        <p:sp>
          <p:nvSpPr>
            <p:cNvPr id="130" name="Line 12"/>
            <p:cNvSpPr>
              <a:spLocks noChangeShapeType="1"/>
            </p:cNvSpPr>
            <p:nvPr/>
          </p:nvSpPr>
          <p:spPr bwMode="auto">
            <a:xfrm>
              <a:off x="3787534" y="3739512"/>
              <a:ext cx="1066800" cy="0"/>
            </a:xfrm>
            <a:prstGeom prst="line">
              <a:avLst/>
            </a:prstGeom>
            <a:noFill/>
            <a:ln w="9525">
              <a:solidFill>
                <a:schemeClr val="tx1"/>
              </a:solidFill>
              <a:rou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1" name="Oval 20"/>
            <p:cNvSpPr>
              <a:spLocks noChangeArrowheads="1"/>
            </p:cNvSpPr>
            <p:nvPr/>
          </p:nvSpPr>
          <p:spPr bwMode="auto">
            <a:xfrm>
              <a:off x="4854334" y="3358512"/>
              <a:ext cx="685800" cy="685800"/>
            </a:xfrm>
            <a:prstGeom prst="ellipse">
              <a:avLst/>
            </a:prstGeom>
            <a:noFill/>
            <a:ln w="952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aphicFrame>
          <p:nvGraphicFramePr>
            <p:cNvPr id="132" name="Object 21"/>
            <p:cNvGraphicFramePr>
              <a:graphicFrameLocks noChangeAspect="1"/>
            </p:cNvGraphicFramePr>
            <p:nvPr>
              <p:extLst>
                <p:ext uri="{D42A27DB-BD31-4B8C-83A1-F6EECF244321}">
                  <p14:modId xmlns:p14="http://schemas.microsoft.com/office/powerpoint/2010/main" val="2427372168"/>
                </p:ext>
              </p:extLst>
            </p:nvPr>
          </p:nvGraphicFramePr>
          <p:xfrm>
            <a:off x="4968634" y="3358512"/>
            <a:ext cx="482600" cy="571500"/>
          </p:xfrm>
          <a:graphic>
            <a:graphicData uri="http://schemas.openxmlformats.org/presentationml/2006/ole">
              <mc:AlternateContent xmlns:mc="http://schemas.openxmlformats.org/markup-compatibility/2006">
                <mc:Choice xmlns:v="urn:schemas-microsoft-com:vml" Requires="v">
                  <p:oleObj spid="_x0000_s42150" name="Equation" r:id="rId40" imgW="482600" imgH="571500" progId="Equation.3">
                    <p:embed/>
                  </p:oleObj>
                </mc:Choice>
                <mc:Fallback>
                  <p:oleObj name="Equation" r:id="rId40" imgW="482600" imgH="571500" progId="Equation.3">
                    <p:embed/>
                    <p:pic>
                      <p:nvPicPr>
                        <p:cNvPr id="132" name="Object 21"/>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4968634" y="3358512"/>
                          <a:ext cx="482600" cy="57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3" name="Object 26"/>
            <p:cNvGraphicFramePr>
              <a:graphicFrameLocks noChangeAspect="1"/>
            </p:cNvGraphicFramePr>
            <p:nvPr>
              <p:extLst>
                <p:ext uri="{D42A27DB-BD31-4B8C-83A1-F6EECF244321}">
                  <p14:modId xmlns:p14="http://schemas.microsoft.com/office/powerpoint/2010/main" val="4175566867"/>
                </p:ext>
              </p:extLst>
            </p:nvPr>
          </p:nvGraphicFramePr>
          <p:xfrm>
            <a:off x="4043122" y="3244212"/>
            <a:ext cx="392112" cy="431800"/>
          </p:xfrm>
          <a:graphic>
            <a:graphicData uri="http://schemas.openxmlformats.org/presentationml/2006/ole">
              <mc:AlternateContent xmlns:mc="http://schemas.openxmlformats.org/markup-compatibility/2006">
                <mc:Choice xmlns:v="urn:schemas-microsoft-com:vml" Requires="v">
                  <p:oleObj spid="_x0000_s42151" name="公式" r:id="rId41" imgW="127000" imgH="139700" progId="Equation.3">
                    <p:embed/>
                  </p:oleObj>
                </mc:Choice>
                <mc:Fallback>
                  <p:oleObj name="公式" r:id="rId41" imgW="127000" imgH="139700" progId="Equation.3">
                    <p:embed/>
                    <p:pic>
                      <p:nvPicPr>
                        <p:cNvPr id="133" name="Object 26"/>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043122" y="3244212"/>
                          <a:ext cx="392112"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134" name="组合 133"/>
          <p:cNvGrpSpPr/>
          <p:nvPr/>
        </p:nvGrpSpPr>
        <p:grpSpPr>
          <a:xfrm>
            <a:off x="768789" y="5890545"/>
            <a:ext cx="1219200" cy="685800"/>
            <a:chOff x="815734" y="3358512"/>
            <a:chExt cx="1219200" cy="685800"/>
          </a:xfrm>
        </p:grpSpPr>
        <p:sp>
          <p:nvSpPr>
            <p:cNvPr id="135" name="Line 10"/>
            <p:cNvSpPr>
              <a:spLocks noChangeShapeType="1"/>
            </p:cNvSpPr>
            <p:nvPr/>
          </p:nvSpPr>
          <p:spPr bwMode="auto">
            <a:xfrm>
              <a:off x="815734" y="3739512"/>
              <a:ext cx="533400" cy="0"/>
            </a:xfrm>
            <a:prstGeom prst="line">
              <a:avLst/>
            </a:prstGeom>
            <a:noFill/>
            <a:ln w="3175">
              <a:solidFill>
                <a:schemeClr val="tx1"/>
              </a:solidFill>
              <a:rou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36" name="组合 135"/>
            <p:cNvGrpSpPr/>
            <p:nvPr/>
          </p:nvGrpSpPr>
          <p:grpSpPr>
            <a:xfrm>
              <a:off x="1349134" y="3358512"/>
              <a:ext cx="685800" cy="685800"/>
              <a:chOff x="1349134" y="3358512"/>
              <a:chExt cx="685800" cy="685800"/>
            </a:xfrm>
          </p:grpSpPr>
          <p:sp>
            <p:nvSpPr>
              <p:cNvPr id="137" name="Oval 9"/>
              <p:cNvSpPr>
                <a:spLocks noChangeArrowheads="1"/>
              </p:cNvSpPr>
              <p:nvPr/>
            </p:nvSpPr>
            <p:spPr bwMode="auto">
              <a:xfrm>
                <a:off x="1349134" y="3358512"/>
                <a:ext cx="685800" cy="685800"/>
              </a:xfrm>
              <a:prstGeom prst="ellipse">
                <a:avLst/>
              </a:prstGeom>
              <a:noFill/>
              <a:ln w="31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aphicFrame>
            <p:nvGraphicFramePr>
              <p:cNvPr id="138" name="Object 17"/>
              <p:cNvGraphicFramePr>
                <a:graphicFrameLocks noChangeAspect="1"/>
              </p:cNvGraphicFramePr>
              <p:nvPr>
                <p:extLst>
                  <p:ext uri="{D42A27DB-BD31-4B8C-83A1-F6EECF244321}">
                    <p14:modId xmlns:p14="http://schemas.microsoft.com/office/powerpoint/2010/main" val="4170957076"/>
                  </p:ext>
                </p:extLst>
              </p:nvPr>
            </p:nvGraphicFramePr>
            <p:xfrm>
              <a:off x="1425334" y="3358512"/>
              <a:ext cx="482600" cy="584200"/>
            </p:xfrm>
            <a:graphic>
              <a:graphicData uri="http://schemas.openxmlformats.org/presentationml/2006/ole">
                <mc:AlternateContent xmlns:mc="http://schemas.openxmlformats.org/markup-compatibility/2006">
                  <mc:Choice xmlns:v="urn:schemas-microsoft-com:vml" Requires="v">
                    <p:oleObj spid="_x0000_s42152" name="Equation" r:id="rId42" imgW="482600" imgH="584200" progId="Equation.3">
                      <p:embed/>
                    </p:oleObj>
                  </mc:Choice>
                  <mc:Fallback>
                    <p:oleObj name="Equation" r:id="rId42" imgW="482600" imgH="584200" progId="Equation.3">
                      <p:embed/>
                      <p:pic>
                        <p:nvPicPr>
                          <p:cNvPr id="138" name="Object 1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425334" y="3358512"/>
                            <a:ext cx="482600" cy="584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grpSp>
        <p:nvGrpSpPr>
          <p:cNvPr id="139" name="组合 138"/>
          <p:cNvGrpSpPr/>
          <p:nvPr/>
        </p:nvGrpSpPr>
        <p:grpSpPr>
          <a:xfrm>
            <a:off x="1993546" y="5870960"/>
            <a:ext cx="1752600" cy="685800"/>
            <a:chOff x="2034934" y="3358512"/>
            <a:chExt cx="1752600" cy="685800"/>
          </a:xfrm>
        </p:grpSpPr>
        <p:sp>
          <p:nvSpPr>
            <p:cNvPr id="140" name="Oval 8"/>
            <p:cNvSpPr>
              <a:spLocks noChangeArrowheads="1"/>
            </p:cNvSpPr>
            <p:nvPr/>
          </p:nvSpPr>
          <p:spPr bwMode="auto">
            <a:xfrm>
              <a:off x="3101734" y="3358512"/>
              <a:ext cx="685800" cy="685800"/>
            </a:xfrm>
            <a:prstGeom prst="ellipse">
              <a:avLst/>
            </a:prstGeom>
            <a:solidFill>
              <a:srgbClr val="FF0000">
                <a:alpha val="50000"/>
              </a:srgbClr>
            </a:solidFill>
            <a:ln w="28575">
              <a:solidFill>
                <a:srgbClr val="FF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aphicFrame>
          <p:nvGraphicFramePr>
            <p:cNvPr id="141" name="Object 13"/>
            <p:cNvGraphicFramePr>
              <a:graphicFrameLocks noChangeAspect="1"/>
            </p:cNvGraphicFramePr>
            <p:nvPr>
              <p:extLst>
                <p:ext uri="{D42A27DB-BD31-4B8C-83A1-F6EECF244321}">
                  <p14:modId xmlns:p14="http://schemas.microsoft.com/office/powerpoint/2010/main" val="3558418909"/>
                </p:ext>
              </p:extLst>
            </p:nvPr>
          </p:nvGraphicFramePr>
          <p:xfrm>
            <a:off x="3254134" y="3358512"/>
            <a:ext cx="406400" cy="571500"/>
          </p:xfrm>
          <a:graphic>
            <a:graphicData uri="http://schemas.openxmlformats.org/presentationml/2006/ole">
              <mc:AlternateContent xmlns:mc="http://schemas.openxmlformats.org/markup-compatibility/2006">
                <mc:Choice xmlns:v="urn:schemas-microsoft-com:vml" Requires="v">
                  <p:oleObj spid="_x0000_s42153" name="Equation" r:id="rId43" imgW="406400" imgH="571500" progId="Equation.DSMT4">
                    <p:embed/>
                  </p:oleObj>
                </mc:Choice>
                <mc:Fallback>
                  <p:oleObj name="Equation" r:id="rId43" imgW="406400" imgH="571500" progId="Equation.DSMT4">
                    <p:embed/>
                    <p:pic>
                      <p:nvPicPr>
                        <p:cNvPr id="141" name="Object 1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54134" y="3358512"/>
                          <a:ext cx="406400" cy="57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2" name="Object 16"/>
            <p:cNvGraphicFramePr>
              <a:graphicFrameLocks noChangeAspect="1"/>
            </p:cNvGraphicFramePr>
            <p:nvPr>
              <p:extLst>
                <p:ext uri="{D42A27DB-BD31-4B8C-83A1-F6EECF244321}">
                  <p14:modId xmlns:p14="http://schemas.microsoft.com/office/powerpoint/2010/main" val="1923764987"/>
                </p:ext>
              </p:extLst>
            </p:nvPr>
          </p:nvGraphicFramePr>
          <p:xfrm>
            <a:off x="2339734" y="3434712"/>
            <a:ext cx="265113" cy="279400"/>
          </p:xfrm>
          <a:graphic>
            <a:graphicData uri="http://schemas.openxmlformats.org/presentationml/2006/ole">
              <mc:AlternateContent xmlns:mc="http://schemas.openxmlformats.org/markup-compatibility/2006">
                <mc:Choice xmlns:v="urn:schemas-microsoft-com:vml" Requires="v">
                  <p:oleObj spid="_x0000_s42154" name="Equation" r:id="rId44" imgW="266700" imgH="279400" progId="Equation.3">
                    <p:embed/>
                  </p:oleObj>
                </mc:Choice>
                <mc:Fallback>
                  <p:oleObj name="Equation" r:id="rId44" imgW="266700" imgH="279400" progId="Equation.3">
                    <p:embed/>
                    <p:pic>
                      <p:nvPicPr>
                        <p:cNvPr id="142" name="Object 1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339734" y="3434712"/>
                          <a:ext cx="265113" cy="279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3" name="Line 19"/>
            <p:cNvSpPr>
              <a:spLocks noChangeShapeType="1"/>
            </p:cNvSpPr>
            <p:nvPr/>
          </p:nvSpPr>
          <p:spPr bwMode="auto">
            <a:xfrm>
              <a:off x="2034934" y="3739512"/>
              <a:ext cx="1066800" cy="0"/>
            </a:xfrm>
            <a:prstGeom prst="line">
              <a:avLst/>
            </a:prstGeom>
            <a:noFill/>
            <a:ln w="28575">
              <a:solidFill>
                <a:srgbClr val="FF0000"/>
              </a:solidFill>
              <a:rou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44" name="组合 143"/>
          <p:cNvGrpSpPr/>
          <p:nvPr/>
        </p:nvGrpSpPr>
        <p:grpSpPr>
          <a:xfrm>
            <a:off x="3750568" y="5771016"/>
            <a:ext cx="1752600" cy="800100"/>
            <a:chOff x="3787534" y="3244212"/>
            <a:chExt cx="1752600" cy="800100"/>
          </a:xfrm>
        </p:grpSpPr>
        <p:sp>
          <p:nvSpPr>
            <p:cNvPr id="145" name="Line 12"/>
            <p:cNvSpPr>
              <a:spLocks noChangeShapeType="1"/>
            </p:cNvSpPr>
            <p:nvPr/>
          </p:nvSpPr>
          <p:spPr bwMode="auto">
            <a:xfrm>
              <a:off x="3787534" y="3739512"/>
              <a:ext cx="1066800" cy="0"/>
            </a:xfrm>
            <a:prstGeom prst="line">
              <a:avLst/>
            </a:prstGeom>
            <a:noFill/>
            <a:ln w="28575">
              <a:solidFill>
                <a:srgbClr val="FF0000"/>
              </a:solidFill>
              <a:rou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6" name="Oval 20"/>
            <p:cNvSpPr>
              <a:spLocks noChangeArrowheads="1"/>
            </p:cNvSpPr>
            <p:nvPr/>
          </p:nvSpPr>
          <p:spPr bwMode="auto">
            <a:xfrm>
              <a:off x="4854334" y="3358512"/>
              <a:ext cx="685800" cy="685800"/>
            </a:xfrm>
            <a:prstGeom prst="ellipse">
              <a:avLst/>
            </a:prstGeom>
            <a:solidFill>
              <a:srgbClr val="FF0000">
                <a:alpha val="50000"/>
              </a:srgbClr>
            </a:solidFill>
            <a:ln w="28575">
              <a:solidFill>
                <a:srgbClr val="FF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aphicFrame>
          <p:nvGraphicFramePr>
            <p:cNvPr id="147" name="Object 21"/>
            <p:cNvGraphicFramePr>
              <a:graphicFrameLocks noChangeAspect="1"/>
            </p:cNvGraphicFramePr>
            <p:nvPr>
              <p:extLst>
                <p:ext uri="{D42A27DB-BD31-4B8C-83A1-F6EECF244321}">
                  <p14:modId xmlns:p14="http://schemas.microsoft.com/office/powerpoint/2010/main" val="1605692589"/>
                </p:ext>
              </p:extLst>
            </p:nvPr>
          </p:nvGraphicFramePr>
          <p:xfrm>
            <a:off x="4968634" y="3358512"/>
            <a:ext cx="482600" cy="571500"/>
          </p:xfrm>
          <a:graphic>
            <a:graphicData uri="http://schemas.openxmlformats.org/presentationml/2006/ole">
              <mc:AlternateContent xmlns:mc="http://schemas.openxmlformats.org/markup-compatibility/2006">
                <mc:Choice xmlns:v="urn:schemas-microsoft-com:vml" Requires="v">
                  <p:oleObj spid="_x0000_s42155" name="Equation" r:id="rId45" imgW="482600" imgH="571500" progId="Equation.3">
                    <p:embed/>
                  </p:oleObj>
                </mc:Choice>
                <mc:Fallback>
                  <p:oleObj name="Equation" r:id="rId45" imgW="482600" imgH="571500" progId="Equation.3">
                    <p:embed/>
                    <p:pic>
                      <p:nvPicPr>
                        <p:cNvPr id="147" name="Object 21"/>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4968634" y="3358512"/>
                          <a:ext cx="482600" cy="57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8" name="Object 26"/>
            <p:cNvGraphicFramePr>
              <a:graphicFrameLocks noChangeAspect="1"/>
            </p:cNvGraphicFramePr>
            <p:nvPr>
              <p:extLst>
                <p:ext uri="{D42A27DB-BD31-4B8C-83A1-F6EECF244321}">
                  <p14:modId xmlns:p14="http://schemas.microsoft.com/office/powerpoint/2010/main" val="3119622292"/>
                </p:ext>
              </p:extLst>
            </p:nvPr>
          </p:nvGraphicFramePr>
          <p:xfrm>
            <a:off x="4043122" y="3244212"/>
            <a:ext cx="392112" cy="431800"/>
          </p:xfrm>
          <a:graphic>
            <a:graphicData uri="http://schemas.openxmlformats.org/presentationml/2006/ole">
              <mc:AlternateContent xmlns:mc="http://schemas.openxmlformats.org/markup-compatibility/2006">
                <mc:Choice xmlns:v="urn:schemas-microsoft-com:vml" Requires="v">
                  <p:oleObj spid="_x0000_s42156" name="公式" r:id="rId46" imgW="127000" imgH="139700" progId="Equation.3">
                    <p:embed/>
                  </p:oleObj>
                </mc:Choice>
                <mc:Fallback>
                  <p:oleObj name="公式" r:id="rId46" imgW="127000" imgH="139700" progId="Equation.3">
                    <p:embed/>
                    <p:pic>
                      <p:nvPicPr>
                        <p:cNvPr id="148" name="Object 26"/>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043122" y="3244212"/>
                          <a:ext cx="392112"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149" name="组合 148"/>
          <p:cNvGrpSpPr/>
          <p:nvPr/>
        </p:nvGrpSpPr>
        <p:grpSpPr>
          <a:xfrm>
            <a:off x="5501145" y="5726566"/>
            <a:ext cx="2057400" cy="990600"/>
            <a:chOff x="5540134" y="3206112"/>
            <a:chExt cx="2057400" cy="990600"/>
          </a:xfrm>
        </p:grpSpPr>
        <p:sp>
          <p:nvSpPr>
            <p:cNvPr id="150" name="Oval 11"/>
            <p:cNvSpPr>
              <a:spLocks noChangeArrowheads="1"/>
            </p:cNvSpPr>
            <p:nvPr/>
          </p:nvSpPr>
          <p:spPr bwMode="auto">
            <a:xfrm>
              <a:off x="6759334" y="3358512"/>
              <a:ext cx="685800" cy="685800"/>
            </a:xfrm>
            <a:prstGeom prst="ellipse">
              <a:avLst/>
            </a:prstGeom>
            <a:solidFill>
              <a:srgbClr val="FF0000">
                <a:alpha val="50000"/>
              </a:srgbClr>
            </a:solidFill>
            <a:ln w="28575">
              <a:solidFill>
                <a:srgbClr val="FF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51" name="Oval 14"/>
            <p:cNvSpPr>
              <a:spLocks noChangeArrowheads="1"/>
            </p:cNvSpPr>
            <p:nvPr/>
          </p:nvSpPr>
          <p:spPr bwMode="auto">
            <a:xfrm>
              <a:off x="6606934" y="3206112"/>
              <a:ext cx="990600" cy="990600"/>
            </a:xfrm>
            <a:prstGeom prst="ellipse">
              <a:avLst/>
            </a:prstGeom>
            <a:noFill/>
            <a:ln w="28575">
              <a:solidFill>
                <a:srgbClr val="FF00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aphicFrame>
          <p:nvGraphicFramePr>
            <p:cNvPr id="152" name="Object 15"/>
            <p:cNvGraphicFramePr>
              <a:graphicFrameLocks noChangeAspect="1"/>
            </p:cNvGraphicFramePr>
            <p:nvPr>
              <p:extLst>
                <p:ext uri="{D42A27DB-BD31-4B8C-83A1-F6EECF244321}">
                  <p14:modId xmlns:p14="http://schemas.microsoft.com/office/powerpoint/2010/main" val="3507786410"/>
                </p:ext>
              </p:extLst>
            </p:nvPr>
          </p:nvGraphicFramePr>
          <p:xfrm>
            <a:off x="6848234" y="3352162"/>
            <a:ext cx="457200" cy="584200"/>
          </p:xfrm>
          <a:graphic>
            <a:graphicData uri="http://schemas.openxmlformats.org/presentationml/2006/ole">
              <mc:AlternateContent xmlns:mc="http://schemas.openxmlformats.org/markup-compatibility/2006">
                <mc:Choice xmlns:v="urn:schemas-microsoft-com:vml" Requires="v">
                  <p:oleObj spid="_x0000_s42157" name="Equation" r:id="rId47" imgW="457200" imgH="584200" progId="Equation.3">
                    <p:embed/>
                  </p:oleObj>
                </mc:Choice>
                <mc:Fallback>
                  <p:oleObj name="Equation" r:id="rId47" imgW="457200" imgH="584200" progId="Equation.3">
                    <p:embed/>
                    <p:pic>
                      <p:nvPicPr>
                        <p:cNvPr id="152" name="Object 1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848234" y="3352162"/>
                          <a:ext cx="457200" cy="584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53" name="Line 22"/>
            <p:cNvSpPr>
              <a:spLocks noChangeShapeType="1"/>
            </p:cNvSpPr>
            <p:nvPr/>
          </p:nvSpPr>
          <p:spPr bwMode="auto">
            <a:xfrm>
              <a:off x="5540134" y="3739512"/>
              <a:ext cx="1066800" cy="0"/>
            </a:xfrm>
            <a:prstGeom prst="line">
              <a:avLst/>
            </a:prstGeom>
            <a:noFill/>
            <a:ln w="28575">
              <a:solidFill>
                <a:srgbClr val="FF0000"/>
              </a:solidFill>
              <a:rou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54" name="Object 23"/>
            <p:cNvGraphicFramePr>
              <a:graphicFrameLocks noChangeAspect="1"/>
            </p:cNvGraphicFramePr>
            <p:nvPr>
              <p:extLst>
                <p:ext uri="{D42A27DB-BD31-4B8C-83A1-F6EECF244321}">
                  <p14:modId xmlns:p14="http://schemas.microsoft.com/office/powerpoint/2010/main" val="3983235"/>
                </p:ext>
              </p:extLst>
            </p:nvPr>
          </p:nvGraphicFramePr>
          <p:xfrm>
            <a:off x="5921134" y="3434712"/>
            <a:ext cx="265113" cy="279400"/>
          </p:xfrm>
          <a:graphic>
            <a:graphicData uri="http://schemas.openxmlformats.org/presentationml/2006/ole">
              <mc:AlternateContent xmlns:mc="http://schemas.openxmlformats.org/markup-compatibility/2006">
                <mc:Choice xmlns:v="urn:schemas-microsoft-com:vml" Requires="v">
                  <p:oleObj spid="_x0000_s42158" name="Equation" r:id="rId48" imgW="266700" imgH="279400" progId="Equation.3">
                    <p:embed/>
                  </p:oleObj>
                </mc:Choice>
                <mc:Fallback>
                  <p:oleObj name="Equation" r:id="rId48" imgW="266700" imgH="279400" progId="Equation.3">
                    <p:embed/>
                    <p:pic>
                      <p:nvPicPr>
                        <p:cNvPr id="154" name="Object 2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921134" y="3434712"/>
                          <a:ext cx="265113" cy="279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155" name="Rectangle 2"/>
          <p:cNvSpPr>
            <a:spLocks noChangeArrowheads="1"/>
          </p:cNvSpPr>
          <p:nvPr/>
        </p:nvSpPr>
        <p:spPr bwMode="auto">
          <a:xfrm>
            <a:off x="692224" y="5055840"/>
            <a:ext cx="7696200" cy="533400"/>
          </a:xfrm>
          <a:prstGeom prst="rect">
            <a:avLst/>
          </a:prstGeom>
          <a:noFill/>
          <a:ln w="9525">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56" name="Line 3"/>
          <p:cNvSpPr>
            <a:spLocks noChangeShapeType="1"/>
          </p:cNvSpPr>
          <p:nvPr/>
        </p:nvSpPr>
        <p:spPr bwMode="auto">
          <a:xfrm>
            <a:off x="1225624" y="5055840"/>
            <a:ext cx="0" cy="53340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7" name="Line 4"/>
          <p:cNvSpPr>
            <a:spLocks noChangeShapeType="1"/>
          </p:cNvSpPr>
          <p:nvPr/>
        </p:nvSpPr>
        <p:spPr bwMode="auto">
          <a:xfrm>
            <a:off x="1759024" y="5055840"/>
            <a:ext cx="0" cy="53340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158" name="Object 5"/>
          <p:cNvGraphicFramePr>
            <a:graphicFrameLocks noChangeAspect="1"/>
          </p:cNvGraphicFramePr>
          <p:nvPr>
            <p:extLst>
              <p:ext uri="{D42A27DB-BD31-4B8C-83A1-F6EECF244321}">
                <p14:modId xmlns:p14="http://schemas.microsoft.com/office/powerpoint/2010/main" val="2521289784"/>
              </p:ext>
            </p:extLst>
          </p:nvPr>
        </p:nvGraphicFramePr>
        <p:xfrm>
          <a:off x="844624" y="5208240"/>
          <a:ext cx="265113" cy="279400"/>
        </p:xfrm>
        <a:graphic>
          <a:graphicData uri="http://schemas.openxmlformats.org/presentationml/2006/ole">
            <mc:AlternateContent xmlns:mc="http://schemas.openxmlformats.org/markup-compatibility/2006">
              <mc:Choice xmlns:v="urn:schemas-microsoft-com:vml" Requires="v">
                <p:oleObj spid="_x0000_s42159" name="Equation" r:id="rId49" imgW="266700" imgH="279400" progId="Equation.3">
                  <p:embed/>
                </p:oleObj>
              </mc:Choice>
              <mc:Fallback>
                <p:oleObj name="Equation" r:id="rId49" imgW="266700" imgH="279400" progId="Equation.3">
                  <p:embed/>
                  <p:pic>
                    <p:nvPicPr>
                      <p:cNvPr id="158" name="Object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44624" y="5208240"/>
                        <a:ext cx="265113" cy="279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9" name="Object 7"/>
          <p:cNvGraphicFramePr>
            <a:graphicFrameLocks noChangeAspect="1"/>
          </p:cNvGraphicFramePr>
          <p:nvPr>
            <p:extLst>
              <p:ext uri="{D42A27DB-BD31-4B8C-83A1-F6EECF244321}">
                <p14:modId xmlns:p14="http://schemas.microsoft.com/office/powerpoint/2010/main" val="3024523785"/>
              </p:ext>
            </p:extLst>
          </p:nvPr>
        </p:nvGraphicFramePr>
        <p:xfrm>
          <a:off x="1378024" y="5208240"/>
          <a:ext cx="265113" cy="279400"/>
        </p:xfrm>
        <a:graphic>
          <a:graphicData uri="http://schemas.openxmlformats.org/presentationml/2006/ole">
            <mc:AlternateContent xmlns:mc="http://schemas.openxmlformats.org/markup-compatibility/2006">
              <mc:Choice xmlns:v="urn:schemas-microsoft-com:vml" Requires="v">
                <p:oleObj spid="_x0000_s42160" name="Equation" r:id="rId50" imgW="266700" imgH="279400" progId="Equation.3">
                  <p:embed/>
                </p:oleObj>
              </mc:Choice>
              <mc:Fallback>
                <p:oleObj name="Equation" r:id="rId50" imgW="266700" imgH="279400" progId="Equation.3">
                  <p:embed/>
                  <p:pic>
                    <p:nvPicPr>
                      <p:cNvPr id="159" name="Object 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378024" y="5208240"/>
                        <a:ext cx="265113" cy="279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60" name="Line 26"/>
          <p:cNvSpPr>
            <a:spLocks noChangeShapeType="1"/>
          </p:cNvSpPr>
          <p:nvPr/>
        </p:nvSpPr>
        <p:spPr bwMode="auto">
          <a:xfrm>
            <a:off x="2292424" y="5055840"/>
            <a:ext cx="0" cy="53340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161" name="Object 27"/>
          <p:cNvGraphicFramePr>
            <a:graphicFrameLocks noChangeAspect="1"/>
          </p:cNvGraphicFramePr>
          <p:nvPr>
            <p:extLst>
              <p:ext uri="{D42A27DB-BD31-4B8C-83A1-F6EECF244321}">
                <p14:modId xmlns:p14="http://schemas.microsoft.com/office/powerpoint/2010/main" val="1216371422"/>
              </p:ext>
            </p:extLst>
          </p:nvPr>
        </p:nvGraphicFramePr>
        <p:xfrm>
          <a:off x="1911424" y="5208240"/>
          <a:ext cx="265113" cy="279400"/>
        </p:xfrm>
        <a:graphic>
          <a:graphicData uri="http://schemas.openxmlformats.org/presentationml/2006/ole">
            <mc:AlternateContent xmlns:mc="http://schemas.openxmlformats.org/markup-compatibility/2006">
              <mc:Choice xmlns:v="urn:schemas-microsoft-com:vml" Requires="v">
                <p:oleObj spid="_x0000_s42161" name="Equation" r:id="rId51" imgW="266700" imgH="279400" progId="Equation.3">
                  <p:embed/>
                </p:oleObj>
              </mc:Choice>
              <mc:Fallback>
                <p:oleObj name="Equation" r:id="rId51" imgW="266700" imgH="279400" progId="Equation.3">
                  <p:embed/>
                  <p:pic>
                    <p:nvPicPr>
                      <p:cNvPr id="161" name="Object 2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911424" y="5208240"/>
                        <a:ext cx="265113" cy="279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62" name="Text Box 25"/>
          <p:cNvSpPr txBox="1">
            <a:spLocks noChangeArrowheads="1"/>
          </p:cNvSpPr>
          <p:nvPr/>
        </p:nvSpPr>
        <p:spPr bwMode="auto">
          <a:xfrm>
            <a:off x="7060665" y="2592505"/>
            <a:ext cx="1763713"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spcBef>
                <a:spcPct val="20000"/>
              </a:spcBef>
            </a:pPr>
            <a:r>
              <a:rPr kumimoji="0" lang="en-US" altLang="zh-CN" sz="3200" b="0" dirty="0">
                <a:solidFill>
                  <a:schemeClr val="accent2"/>
                </a:solidFill>
                <a:latin typeface="Comic Sans MS" panose="030F0702030302020204" pitchFamily="66" charset="0"/>
              </a:rPr>
              <a:t>“accept”</a:t>
            </a:r>
          </a:p>
        </p:txBody>
      </p:sp>
      <p:sp>
        <p:nvSpPr>
          <p:cNvPr id="163" name="Text Box 24"/>
          <p:cNvSpPr txBox="1">
            <a:spLocks noChangeArrowheads="1"/>
          </p:cNvSpPr>
          <p:nvPr/>
        </p:nvSpPr>
        <p:spPr bwMode="auto">
          <a:xfrm>
            <a:off x="7403889" y="5611147"/>
            <a:ext cx="1709738"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spcBef>
                <a:spcPct val="20000"/>
              </a:spcBef>
            </a:pPr>
            <a:r>
              <a:rPr kumimoji="0" lang="en-US" altLang="zh-CN" sz="3200" b="0" dirty="0">
                <a:solidFill>
                  <a:schemeClr val="accent2"/>
                </a:solidFill>
                <a:latin typeface="Comic Sans MS" panose="030F0702030302020204" pitchFamily="66" charset="0"/>
              </a:rPr>
              <a:t>“reject”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71"/>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72"/>
                                        </p:tgtEl>
                                        <p:attrNameLst>
                                          <p:attrName>style.visibility</p:attrName>
                                        </p:attrNameLst>
                                      </p:cBhvr>
                                      <p:to>
                                        <p:strVal val="visible"/>
                                      </p:to>
                                    </p:set>
                                  </p:childTnLst>
                                </p:cTn>
                              </p:par>
                              <p:par>
                                <p:cTn id="9" presetID="1" presetClass="exit" presetSubtype="0" fill="hold" nodeType="withEffect">
                                  <p:stCondLst>
                                    <p:cond delay="0"/>
                                  </p:stCondLst>
                                  <p:childTnLst>
                                    <p:set>
                                      <p:cBhvr>
                                        <p:cTn id="10" dur="1" fill="hold">
                                          <p:stCondLst>
                                            <p:cond delay="0"/>
                                          </p:stCondLst>
                                        </p:cTn>
                                        <p:tgtEl>
                                          <p:spTgt spid="77"/>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78"/>
                                        </p:tgtEl>
                                        <p:attrNameLst>
                                          <p:attrName>style.visibility</p:attrName>
                                        </p:attrNameLst>
                                      </p:cBhvr>
                                      <p:to>
                                        <p:strVal val="visible"/>
                                      </p:to>
                                    </p:set>
                                  </p:childTnLst>
                                </p:cTn>
                              </p:par>
                              <p:par>
                                <p:cTn id="13" presetID="63" presetClass="path" presetSubtype="0" accel="50000" decel="50000" fill="hold" grpId="0" nodeType="withEffect">
                                  <p:stCondLst>
                                    <p:cond delay="0"/>
                                  </p:stCondLst>
                                  <p:childTnLst>
                                    <p:animMotion origin="layout" path="M 3.33333E-6 1.85185E-6 L 0.04045 1.85185E-6 " pathEditMode="relative" rAng="0" ptsTypes="AA">
                                      <p:cBhvr>
                                        <p:cTn id="14" dur="750" fill="hold"/>
                                        <p:tgtEl>
                                          <p:spTgt spid="51"/>
                                        </p:tgtEl>
                                        <p:attrNameLst>
                                          <p:attrName>ppt_x</p:attrName>
                                          <p:attrName>ppt_y</p:attrName>
                                        </p:attrNameLst>
                                      </p:cBhvr>
                                      <p:rCtr x="2014" y="0"/>
                                    </p:animMotion>
                                  </p:childTnLst>
                                </p:cTn>
                              </p:par>
                              <p:par>
                                <p:cTn id="15" presetID="63" presetClass="path" presetSubtype="0" accel="50000" decel="50000" fill="hold" grpId="0" nodeType="withEffect">
                                  <p:stCondLst>
                                    <p:cond delay="0"/>
                                  </p:stCondLst>
                                  <p:childTnLst>
                                    <p:animMotion origin="layout" path="M 2.22222E-6 -1.11111E-6 L 0.19271 -1.11111E-6 " pathEditMode="relative" rAng="0" ptsTypes="AA">
                                      <p:cBhvr>
                                        <p:cTn id="16" dur="750" fill="hold"/>
                                        <p:tgtEl>
                                          <p:spTgt spid="68"/>
                                        </p:tgtEl>
                                        <p:attrNameLst>
                                          <p:attrName>ppt_x</p:attrName>
                                          <p:attrName>ppt_y</p:attrName>
                                        </p:attrNameLst>
                                      </p:cBhvr>
                                      <p:rCtr x="9635" y="0"/>
                                    </p:animMotion>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nodeType="clickEffect">
                                  <p:stCondLst>
                                    <p:cond delay="0"/>
                                  </p:stCondLst>
                                  <p:childTnLst>
                                    <p:set>
                                      <p:cBhvr>
                                        <p:cTn id="20" dur="1" fill="hold">
                                          <p:stCondLst>
                                            <p:cond delay="0"/>
                                          </p:stCondLst>
                                        </p:cTn>
                                        <p:tgtEl>
                                          <p:spTgt spid="78"/>
                                        </p:tgtEl>
                                        <p:attrNameLst>
                                          <p:attrName>style.visibility</p:attrName>
                                        </p:attrNameLst>
                                      </p:cBhvr>
                                      <p:to>
                                        <p:strVal val="hidden"/>
                                      </p:to>
                                    </p:set>
                                  </p:childTnLst>
                                </p:cTn>
                              </p:par>
                              <p:par>
                                <p:cTn id="21" presetID="1" presetClass="entr" presetSubtype="0" fill="hold" nodeType="withEffect">
                                  <p:stCondLst>
                                    <p:cond delay="0"/>
                                  </p:stCondLst>
                                  <p:childTnLst>
                                    <p:set>
                                      <p:cBhvr>
                                        <p:cTn id="22" dur="1" fill="hold">
                                          <p:stCondLst>
                                            <p:cond delay="0"/>
                                          </p:stCondLst>
                                        </p:cTn>
                                        <p:tgtEl>
                                          <p:spTgt spid="77"/>
                                        </p:tgtEl>
                                        <p:attrNameLst>
                                          <p:attrName>style.visibility</p:attrName>
                                        </p:attrNameLst>
                                      </p:cBhvr>
                                      <p:to>
                                        <p:strVal val="visible"/>
                                      </p:to>
                                    </p:set>
                                  </p:childTnLst>
                                </p:cTn>
                              </p:par>
                              <p:par>
                                <p:cTn id="23" presetID="1" presetClass="exit" presetSubtype="0" fill="hold" nodeType="withEffect">
                                  <p:stCondLst>
                                    <p:cond delay="0"/>
                                  </p:stCondLst>
                                  <p:childTnLst>
                                    <p:set>
                                      <p:cBhvr>
                                        <p:cTn id="24" dur="1" fill="hold">
                                          <p:stCondLst>
                                            <p:cond delay="0"/>
                                          </p:stCondLst>
                                        </p:cTn>
                                        <p:tgtEl>
                                          <p:spTgt spid="83"/>
                                        </p:tgtEl>
                                        <p:attrNameLst>
                                          <p:attrName>style.visibility</p:attrName>
                                        </p:attrNameLst>
                                      </p:cBhvr>
                                      <p:to>
                                        <p:strVal val="hidden"/>
                                      </p:to>
                                    </p:set>
                                  </p:childTnLst>
                                </p:cTn>
                              </p:par>
                              <p:par>
                                <p:cTn id="25" presetID="1" presetClass="entr" presetSubtype="0" fill="hold" nodeType="withEffect">
                                  <p:stCondLst>
                                    <p:cond delay="0"/>
                                  </p:stCondLst>
                                  <p:childTnLst>
                                    <p:set>
                                      <p:cBhvr>
                                        <p:cTn id="26" dur="1" fill="hold">
                                          <p:stCondLst>
                                            <p:cond delay="0"/>
                                          </p:stCondLst>
                                        </p:cTn>
                                        <p:tgtEl>
                                          <p:spTgt spid="84"/>
                                        </p:tgtEl>
                                        <p:attrNameLst>
                                          <p:attrName>style.visibility</p:attrName>
                                        </p:attrNameLst>
                                      </p:cBhvr>
                                      <p:to>
                                        <p:strVal val="visible"/>
                                      </p:to>
                                    </p:set>
                                  </p:childTnLst>
                                </p:cTn>
                              </p:par>
                              <p:par>
                                <p:cTn id="27" presetID="63" presetClass="path" presetSubtype="0" accel="50000" decel="50000" fill="hold" grpId="1" nodeType="withEffect">
                                  <p:stCondLst>
                                    <p:cond delay="0"/>
                                  </p:stCondLst>
                                  <p:childTnLst>
                                    <p:animMotion origin="layout" path="M 0.19271 -1.11111E-6 L 0.3816 -1.11111E-6 " pathEditMode="relative" rAng="0" ptsTypes="AA">
                                      <p:cBhvr>
                                        <p:cTn id="28" dur="750" fill="hold"/>
                                        <p:tgtEl>
                                          <p:spTgt spid="68"/>
                                        </p:tgtEl>
                                        <p:attrNameLst>
                                          <p:attrName>ppt_x</p:attrName>
                                          <p:attrName>ppt_y</p:attrName>
                                        </p:attrNameLst>
                                      </p:cBhvr>
                                      <p:rCtr x="9444" y="0"/>
                                    </p:animMotion>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nodeType="clickEffect">
                                  <p:stCondLst>
                                    <p:cond delay="0"/>
                                  </p:stCondLst>
                                  <p:childTnLst>
                                    <p:set>
                                      <p:cBhvr>
                                        <p:cTn id="32" dur="1" fill="hold">
                                          <p:stCondLst>
                                            <p:cond delay="0"/>
                                          </p:stCondLst>
                                        </p:cTn>
                                        <p:tgtEl>
                                          <p:spTgt spid="84"/>
                                        </p:tgtEl>
                                        <p:attrNameLst>
                                          <p:attrName>style.visibility</p:attrName>
                                        </p:attrNameLst>
                                      </p:cBhvr>
                                      <p:to>
                                        <p:strVal val="hidden"/>
                                      </p:to>
                                    </p:set>
                                  </p:childTnLst>
                                </p:cTn>
                              </p:par>
                              <p:par>
                                <p:cTn id="33" presetID="1" presetClass="entr" presetSubtype="0" fill="hold" nodeType="withEffect">
                                  <p:stCondLst>
                                    <p:cond delay="0"/>
                                  </p:stCondLst>
                                  <p:childTnLst>
                                    <p:set>
                                      <p:cBhvr>
                                        <p:cTn id="34" dur="1" fill="hold">
                                          <p:stCondLst>
                                            <p:cond delay="0"/>
                                          </p:stCondLst>
                                        </p:cTn>
                                        <p:tgtEl>
                                          <p:spTgt spid="83"/>
                                        </p:tgtEl>
                                        <p:attrNameLst>
                                          <p:attrName>style.visibility</p:attrName>
                                        </p:attrNameLst>
                                      </p:cBhvr>
                                      <p:to>
                                        <p:strVal val="visible"/>
                                      </p:to>
                                    </p:set>
                                  </p:childTnLst>
                                </p:cTn>
                              </p:par>
                              <p:par>
                                <p:cTn id="35" presetID="1" presetClass="exit" presetSubtype="0" fill="hold" nodeType="withEffect">
                                  <p:stCondLst>
                                    <p:cond delay="0"/>
                                  </p:stCondLst>
                                  <p:childTnLst>
                                    <p:set>
                                      <p:cBhvr>
                                        <p:cTn id="36" dur="1" fill="hold">
                                          <p:stCondLst>
                                            <p:cond delay="0"/>
                                          </p:stCondLst>
                                        </p:cTn>
                                        <p:tgtEl>
                                          <p:spTgt spid="89"/>
                                        </p:tgtEl>
                                        <p:attrNameLst>
                                          <p:attrName>style.visibility</p:attrName>
                                        </p:attrNameLst>
                                      </p:cBhvr>
                                      <p:to>
                                        <p:strVal val="hidden"/>
                                      </p:to>
                                    </p:set>
                                  </p:childTnLst>
                                </p:cTn>
                              </p:par>
                              <p:par>
                                <p:cTn id="37" presetID="1" presetClass="entr" presetSubtype="0" fill="hold" nodeType="withEffect">
                                  <p:stCondLst>
                                    <p:cond delay="0"/>
                                  </p:stCondLst>
                                  <p:childTnLst>
                                    <p:set>
                                      <p:cBhvr>
                                        <p:cTn id="38" dur="1" fill="hold">
                                          <p:stCondLst>
                                            <p:cond delay="0"/>
                                          </p:stCondLst>
                                        </p:cTn>
                                        <p:tgtEl>
                                          <p:spTgt spid="90"/>
                                        </p:tgtEl>
                                        <p:attrNameLst>
                                          <p:attrName>style.visibility</p:attrName>
                                        </p:attrNameLst>
                                      </p:cBhvr>
                                      <p:to>
                                        <p:strVal val="visible"/>
                                      </p:to>
                                    </p:set>
                                  </p:childTnLst>
                                </p:cTn>
                              </p:par>
                              <p:par>
                                <p:cTn id="39" presetID="63" presetClass="path" presetSubtype="0" accel="50000" decel="50000" fill="hold" grpId="1" nodeType="withEffect">
                                  <p:stCondLst>
                                    <p:cond delay="0"/>
                                  </p:stCondLst>
                                  <p:childTnLst>
                                    <p:animMotion origin="layout" path="M 0.04045 1.85185E-6 L 0.10347 1.85185E-6 " pathEditMode="relative" rAng="0" ptsTypes="AA">
                                      <p:cBhvr>
                                        <p:cTn id="40" dur="750" fill="hold"/>
                                        <p:tgtEl>
                                          <p:spTgt spid="51"/>
                                        </p:tgtEl>
                                        <p:attrNameLst>
                                          <p:attrName>ppt_x</p:attrName>
                                          <p:attrName>ppt_y</p:attrName>
                                        </p:attrNameLst>
                                      </p:cBhvr>
                                      <p:rCtr x="3142" y="0"/>
                                    </p:animMotion>
                                  </p:childTnLst>
                                </p:cTn>
                              </p:par>
                              <p:par>
                                <p:cTn id="41" presetID="63" presetClass="path" presetSubtype="0" accel="50000" decel="50000" fill="hold" grpId="2" nodeType="withEffect">
                                  <p:stCondLst>
                                    <p:cond delay="0"/>
                                  </p:stCondLst>
                                  <p:childTnLst>
                                    <p:animMotion origin="layout" path="M 0.3816 -1.11111E-6 L 0.58646 -1.11111E-6 " pathEditMode="relative" rAng="0" ptsTypes="AA">
                                      <p:cBhvr>
                                        <p:cTn id="42" dur="750" fill="hold"/>
                                        <p:tgtEl>
                                          <p:spTgt spid="68"/>
                                        </p:tgtEl>
                                        <p:attrNameLst>
                                          <p:attrName>ppt_x</p:attrName>
                                          <p:attrName>ppt_y</p:attrName>
                                        </p:attrNameLst>
                                      </p:cBhvr>
                                      <p:rCtr x="10243" y="0"/>
                                    </p:animMotion>
                                  </p:childTnLst>
                                </p:cTn>
                              </p:par>
                              <p:par>
                                <p:cTn id="43" presetID="1" presetClass="entr" presetSubtype="0" fill="hold" grpId="0" nodeType="withEffect">
                                  <p:stCondLst>
                                    <p:cond delay="0"/>
                                  </p:stCondLst>
                                  <p:childTnLst>
                                    <p:set>
                                      <p:cBhvr>
                                        <p:cTn id="44" dur="1" fill="hold">
                                          <p:stCondLst>
                                            <p:cond delay="0"/>
                                          </p:stCondLst>
                                        </p:cTn>
                                        <p:tgtEl>
                                          <p:spTgt spid="162"/>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nodeType="clickEffect">
                                  <p:stCondLst>
                                    <p:cond delay="0"/>
                                  </p:stCondLst>
                                  <p:childTnLst>
                                    <p:set>
                                      <p:cBhvr>
                                        <p:cTn id="48" dur="1" fill="hold">
                                          <p:stCondLst>
                                            <p:cond delay="0"/>
                                          </p:stCondLst>
                                        </p:cTn>
                                        <p:tgtEl>
                                          <p:spTgt spid="112"/>
                                        </p:tgtEl>
                                        <p:attrNameLst>
                                          <p:attrName>style.visibility</p:attrName>
                                        </p:attrNameLst>
                                      </p:cBhvr>
                                      <p:to>
                                        <p:strVal val="hidden"/>
                                      </p:to>
                                    </p:set>
                                  </p:childTnLst>
                                </p:cTn>
                              </p:par>
                              <p:par>
                                <p:cTn id="49" presetID="1" presetClass="entr" presetSubtype="0" fill="hold" nodeType="withEffect">
                                  <p:stCondLst>
                                    <p:cond delay="0"/>
                                  </p:stCondLst>
                                  <p:childTnLst>
                                    <p:set>
                                      <p:cBhvr>
                                        <p:cTn id="50" dur="1" fill="hold">
                                          <p:stCondLst>
                                            <p:cond delay="0"/>
                                          </p:stCondLst>
                                        </p:cTn>
                                        <p:tgtEl>
                                          <p:spTgt spid="134"/>
                                        </p:tgtEl>
                                        <p:attrNameLst>
                                          <p:attrName>style.visibility</p:attrName>
                                        </p:attrNameLst>
                                      </p:cBhvr>
                                      <p:to>
                                        <p:strVal val="visible"/>
                                      </p:to>
                                    </p:set>
                                  </p:childTnLst>
                                </p:cTn>
                              </p:par>
                              <p:par>
                                <p:cTn id="51" presetID="1" presetClass="exit" presetSubtype="0" fill="hold" nodeType="withEffect">
                                  <p:stCondLst>
                                    <p:cond delay="0"/>
                                  </p:stCondLst>
                                  <p:childTnLst>
                                    <p:set>
                                      <p:cBhvr>
                                        <p:cTn id="52" dur="1" fill="hold">
                                          <p:stCondLst>
                                            <p:cond delay="0"/>
                                          </p:stCondLst>
                                        </p:cTn>
                                        <p:tgtEl>
                                          <p:spTgt spid="117"/>
                                        </p:tgtEl>
                                        <p:attrNameLst>
                                          <p:attrName>style.visibility</p:attrName>
                                        </p:attrNameLst>
                                      </p:cBhvr>
                                      <p:to>
                                        <p:strVal val="hidden"/>
                                      </p:to>
                                    </p:set>
                                  </p:childTnLst>
                                </p:cTn>
                              </p:par>
                              <p:par>
                                <p:cTn id="53" presetID="1" presetClass="entr" presetSubtype="0" fill="hold" nodeType="withEffect">
                                  <p:stCondLst>
                                    <p:cond delay="0"/>
                                  </p:stCondLst>
                                  <p:childTnLst>
                                    <p:set>
                                      <p:cBhvr>
                                        <p:cTn id="54" dur="1" fill="hold">
                                          <p:stCondLst>
                                            <p:cond delay="0"/>
                                          </p:stCondLst>
                                        </p:cTn>
                                        <p:tgtEl>
                                          <p:spTgt spid="139"/>
                                        </p:tgtEl>
                                        <p:attrNameLst>
                                          <p:attrName>style.visibility</p:attrName>
                                        </p:attrNameLst>
                                      </p:cBhvr>
                                      <p:to>
                                        <p:strVal val="visible"/>
                                      </p:to>
                                    </p:set>
                                  </p:childTnLst>
                                </p:cTn>
                              </p:par>
                              <p:par>
                                <p:cTn id="55" presetID="63" presetClass="path" presetSubtype="0" accel="50000" decel="50000" fill="hold" grpId="0" nodeType="withEffect">
                                  <p:stCondLst>
                                    <p:cond delay="0"/>
                                  </p:stCondLst>
                                  <p:childTnLst>
                                    <p:animMotion origin="layout" path="M -3.88889E-6 -3.7037E-6 L 0.04046 -3.7037E-6 " pathEditMode="relative" rAng="0" ptsTypes="AA">
                                      <p:cBhvr>
                                        <p:cTn id="56" dur="750" fill="hold"/>
                                        <p:tgtEl>
                                          <p:spTgt spid="110"/>
                                        </p:tgtEl>
                                        <p:attrNameLst>
                                          <p:attrName>ppt_x</p:attrName>
                                          <p:attrName>ppt_y</p:attrName>
                                        </p:attrNameLst>
                                      </p:cBhvr>
                                      <p:rCtr x="2014" y="0"/>
                                    </p:animMotion>
                                  </p:childTnLst>
                                </p:cTn>
                              </p:par>
                              <p:par>
                                <p:cTn id="57" presetID="63" presetClass="path" presetSubtype="0" accel="50000" decel="50000" fill="hold" grpId="0" nodeType="withEffect">
                                  <p:stCondLst>
                                    <p:cond delay="0"/>
                                  </p:stCondLst>
                                  <p:childTnLst>
                                    <p:animMotion origin="layout" path="M -1.38889E-6 1.85185E-6 L 0.19271 1.85185E-6 " pathEditMode="relative" rAng="0" ptsTypes="AA">
                                      <p:cBhvr>
                                        <p:cTn id="58" dur="750" fill="hold"/>
                                        <p:tgtEl>
                                          <p:spTgt spid="128"/>
                                        </p:tgtEl>
                                        <p:attrNameLst>
                                          <p:attrName>ppt_x</p:attrName>
                                          <p:attrName>ppt_y</p:attrName>
                                        </p:attrNameLst>
                                      </p:cBhvr>
                                      <p:rCtr x="9635" y="0"/>
                                    </p:animMotion>
                                  </p:childTnLst>
                                </p:cTn>
                              </p:par>
                            </p:childTnLst>
                          </p:cTn>
                        </p:par>
                      </p:childTnLst>
                    </p:cTn>
                  </p:par>
                  <p:par>
                    <p:cTn id="59" fill="hold">
                      <p:stCondLst>
                        <p:cond delay="indefinite"/>
                      </p:stCondLst>
                      <p:childTnLst>
                        <p:par>
                          <p:cTn id="60" fill="hold">
                            <p:stCondLst>
                              <p:cond delay="0"/>
                            </p:stCondLst>
                            <p:childTnLst>
                              <p:par>
                                <p:cTn id="61" presetID="1" presetClass="exit" presetSubtype="0" fill="hold" nodeType="clickEffect">
                                  <p:stCondLst>
                                    <p:cond delay="0"/>
                                  </p:stCondLst>
                                  <p:childTnLst>
                                    <p:set>
                                      <p:cBhvr>
                                        <p:cTn id="62" dur="1" fill="hold">
                                          <p:stCondLst>
                                            <p:cond delay="0"/>
                                          </p:stCondLst>
                                        </p:cTn>
                                        <p:tgtEl>
                                          <p:spTgt spid="139"/>
                                        </p:tgtEl>
                                        <p:attrNameLst>
                                          <p:attrName>style.visibility</p:attrName>
                                        </p:attrNameLst>
                                      </p:cBhvr>
                                      <p:to>
                                        <p:strVal val="hidden"/>
                                      </p:to>
                                    </p:set>
                                  </p:childTnLst>
                                </p:cTn>
                              </p:par>
                              <p:par>
                                <p:cTn id="63" presetID="1" presetClass="entr" presetSubtype="0" fill="hold" nodeType="withEffect">
                                  <p:stCondLst>
                                    <p:cond delay="0"/>
                                  </p:stCondLst>
                                  <p:childTnLst>
                                    <p:set>
                                      <p:cBhvr>
                                        <p:cTn id="64" dur="1" fill="hold">
                                          <p:stCondLst>
                                            <p:cond delay="0"/>
                                          </p:stCondLst>
                                        </p:cTn>
                                        <p:tgtEl>
                                          <p:spTgt spid="117"/>
                                        </p:tgtEl>
                                        <p:attrNameLst>
                                          <p:attrName>style.visibility</p:attrName>
                                        </p:attrNameLst>
                                      </p:cBhvr>
                                      <p:to>
                                        <p:strVal val="visible"/>
                                      </p:to>
                                    </p:set>
                                  </p:childTnLst>
                                </p:cTn>
                              </p:par>
                              <p:par>
                                <p:cTn id="65" presetID="1" presetClass="exit" presetSubtype="0" fill="hold" nodeType="withEffect">
                                  <p:stCondLst>
                                    <p:cond delay="0"/>
                                  </p:stCondLst>
                                  <p:childTnLst>
                                    <p:set>
                                      <p:cBhvr>
                                        <p:cTn id="66" dur="1" fill="hold">
                                          <p:stCondLst>
                                            <p:cond delay="0"/>
                                          </p:stCondLst>
                                        </p:cTn>
                                        <p:tgtEl>
                                          <p:spTgt spid="129"/>
                                        </p:tgtEl>
                                        <p:attrNameLst>
                                          <p:attrName>style.visibility</p:attrName>
                                        </p:attrNameLst>
                                      </p:cBhvr>
                                      <p:to>
                                        <p:strVal val="hidden"/>
                                      </p:to>
                                    </p:set>
                                  </p:childTnLst>
                                </p:cTn>
                              </p:par>
                              <p:par>
                                <p:cTn id="67" presetID="1" presetClass="entr" presetSubtype="0" fill="hold" nodeType="withEffect">
                                  <p:stCondLst>
                                    <p:cond delay="0"/>
                                  </p:stCondLst>
                                  <p:childTnLst>
                                    <p:set>
                                      <p:cBhvr>
                                        <p:cTn id="68" dur="1" fill="hold">
                                          <p:stCondLst>
                                            <p:cond delay="0"/>
                                          </p:stCondLst>
                                        </p:cTn>
                                        <p:tgtEl>
                                          <p:spTgt spid="144"/>
                                        </p:tgtEl>
                                        <p:attrNameLst>
                                          <p:attrName>style.visibility</p:attrName>
                                        </p:attrNameLst>
                                      </p:cBhvr>
                                      <p:to>
                                        <p:strVal val="visible"/>
                                      </p:to>
                                    </p:set>
                                  </p:childTnLst>
                                </p:cTn>
                              </p:par>
                              <p:par>
                                <p:cTn id="69" presetID="63" presetClass="path" presetSubtype="0" accel="50000" decel="50000" fill="hold" grpId="1" nodeType="withEffect">
                                  <p:stCondLst>
                                    <p:cond delay="0"/>
                                  </p:stCondLst>
                                  <p:childTnLst>
                                    <p:animMotion origin="layout" path="M 0.19271 1.85185E-6 L 0.3816 1.85185E-6 " pathEditMode="relative" rAng="0" ptsTypes="AA">
                                      <p:cBhvr>
                                        <p:cTn id="70" dur="750" fill="hold"/>
                                        <p:tgtEl>
                                          <p:spTgt spid="128"/>
                                        </p:tgtEl>
                                        <p:attrNameLst>
                                          <p:attrName>ppt_x</p:attrName>
                                          <p:attrName>ppt_y</p:attrName>
                                        </p:attrNameLst>
                                      </p:cBhvr>
                                      <p:rCtr x="9444" y="0"/>
                                    </p:animMotion>
                                  </p:childTnLst>
                                </p:cTn>
                              </p:par>
                            </p:childTnLst>
                          </p:cTn>
                        </p:par>
                      </p:childTnLst>
                    </p:cTn>
                  </p:par>
                  <p:par>
                    <p:cTn id="71" fill="hold">
                      <p:stCondLst>
                        <p:cond delay="indefinite"/>
                      </p:stCondLst>
                      <p:childTnLst>
                        <p:par>
                          <p:cTn id="72" fill="hold">
                            <p:stCondLst>
                              <p:cond delay="0"/>
                            </p:stCondLst>
                            <p:childTnLst>
                              <p:par>
                                <p:cTn id="73" presetID="1" presetClass="exit" presetSubtype="0" fill="hold" nodeType="clickEffect">
                                  <p:stCondLst>
                                    <p:cond delay="0"/>
                                  </p:stCondLst>
                                  <p:childTnLst>
                                    <p:set>
                                      <p:cBhvr>
                                        <p:cTn id="74" dur="1" fill="hold">
                                          <p:stCondLst>
                                            <p:cond delay="0"/>
                                          </p:stCondLst>
                                        </p:cTn>
                                        <p:tgtEl>
                                          <p:spTgt spid="144"/>
                                        </p:tgtEl>
                                        <p:attrNameLst>
                                          <p:attrName>style.visibility</p:attrName>
                                        </p:attrNameLst>
                                      </p:cBhvr>
                                      <p:to>
                                        <p:strVal val="hidden"/>
                                      </p:to>
                                    </p:set>
                                  </p:childTnLst>
                                </p:cTn>
                              </p:par>
                              <p:par>
                                <p:cTn id="75" presetID="1" presetClass="entr" presetSubtype="0" fill="hold" nodeType="withEffect">
                                  <p:stCondLst>
                                    <p:cond delay="0"/>
                                  </p:stCondLst>
                                  <p:childTnLst>
                                    <p:set>
                                      <p:cBhvr>
                                        <p:cTn id="76" dur="1" fill="hold">
                                          <p:stCondLst>
                                            <p:cond delay="0"/>
                                          </p:stCondLst>
                                        </p:cTn>
                                        <p:tgtEl>
                                          <p:spTgt spid="129"/>
                                        </p:tgtEl>
                                        <p:attrNameLst>
                                          <p:attrName>style.visibility</p:attrName>
                                        </p:attrNameLst>
                                      </p:cBhvr>
                                      <p:to>
                                        <p:strVal val="visible"/>
                                      </p:to>
                                    </p:set>
                                  </p:childTnLst>
                                </p:cTn>
                              </p:par>
                              <p:par>
                                <p:cTn id="77" presetID="1" presetClass="exit" presetSubtype="0" fill="hold" nodeType="withEffect">
                                  <p:stCondLst>
                                    <p:cond delay="0"/>
                                  </p:stCondLst>
                                  <p:childTnLst>
                                    <p:set>
                                      <p:cBhvr>
                                        <p:cTn id="78" dur="1" fill="hold">
                                          <p:stCondLst>
                                            <p:cond delay="0"/>
                                          </p:stCondLst>
                                        </p:cTn>
                                        <p:tgtEl>
                                          <p:spTgt spid="122"/>
                                        </p:tgtEl>
                                        <p:attrNameLst>
                                          <p:attrName>style.visibility</p:attrName>
                                        </p:attrNameLst>
                                      </p:cBhvr>
                                      <p:to>
                                        <p:strVal val="hidden"/>
                                      </p:to>
                                    </p:set>
                                  </p:childTnLst>
                                </p:cTn>
                              </p:par>
                              <p:par>
                                <p:cTn id="79" presetID="1" presetClass="entr" presetSubtype="0" fill="hold" nodeType="withEffect">
                                  <p:stCondLst>
                                    <p:cond delay="0"/>
                                  </p:stCondLst>
                                  <p:childTnLst>
                                    <p:set>
                                      <p:cBhvr>
                                        <p:cTn id="80" dur="1" fill="hold">
                                          <p:stCondLst>
                                            <p:cond delay="0"/>
                                          </p:stCondLst>
                                        </p:cTn>
                                        <p:tgtEl>
                                          <p:spTgt spid="149"/>
                                        </p:tgtEl>
                                        <p:attrNameLst>
                                          <p:attrName>style.visibility</p:attrName>
                                        </p:attrNameLst>
                                      </p:cBhvr>
                                      <p:to>
                                        <p:strVal val="visible"/>
                                      </p:to>
                                    </p:set>
                                  </p:childTnLst>
                                </p:cTn>
                              </p:par>
                              <p:par>
                                <p:cTn id="81" presetID="63" presetClass="path" presetSubtype="0" accel="50000" decel="50000" fill="hold" grpId="1" nodeType="withEffect">
                                  <p:stCondLst>
                                    <p:cond delay="0"/>
                                  </p:stCondLst>
                                  <p:childTnLst>
                                    <p:animMotion origin="layout" path="M 0.04046 -3.7037E-6 L 0.10348 -3.7037E-6 " pathEditMode="relative" rAng="0" ptsTypes="AA">
                                      <p:cBhvr>
                                        <p:cTn id="82" dur="750" fill="hold"/>
                                        <p:tgtEl>
                                          <p:spTgt spid="110"/>
                                        </p:tgtEl>
                                        <p:attrNameLst>
                                          <p:attrName>ppt_x</p:attrName>
                                          <p:attrName>ppt_y</p:attrName>
                                        </p:attrNameLst>
                                      </p:cBhvr>
                                      <p:rCtr x="3142" y="0"/>
                                    </p:animMotion>
                                  </p:childTnLst>
                                </p:cTn>
                              </p:par>
                              <p:par>
                                <p:cTn id="83" presetID="63" presetClass="path" presetSubtype="0" accel="50000" decel="50000" fill="hold" grpId="2" nodeType="withEffect">
                                  <p:stCondLst>
                                    <p:cond delay="0"/>
                                  </p:stCondLst>
                                  <p:childTnLst>
                                    <p:animMotion origin="layout" path="M 0.3816 1.85185E-6 L 0.58646 1.85185E-6 " pathEditMode="relative" rAng="0" ptsTypes="AA">
                                      <p:cBhvr>
                                        <p:cTn id="84" dur="750" fill="hold"/>
                                        <p:tgtEl>
                                          <p:spTgt spid="128"/>
                                        </p:tgtEl>
                                        <p:attrNameLst>
                                          <p:attrName>ppt_x</p:attrName>
                                          <p:attrName>ppt_y</p:attrName>
                                        </p:attrNameLst>
                                      </p:cBhvr>
                                      <p:rCtr x="10243" y="0"/>
                                    </p:animMotion>
                                  </p:childTnLst>
                                </p:cTn>
                              </p:par>
                              <p:par>
                                <p:cTn id="85" presetID="1" presetClass="entr" presetSubtype="0" fill="hold" grpId="0" nodeType="withEffect">
                                  <p:stCondLst>
                                    <p:cond delay="0"/>
                                  </p:stCondLst>
                                  <p:childTnLst>
                                    <p:set>
                                      <p:cBhvr>
                                        <p:cTn id="86" dur="1" fill="hold">
                                          <p:stCondLst>
                                            <p:cond delay="0"/>
                                          </p:stCondLst>
                                        </p:cTn>
                                        <p:tgtEl>
                                          <p:spTgt spid="1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P spid="51" grpId="1" animBg="1"/>
      <p:bldP spid="68" grpId="0" animBg="1"/>
      <p:bldP spid="68" grpId="1" animBg="1"/>
      <p:bldP spid="68" grpId="2" animBg="1"/>
      <p:bldP spid="110" grpId="0" animBg="1"/>
      <p:bldP spid="110" grpId="1" animBg="1"/>
      <p:bldP spid="128" grpId="0" animBg="1"/>
      <p:bldP spid="128" grpId="1" animBg="1"/>
      <p:bldP spid="128" grpId="2" animBg="1"/>
      <p:bldP spid="162" grpId="0"/>
      <p:bldP spid="16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7B001B-A236-4D29-B379-6AB592790B34}"/>
              </a:ext>
            </a:extLst>
          </p:cNvPr>
          <p:cNvSpPr>
            <a:spLocks noGrp="1"/>
          </p:cNvSpPr>
          <p:nvPr>
            <p:ph type="title"/>
          </p:nvPr>
        </p:nvSpPr>
        <p:spPr/>
        <p:txBody>
          <a:bodyPr/>
          <a:lstStyle/>
          <a:p>
            <a:r>
              <a:rPr lang="zh-CN" altLang="en-US" dirty="0"/>
              <a:t>形式语言</a:t>
            </a:r>
          </a:p>
        </p:txBody>
      </p:sp>
      <p:sp>
        <p:nvSpPr>
          <p:cNvPr id="3" name="内容占位符 2">
            <a:extLst>
              <a:ext uri="{FF2B5EF4-FFF2-40B4-BE49-F238E27FC236}">
                <a16:creationId xmlns:a16="http://schemas.microsoft.com/office/drawing/2014/main" id="{F6F882D4-EE3F-4A02-AA52-07396AD6BEC9}"/>
              </a:ext>
            </a:extLst>
          </p:cNvPr>
          <p:cNvSpPr>
            <a:spLocks noGrp="1"/>
          </p:cNvSpPr>
          <p:nvPr>
            <p:ph idx="1"/>
          </p:nvPr>
        </p:nvSpPr>
        <p:spPr>
          <a:xfrm>
            <a:off x="457200" y="1196753"/>
            <a:ext cx="8229600" cy="4929412"/>
          </a:xfrm>
        </p:spPr>
        <p:txBody>
          <a:bodyPr>
            <a:normAutofit/>
          </a:bodyPr>
          <a:lstStyle/>
          <a:p>
            <a:pPr marL="0" indent="0">
              <a:buNone/>
            </a:pPr>
            <a:r>
              <a:rPr lang="en-US" altLang="zh-CN" sz="2800" dirty="0"/>
              <a:t>Applications:</a:t>
            </a:r>
          </a:p>
          <a:p>
            <a:r>
              <a:rPr lang="en-US" altLang="zh-CN" sz="2800" dirty="0"/>
              <a:t>Programming languages</a:t>
            </a:r>
          </a:p>
          <a:p>
            <a:r>
              <a:rPr lang="en-US" altLang="zh-CN" sz="2800" dirty="0"/>
              <a:t>Formal theories, systems, and proofs</a:t>
            </a:r>
          </a:p>
          <a:p>
            <a:r>
              <a:rPr lang="en-US" altLang="zh-CN" sz="2800" dirty="0"/>
              <a:t>Interpretations and models</a:t>
            </a:r>
          </a:p>
        </p:txBody>
      </p:sp>
      <p:sp>
        <p:nvSpPr>
          <p:cNvPr id="4" name="灯片编号占位符 3">
            <a:extLst>
              <a:ext uri="{FF2B5EF4-FFF2-40B4-BE49-F238E27FC236}">
                <a16:creationId xmlns:a16="http://schemas.microsoft.com/office/drawing/2014/main" id="{F2CB36DF-3CA9-4076-9A85-0ABD57B71CD5}"/>
              </a:ext>
            </a:extLst>
          </p:cNvPr>
          <p:cNvSpPr>
            <a:spLocks noGrp="1"/>
          </p:cNvSpPr>
          <p:nvPr>
            <p:ph type="sldNum" sz="quarter" idx="12"/>
          </p:nvPr>
        </p:nvSpPr>
        <p:spPr/>
        <p:txBody>
          <a:bodyPr/>
          <a:lstStyle/>
          <a:p>
            <a:fld id="{0C913308-F349-4B6D-A68A-DD1791B4A57B}" type="slidenum">
              <a:rPr lang="zh-CN" altLang="en-US" smtClean="0"/>
              <a:t>4</a:t>
            </a:fld>
            <a:endParaRPr lang="zh-CN" altLang="en-US"/>
          </a:p>
        </p:txBody>
      </p:sp>
      <p:sp>
        <p:nvSpPr>
          <p:cNvPr id="5" name="文本占位符 4">
            <a:extLst>
              <a:ext uri="{FF2B5EF4-FFF2-40B4-BE49-F238E27FC236}">
                <a16:creationId xmlns:a16="http://schemas.microsoft.com/office/drawing/2014/main" id="{6219EBB9-A505-434A-AFFE-1FA87950731A}"/>
              </a:ext>
            </a:extLst>
          </p:cNvPr>
          <p:cNvSpPr>
            <a:spLocks noGrp="1"/>
          </p:cNvSpPr>
          <p:nvPr>
            <p:ph type="body" sz="quarter" idx="13"/>
          </p:nvPr>
        </p:nvSpPr>
        <p:spPr/>
        <p:txBody>
          <a:bodyPr/>
          <a:lstStyle/>
          <a:p>
            <a:r>
              <a:rPr lang="en-US" altLang="zh-CN" dirty="0"/>
              <a:t>https://en.wikipedia.org/wiki/Formal_language</a:t>
            </a:r>
            <a:endParaRPr lang="zh-CN" altLang="en-US" dirty="0"/>
          </a:p>
        </p:txBody>
      </p:sp>
    </p:spTree>
    <p:extLst>
      <p:ext uri="{BB962C8B-B14F-4D97-AF65-F5344CB8AC3E}">
        <p14:creationId xmlns:p14="http://schemas.microsoft.com/office/powerpoint/2010/main" val="125119506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0C913308-F349-4B6D-A68A-DD1791B4A57B}" type="slidenum">
              <a:rPr lang="zh-CN" altLang="en-US" smtClean="0"/>
              <a:t>40</a:t>
            </a:fld>
            <a:endParaRPr lang="zh-CN" altLang="en-US"/>
          </a:p>
        </p:txBody>
      </p:sp>
      <p:sp>
        <p:nvSpPr>
          <p:cNvPr id="3" name="标题 2"/>
          <p:cNvSpPr>
            <a:spLocks noGrp="1"/>
          </p:cNvSpPr>
          <p:nvPr>
            <p:ph type="title"/>
          </p:nvPr>
        </p:nvSpPr>
        <p:spPr/>
        <p:txBody>
          <a:bodyPr/>
          <a:lstStyle/>
          <a:p>
            <a:r>
              <a:rPr lang="zh-CN" altLang="en-US" dirty="0">
                <a:latin typeface="+mn-lt"/>
              </a:rPr>
              <a:t>不确定性有限自动机（</a:t>
            </a:r>
            <a:r>
              <a:rPr lang="en-US" altLang="zh-CN" dirty="0">
                <a:latin typeface="+mn-lt"/>
              </a:rPr>
              <a:t>NFA</a:t>
            </a:r>
            <a:r>
              <a:rPr lang="zh-CN" altLang="en-US" dirty="0">
                <a:latin typeface="+mn-lt"/>
              </a:rPr>
              <a:t>）</a:t>
            </a:r>
          </a:p>
        </p:txBody>
      </p:sp>
      <p:sp>
        <p:nvSpPr>
          <p:cNvPr id="6" name="文本框 5"/>
          <p:cNvSpPr txBox="1"/>
          <p:nvPr/>
        </p:nvSpPr>
        <p:spPr>
          <a:xfrm>
            <a:off x="137951" y="488759"/>
            <a:ext cx="1481722" cy="369332"/>
          </a:xfrm>
          <a:prstGeom prst="rect">
            <a:avLst/>
          </a:prstGeom>
          <a:gradFill flip="none" rotWithShape="1">
            <a:gsLst>
              <a:gs pos="0">
                <a:schemeClr val="accent1">
                  <a:lumMod val="40000"/>
                  <a:lumOff val="60000"/>
                </a:schemeClr>
              </a:gs>
              <a:gs pos="50000">
                <a:schemeClr val="accent1">
                  <a:lumMod val="20000"/>
                  <a:lumOff val="80000"/>
                </a:schemeClr>
              </a:gs>
              <a:gs pos="100000">
                <a:schemeClr val="bg1"/>
              </a:gs>
            </a:gsLst>
            <a:lin ang="0" scaled="1"/>
            <a:tileRect/>
          </a:gradFill>
          <a:effectLst>
            <a:outerShdw blurRad="50800" dist="38100" dir="2700000" algn="tl" rotWithShape="0">
              <a:prstClr val="black">
                <a:alpha val="40000"/>
              </a:prstClr>
            </a:outerShdw>
          </a:effectLst>
        </p:spPr>
        <p:txBody>
          <a:bodyPr wrap="square" rtlCol="0">
            <a:spAutoFit/>
          </a:bodyPr>
          <a:lstStyle/>
          <a:p>
            <a:pPr algn="ctr"/>
            <a:r>
              <a:rPr lang="zh-CN" altLang="en-US" b="1" dirty="0">
                <a:latin typeface="微软雅黑" panose="020B0503020204020204" pitchFamily="34" charset="-122"/>
                <a:ea typeface="微软雅黑" panose="020B0503020204020204" pitchFamily="34" charset="-122"/>
              </a:rPr>
              <a:t>例</a:t>
            </a:r>
            <a:r>
              <a:rPr lang="en-US" altLang="zh-CN" b="1" dirty="0">
                <a:latin typeface="微软雅黑" panose="020B0503020204020204" pitchFamily="34" charset="-122"/>
                <a:ea typeface="微软雅黑" panose="020B0503020204020204" pitchFamily="34" charset="-122"/>
              </a:rPr>
              <a:t>1</a:t>
            </a:r>
            <a:endParaRPr lang="zh-CN" altLang="en-US" b="1" dirty="0">
              <a:latin typeface="微软雅黑" panose="020B0503020204020204" pitchFamily="34" charset="-122"/>
              <a:ea typeface="微软雅黑" panose="020B0503020204020204" pitchFamily="34" charset="-122"/>
            </a:endParaRPr>
          </a:p>
        </p:txBody>
      </p:sp>
      <p:graphicFrame>
        <p:nvGraphicFramePr>
          <p:cNvPr id="57" name="Object 2"/>
          <p:cNvGraphicFramePr>
            <a:graphicFrameLocks noChangeAspect="1"/>
          </p:cNvGraphicFramePr>
          <p:nvPr>
            <p:extLst>
              <p:ext uri="{D42A27DB-BD31-4B8C-83A1-F6EECF244321}">
                <p14:modId xmlns:p14="http://schemas.microsoft.com/office/powerpoint/2010/main" val="3025100025"/>
              </p:ext>
            </p:extLst>
          </p:nvPr>
        </p:nvGraphicFramePr>
        <p:xfrm>
          <a:off x="971550" y="1052513"/>
          <a:ext cx="7056438" cy="1416050"/>
        </p:xfrm>
        <a:graphic>
          <a:graphicData uri="http://schemas.openxmlformats.org/presentationml/2006/ole">
            <mc:AlternateContent xmlns:mc="http://schemas.openxmlformats.org/markup-compatibility/2006">
              <mc:Choice xmlns:v="urn:schemas-microsoft-com:vml" Requires="v">
                <p:oleObj spid="_x0000_s22762" name="公式" r:id="rId4" imgW="2133600" imgH="431800" progId="Equation.3">
                  <p:embed/>
                </p:oleObj>
              </mc:Choice>
              <mc:Fallback>
                <p:oleObj name="公式" r:id="rId4" imgW="2133600" imgH="431800" progId="Equation.3">
                  <p:embed/>
                  <p:pic>
                    <p:nvPicPr>
                      <p:cNvPr id="57"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1550" y="1052513"/>
                        <a:ext cx="7056438" cy="1416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8" name="Oval 3"/>
          <p:cNvSpPr>
            <a:spLocks noChangeArrowheads="1"/>
          </p:cNvSpPr>
          <p:nvPr/>
        </p:nvSpPr>
        <p:spPr bwMode="auto">
          <a:xfrm>
            <a:off x="1828800" y="3770313"/>
            <a:ext cx="685800" cy="685800"/>
          </a:xfrm>
          <a:prstGeom prst="ellipse">
            <a:avLst/>
          </a:prstGeom>
          <a:noFill/>
          <a:ln w="952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59" name="Oval 4"/>
          <p:cNvSpPr>
            <a:spLocks noChangeArrowheads="1"/>
          </p:cNvSpPr>
          <p:nvPr/>
        </p:nvSpPr>
        <p:spPr bwMode="auto">
          <a:xfrm>
            <a:off x="1676400" y="3617913"/>
            <a:ext cx="990600" cy="990600"/>
          </a:xfrm>
          <a:prstGeom prst="ellipse">
            <a:avLst/>
          </a:prstGeom>
          <a:noFill/>
          <a:ln w="952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aphicFrame>
        <p:nvGraphicFramePr>
          <p:cNvPr id="60" name="Object 5"/>
          <p:cNvGraphicFramePr>
            <a:graphicFrameLocks noChangeAspect="1"/>
          </p:cNvGraphicFramePr>
          <p:nvPr>
            <p:extLst>
              <p:ext uri="{D42A27DB-BD31-4B8C-83A1-F6EECF244321}">
                <p14:modId xmlns:p14="http://schemas.microsoft.com/office/powerpoint/2010/main" val="346371631"/>
              </p:ext>
            </p:extLst>
          </p:nvPr>
        </p:nvGraphicFramePr>
        <p:xfrm>
          <a:off x="1955800" y="3821113"/>
          <a:ext cx="481013" cy="582612"/>
        </p:xfrm>
        <a:graphic>
          <a:graphicData uri="http://schemas.openxmlformats.org/presentationml/2006/ole">
            <mc:AlternateContent xmlns:mc="http://schemas.openxmlformats.org/markup-compatibility/2006">
              <mc:Choice xmlns:v="urn:schemas-microsoft-com:vml" Requires="v">
                <p:oleObj spid="_x0000_s22763" name="Equation" r:id="rId6" imgW="482600" imgH="584200" progId="Equation.3">
                  <p:embed/>
                </p:oleObj>
              </mc:Choice>
              <mc:Fallback>
                <p:oleObj name="Equation" r:id="rId6" imgW="482600" imgH="584200" progId="Equation.3">
                  <p:embed/>
                  <p:pic>
                    <p:nvPicPr>
                      <p:cNvPr id="60" name="Object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55800" y="3821113"/>
                        <a:ext cx="481013" cy="5826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1" name="Object 6"/>
          <p:cNvGraphicFramePr>
            <a:graphicFrameLocks noChangeAspect="1"/>
          </p:cNvGraphicFramePr>
          <p:nvPr>
            <p:extLst>
              <p:ext uri="{D42A27DB-BD31-4B8C-83A1-F6EECF244321}">
                <p14:modId xmlns:p14="http://schemas.microsoft.com/office/powerpoint/2010/main" val="3558293121"/>
              </p:ext>
            </p:extLst>
          </p:nvPr>
        </p:nvGraphicFramePr>
        <p:xfrm>
          <a:off x="4095750" y="3744913"/>
          <a:ext cx="406400" cy="571500"/>
        </p:xfrm>
        <a:graphic>
          <a:graphicData uri="http://schemas.openxmlformats.org/presentationml/2006/ole">
            <mc:AlternateContent xmlns:mc="http://schemas.openxmlformats.org/markup-compatibility/2006">
              <mc:Choice xmlns:v="urn:schemas-microsoft-com:vml" Requires="v">
                <p:oleObj spid="_x0000_s22764" name="Equation" r:id="rId8" imgW="406400" imgH="571500" progId="Equation.3">
                  <p:embed/>
                </p:oleObj>
              </mc:Choice>
              <mc:Fallback>
                <p:oleObj name="Equation" r:id="rId8" imgW="406400" imgH="571500" progId="Equation.3">
                  <p:embed/>
                  <p:pic>
                    <p:nvPicPr>
                      <p:cNvPr id="61" name="Object 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095750" y="3744913"/>
                        <a:ext cx="406400" cy="57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2" name="Object 7"/>
          <p:cNvGraphicFramePr>
            <a:graphicFrameLocks noChangeAspect="1"/>
          </p:cNvGraphicFramePr>
          <p:nvPr>
            <p:extLst>
              <p:ext uri="{D42A27DB-BD31-4B8C-83A1-F6EECF244321}">
                <p14:modId xmlns:p14="http://schemas.microsoft.com/office/powerpoint/2010/main" val="1775037607"/>
              </p:ext>
            </p:extLst>
          </p:nvPr>
        </p:nvGraphicFramePr>
        <p:xfrm>
          <a:off x="6229350" y="3744913"/>
          <a:ext cx="481013" cy="571500"/>
        </p:xfrm>
        <a:graphic>
          <a:graphicData uri="http://schemas.openxmlformats.org/presentationml/2006/ole">
            <mc:AlternateContent xmlns:mc="http://schemas.openxmlformats.org/markup-compatibility/2006">
              <mc:Choice xmlns:v="urn:schemas-microsoft-com:vml" Requires="v">
                <p:oleObj spid="_x0000_s22765" name="Equation" r:id="rId10" imgW="482600" imgH="571500" progId="Equation.3">
                  <p:embed/>
                </p:oleObj>
              </mc:Choice>
              <mc:Fallback>
                <p:oleObj name="Equation" r:id="rId10" imgW="482600" imgH="571500" progId="Equation.3">
                  <p:embed/>
                  <p:pic>
                    <p:nvPicPr>
                      <p:cNvPr id="62" name="Object 7"/>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229350" y="3744913"/>
                        <a:ext cx="481013" cy="57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3" name="Oval 8"/>
          <p:cNvSpPr>
            <a:spLocks noChangeArrowheads="1"/>
          </p:cNvSpPr>
          <p:nvPr/>
        </p:nvSpPr>
        <p:spPr bwMode="auto">
          <a:xfrm>
            <a:off x="6096000" y="3770313"/>
            <a:ext cx="685800" cy="685800"/>
          </a:xfrm>
          <a:prstGeom prst="ellipse">
            <a:avLst/>
          </a:prstGeom>
          <a:noFill/>
          <a:ln w="952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64" name="Oval 9"/>
          <p:cNvSpPr>
            <a:spLocks noChangeArrowheads="1"/>
          </p:cNvSpPr>
          <p:nvPr/>
        </p:nvSpPr>
        <p:spPr bwMode="auto">
          <a:xfrm>
            <a:off x="3962400" y="3770313"/>
            <a:ext cx="685800" cy="685800"/>
          </a:xfrm>
          <a:prstGeom prst="ellipse">
            <a:avLst/>
          </a:prstGeom>
          <a:noFill/>
          <a:ln w="952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65" name="Line 10"/>
          <p:cNvSpPr>
            <a:spLocks noChangeShapeType="1"/>
          </p:cNvSpPr>
          <p:nvPr/>
        </p:nvSpPr>
        <p:spPr bwMode="auto">
          <a:xfrm>
            <a:off x="2667000" y="4151313"/>
            <a:ext cx="1295400" cy="0"/>
          </a:xfrm>
          <a:prstGeom prst="line">
            <a:avLst/>
          </a:prstGeom>
          <a:noFill/>
          <a:ln w="9525">
            <a:solidFill>
              <a:schemeClr val="tx1"/>
            </a:solidFill>
            <a:rou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6" name="Line 11"/>
          <p:cNvSpPr>
            <a:spLocks noChangeShapeType="1"/>
          </p:cNvSpPr>
          <p:nvPr/>
        </p:nvSpPr>
        <p:spPr bwMode="auto">
          <a:xfrm>
            <a:off x="4648200" y="4151313"/>
            <a:ext cx="1447800" cy="0"/>
          </a:xfrm>
          <a:prstGeom prst="line">
            <a:avLst/>
          </a:prstGeom>
          <a:noFill/>
          <a:ln w="9525">
            <a:solidFill>
              <a:schemeClr val="tx1"/>
            </a:solidFill>
            <a:rou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 name="Freeform 12"/>
          <p:cNvSpPr/>
          <p:nvPr/>
        </p:nvSpPr>
        <p:spPr bwMode="auto">
          <a:xfrm>
            <a:off x="2590800" y="3617913"/>
            <a:ext cx="1524000" cy="228600"/>
          </a:xfrm>
          <a:custGeom>
            <a:avLst/>
            <a:gdLst>
              <a:gd name="T0" fmla="*/ 2147483646 w 960"/>
              <a:gd name="T1" fmla="*/ 2147483646 h 144"/>
              <a:gd name="T2" fmla="*/ 2147483646 w 960"/>
              <a:gd name="T3" fmla="*/ 0 h 144"/>
              <a:gd name="T4" fmla="*/ 0 w 960"/>
              <a:gd name="T5" fmla="*/ 2147483646 h 144"/>
              <a:gd name="T6" fmla="*/ 0 60000 65536"/>
              <a:gd name="T7" fmla="*/ 0 60000 65536"/>
              <a:gd name="T8" fmla="*/ 0 60000 65536"/>
            </a:gdLst>
            <a:ahLst/>
            <a:cxnLst>
              <a:cxn ang="T6">
                <a:pos x="T0" y="T1"/>
              </a:cxn>
              <a:cxn ang="T7">
                <a:pos x="T2" y="T3"/>
              </a:cxn>
              <a:cxn ang="T8">
                <a:pos x="T4" y="T5"/>
              </a:cxn>
            </a:cxnLst>
            <a:rect l="0" t="0" r="r" b="b"/>
            <a:pathLst>
              <a:path w="960" h="144">
                <a:moveTo>
                  <a:pt x="960" y="144"/>
                </a:moveTo>
                <a:cubicBezTo>
                  <a:pt x="824" y="72"/>
                  <a:pt x="688" y="0"/>
                  <a:pt x="528" y="0"/>
                </a:cubicBezTo>
                <a:cubicBezTo>
                  <a:pt x="368" y="0"/>
                  <a:pt x="184" y="72"/>
                  <a:pt x="0" y="144"/>
                </a:cubicBezTo>
              </a:path>
            </a:pathLst>
          </a:custGeom>
          <a:noFill/>
          <a:ln w="9525" cap="flat" cmpd="sng">
            <a:solidFill>
              <a:schemeClr val="tx1"/>
            </a:solidFill>
            <a:prstDash val="solid"/>
            <a:round/>
            <a:headEnd type="none" w="med" len="med"/>
            <a:tailEnd type="triangl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8" name="Freeform 13"/>
          <p:cNvSpPr/>
          <p:nvPr/>
        </p:nvSpPr>
        <p:spPr bwMode="auto">
          <a:xfrm>
            <a:off x="2362200" y="4456113"/>
            <a:ext cx="3962400" cy="1168400"/>
          </a:xfrm>
          <a:custGeom>
            <a:avLst/>
            <a:gdLst>
              <a:gd name="T0" fmla="*/ 0 w 2496"/>
              <a:gd name="T1" fmla="*/ 2147483646 h 736"/>
              <a:gd name="T2" fmla="*/ 2147483646 w 2496"/>
              <a:gd name="T3" fmla="*/ 2147483646 h 736"/>
              <a:gd name="T4" fmla="*/ 2147483646 w 2496"/>
              <a:gd name="T5" fmla="*/ 0 h 736"/>
              <a:gd name="T6" fmla="*/ 0 60000 65536"/>
              <a:gd name="T7" fmla="*/ 0 60000 65536"/>
              <a:gd name="T8" fmla="*/ 0 60000 65536"/>
            </a:gdLst>
            <a:ahLst/>
            <a:cxnLst>
              <a:cxn ang="T6">
                <a:pos x="T0" y="T1"/>
              </a:cxn>
              <a:cxn ang="T7">
                <a:pos x="T2" y="T3"/>
              </a:cxn>
              <a:cxn ang="T8">
                <a:pos x="T4" y="T5"/>
              </a:cxn>
            </a:cxnLst>
            <a:rect l="0" t="0" r="r" b="b"/>
            <a:pathLst>
              <a:path w="2496" h="736">
                <a:moveTo>
                  <a:pt x="0" y="96"/>
                </a:moveTo>
                <a:cubicBezTo>
                  <a:pt x="368" y="416"/>
                  <a:pt x="736" y="736"/>
                  <a:pt x="1152" y="720"/>
                </a:cubicBezTo>
                <a:cubicBezTo>
                  <a:pt x="1568" y="704"/>
                  <a:pt x="2032" y="352"/>
                  <a:pt x="2496" y="0"/>
                </a:cubicBezTo>
              </a:path>
            </a:pathLst>
          </a:custGeom>
          <a:noFill/>
          <a:ln w="9525" cap="flat" cmpd="sng">
            <a:solidFill>
              <a:schemeClr val="tx1"/>
            </a:solidFill>
            <a:prstDash val="solid"/>
            <a:round/>
            <a:headEnd type="none" w="med" len="med"/>
            <a:tailEnd type="triangl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9" name="Line 14"/>
          <p:cNvSpPr>
            <a:spLocks noChangeShapeType="1"/>
          </p:cNvSpPr>
          <p:nvPr/>
        </p:nvSpPr>
        <p:spPr bwMode="auto">
          <a:xfrm>
            <a:off x="1143000" y="4151313"/>
            <a:ext cx="533400" cy="0"/>
          </a:xfrm>
          <a:prstGeom prst="line">
            <a:avLst/>
          </a:prstGeom>
          <a:noFill/>
          <a:ln w="9525">
            <a:solidFill>
              <a:schemeClr val="tx1"/>
            </a:solidFill>
            <a:rou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70" name="Object 15"/>
          <p:cNvGraphicFramePr>
            <a:graphicFrameLocks noChangeAspect="1"/>
          </p:cNvGraphicFramePr>
          <p:nvPr>
            <p:extLst>
              <p:ext uri="{D42A27DB-BD31-4B8C-83A1-F6EECF244321}">
                <p14:modId xmlns:p14="http://schemas.microsoft.com/office/powerpoint/2010/main" val="1295137474"/>
              </p:ext>
            </p:extLst>
          </p:nvPr>
        </p:nvGraphicFramePr>
        <p:xfrm>
          <a:off x="3270250" y="3141663"/>
          <a:ext cx="265113" cy="419100"/>
        </p:xfrm>
        <a:graphic>
          <a:graphicData uri="http://schemas.openxmlformats.org/presentationml/2006/ole">
            <mc:AlternateContent xmlns:mc="http://schemas.openxmlformats.org/markup-compatibility/2006">
              <mc:Choice xmlns:v="urn:schemas-microsoft-com:vml" Requires="v">
                <p:oleObj spid="_x0000_s22766" name="Equation" r:id="rId12" imgW="266700" imgH="419100" progId="Equation.3">
                  <p:embed/>
                </p:oleObj>
              </mc:Choice>
              <mc:Fallback>
                <p:oleObj name="Equation" r:id="rId12" imgW="266700" imgH="419100" progId="Equation.3">
                  <p:embed/>
                  <p:pic>
                    <p:nvPicPr>
                      <p:cNvPr id="70" name="Object 15"/>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270250" y="3141663"/>
                        <a:ext cx="265113" cy="419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1" name="Object 16"/>
          <p:cNvGraphicFramePr>
            <a:graphicFrameLocks noChangeAspect="1"/>
          </p:cNvGraphicFramePr>
          <p:nvPr>
            <p:extLst>
              <p:ext uri="{D42A27DB-BD31-4B8C-83A1-F6EECF244321}">
                <p14:modId xmlns:p14="http://schemas.microsoft.com/office/powerpoint/2010/main" val="1770738963"/>
              </p:ext>
            </p:extLst>
          </p:nvPr>
        </p:nvGraphicFramePr>
        <p:xfrm>
          <a:off x="3346450" y="4208463"/>
          <a:ext cx="176213" cy="406400"/>
        </p:xfrm>
        <a:graphic>
          <a:graphicData uri="http://schemas.openxmlformats.org/presentationml/2006/ole">
            <mc:AlternateContent xmlns:mc="http://schemas.openxmlformats.org/markup-compatibility/2006">
              <mc:Choice xmlns:v="urn:schemas-microsoft-com:vml" Requires="v">
                <p:oleObj spid="_x0000_s22767" name="Equation" r:id="rId14" imgW="177800" imgH="405765" progId="Equation.3">
                  <p:embed/>
                </p:oleObj>
              </mc:Choice>
              <mc:Fallback>
                <p:oleObj name="Equation" r:id="rId14" imgW="177800" imgH="405765" progId="Equation.3">
                  <p:embed/>
                  <p:pic>
                    <p:nvPicPr>
                      <p:cNvPr id="71" name="Object 16"/>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346450" y="4208463"/>
                        <a:ext cx="176213" cy="40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2" name="Object 17"/>
          <p:cNvGraphicFramePr>
            <a:graphicFrameLocks noChangeAspect="1"/>
          </p:cNvGraphicFramePr>
          <p:nvPr>
            <p:extLst>
              <p:ext uri="{D42A27DB-BD31-4B8C-83A1-F6EECF244321}">
                <p14:modId xmlns:p14="http://schemas.microsoft.com/office/powerpoint/2010/main" val="1606518270"/>
              </p:ext>
            </p:extLst>
          </p:nvPr>
        </p:nvGraphicFramePr>
        <p:xfrm>
          <a:off x="5073650" y="3668713"/>
          <a:ext cx="660400" cy="531812"/>
        </p:xfrm>
        <a:graphic>
          <a:graphicData uri="http://schemas.openxmlformats.org/presentationml/2006/ole">
            <mc:AlternateContent xmlns:mc="http://schemas.openxmlformats.org/markup-compatibility/2006">
              <mc:Choice xmlns:v="urn:schemas-microsoft-com:vml" Requires="v">
                <p:oleObj spid="_x0000_s22768" name="Equation" r:id="rId16" imgW="660400" imgH="533400" progId="Equation.3">
                  <p:embed/>
                </p:oleObj>
              </mc:Choice>
              <mc:Fallback>
                <p:oleObj name="Equation" r:id="rId16" imgW="660400" imgH="533400" progId="Equation.3">
                  <p:embed/>
                  <p:pic>
                    <p:nvPicPr>
                      <p:cNvPr id="72" name="Object 17"/>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5073650" y="3668713"/>
                        <a:ext cx="660400" cy="5318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3" name="Object 18"/>
          <p:cNvGraphicFramePr>
            <a:graphicFrameLocks noChangeAspect="1"/>
          </p:cNvGraphicFramePr>
          <p:nvPr>
            <p:extLst>
              <p:ext uri="{D42A27DB-BD31-4B8C-83A1-F6EECF244321}">
                <p14:modId xmlns:p14="http://schemas.microsoft.com/office/powerpoint/2010/main" val="2656757149"/>
              </p:ext>
            </p:extLst>
          </p:nvPr>
        </p:nvGraphicFramePr>
        <p:xfrm>
          <a:off x="3883025" y="5084763"/>
          <a:ext cx="460375" cy="504825"/>
        </p:xfrm>
        <a:graphic>
          <a:graphicData uri="http://schemas.openxmlformats.org/presentationml/2006/ole">
            <mc:AlternateContent xmlns:mc="http://schemas.openxmlformats.org/markup-compatibility/2006">
              <mc:Choice xmlns:v="urn:schemas-microsoft-com:vml" Requires="v">
                <p:oleObj spid="_x0000_s22769" name="公式" r:id="rId18" imgW="127000" imgH="139700" progId="Equation.3">
                  <p:embed/>
                </p:oleObj>
              </mc:Choice>
              <mc:Fallback>
                <p:oleObj name="公式" r:id="rId18" imgW="127000" imgH="139700" progId="Equation.3">
                  <p:embed/>
                  <p:pic>
                    <p:nvPicPr>
                      <p:cNvPr id="73" name="Object 18"/>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883025" y="5084763"/>
                        <a:ext cx="460375" cy="504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4" name="Text Box 20"/>
          <p:cNvSpPr txBox="1">
            <a:spLocks noChangeArrowheads="1"/>
          </p:cNvSpPr>
          <p:nvPr/>
        </p:nvSpPr>
        <p:spPr bwMode="auto">
          <a:xfrm>
            <a:off x="6781800" y="4151313"/>
            <a:ext cx="2006600" cy="1031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spcBef>
                <a:spcPct val="20000"/>
              </a:spcBef>
            </a:pPr>
            <a:r>
              <a:rPr kumimoji="0" lang="en-US" altLang="zh-CN" b="0" dirty="0">
                <a:solidFill>
                  <a:schemeClr val="accent2"/>
                </a:solidFill>
                <a:latin typeface="Comic Sans MS" panose="030F0702030302020204" pitchFamily="66" charset="0"/>
              </a:rPr>
              <a:t>(redundant</a:t>
            </a:r>
          </a:p>
          <a:p>
            <a:pPr>
              <a:spcBef>
                <a:spcPct val="20000"/>
              </a:spcBef>
            </a:pPr>
            <a:r>
              <a:rPr kumimoji="0" lang="en-US" altLang="zh-CN" b="0" dirty="0">
                <a:solidFill>
                  <a:schemeClr val="accent2"/>
                </a:solidFill>
                <a:latin typeface="Comic Sans MS" panose="030F0702030302020204" pitchFamily="66" charset="0"/>
              </a:rPr>
              <a:t> state)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8" fill="hold" nodeType="clickEffect">
                                  <p:stCondLst>
                                    <p:cond delay="0"/>
                                  </p:stCondLst>
                                  <p:childTnLst>
                                    <p:set>
                                      <p:cBhvr>
                                        <p:cTn id="6" dur="1" fill="hold">
                                          <p:stCondLst>
                                            <p:cond delay="0"/>
                                          </p:stCondLst>
                                        </p:cTn>
                                        <p:tgtEl>
                                          <p:spTgt spid="57"/>
                                        </p:tgtEl>
                                        <p:attrNameLst>
                                          <p:attrName>style.visibility</p:attrName>
                                        </p:attrNameLst>
                                      </p:cBhvr>
                                      <p:to>
                                        <p:strVal val="visible"/>
                                      </p:to>
                                    </p:set>
                                    <p:anim calcmode="lin" valueType="num">
                                      <p:cBhvr>
                                        <p:cTn id="7" dur="500" fill="hold"/>
                                        <p:tgtEl>
                                          <p:spTgt spid="57"/>
                                        </p:tgtEl>
                                        <p:attrNameLst>
                                          <p:attrName>ppt_x</p:attrName>
                                        </p:attrNameLst>
                                      </p:cBhvr>
                                      <p:tavLst>
                                        <p:tav tm="0">
                                          <p:val>
                                            <p:strVal val="#ppt_x-#ppt_w/2"/>
                                          </p:val>
                                        </p:tav>
                                        <p:tav tm="100000">
                                          <p:val>
                                            <p:strVal val="#ppt_x"/>
                                          </p:val>
                                        </p:tav>
                                      </p:tavLst>
                                    </p:anim>
                                    <p:anim calcmode="lin" valueType="num">
                                      <p:cBhvr>
                                        <p:cTn id="8" dur="500" fill="hold"/>
                                        <p:tgtEl>
                                          <p:spTgt spid="57"/>
                                        </p:tgtEl>
                                        <p:attrNameLst>
                                          <p:attrName>ppt_y</p:attrName>
                                        </p:attrNameLst>
                                      </p:cBhvr>
                                      <p:tavLst>
                                        <p:tav tm="0">
                                          <p:val>
                                            <p:strVal val="#ppt_y"/>
                                          </p:val>
                                        </p:tav>
                                        <p:tav tm="100000">
                                          <p:val>
                                            <p:strVal val="#ppt_y"/>
                                          </p:val>
                                        </p:tav>
                                      </p:tavLst>
                                    </p:anim>
                                    <p:anim calcmode="lin" valueType="num">
                                      <p:cBhvr>
                                        <p:cTn id="9" dur="500" fill="hold"/>
                                        <p:tgtEl>
                                          <p:spTgt spid="57"/>
                                        </p:tgtEl>
                                        <p:attrNameLst>
                                          <p:attrName>ppt_w</p:attrName>
                                        </p:attrNameLst>
                                      </p:cBhvr>
                                      <p:tavLst>
                                        <p:tav tm="0">
                                          <p:val>
                                            <p:fltVal val="0"/>
                                          </p:val>
                                        </p:tav>
                                        <p:tav tm="100000">
                                          <p:val>
                                            <p:strVal val="#ppt_w"/>
                                          </p:val>
                                        </p:tav>
                                      </p:tavLst>
                                    </p:anim>
                                    <p:anim calcmode="lin" valueType="num">
                                      <p:cBhvr>
                                        <p:cTn id="10" dur="500" fill="hold"/>
                                        <p:tgtEl>
                                          <p:spTgt spid="57"/>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0C913308-F349-4B6D-A68A-DD1791B4A57B}" type="slidenum">
              <a:rPr lang="zh-CN" altLang="en-US" smtClean="0"/>
              <a:t>41</a:t>
            </a:fld>
            <a:endParaRPr lang="zh-CN" altLang="en-US"/>
          </a:p>
        </p:txBody>
      </p:sp>
      <p:sp>
        <p:nvSpPr>
          <p:cNvPr id="3" name="标题 2"/>
          <p:cNvSpPr>
            <a:spLocks noGrp="1"/>
          </p:cNvSpPr>
          <p:nvPr>
            <p:ph type="title"/>
          </p:nvPr>
        </p:nvSpPr>
        <p:spPr/>
        <p:txBody>
          <a:bodyPr/>
          <a:lstStyle/>
          <a:p>
            <a:r>
              <a:rPr lang="zh-CN" altLang="en-US" dirty="0">
                <a:latin typeface="+mn-lt"/>
              </a:rPr>
              <a:t>不确定性有限自动机（</a:t>
            </a:r>
            <a:r>
              <a:rPr lang="en-US" altLang="zh-CN" dirty="0">
                <a:latin typeface="+mn-lt"/>
              </a:rPr>
              <a:t>NFA</a:t>
            </a:r>
            <a:r>
              <a:rPr lang="zh-CN" altLang="en-US" dirty="0">
                <a:latin typeface="+mn-lt"/>
              </a:rPr>
              <a:t>）</a:t>
            </a:r>
          </a:p>
        </p:txBody>
      </p:sp>
      <p:sp>
        <p:nvSpPr>
          <p:cNvPr id="5" name="Text Box 3"/>
          <p:cNvSpPr txBox="1">
            <a:spLocks noChangeArrowheads="1"/>
          </p:cNvSpPr>
          <p:nvPr/>
        </p:nvSpPr>
        <p:spPr bwMode="auto">
          <a:xfrm>
            <a:off x="914400" y="914400"/>
            <a:ext cx="7550150" cy="1163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spcBef>
                <a:spcPct val="20000"/>
              </a:spcBef>
              <a:buFontTx/>
              <a:buChar char="•"/>
            </a:pPr>
            <a:r>
              <a:rPr kumimoji="0" lang="en-US" altLang="zh-CN" sz="3200" b="0">
                <a:solidFill>
                  <a:schemeClr val="accent2"/>
                </a:solidFill>
                <a:latin typeface="Comic Sans MS" panose="030F0702030302020204" pitchFamily="66" charset="0"/>
              </a:rPr>
              <a:t>The        symbol never appears on the </a:t>
            </a:r>
          </a:p>
          <a:p>
            <a:pPr>
              <a:spcBef>
                <a:spcPct val="20000"/>
              </a:spcBef>
            </a:pPr>
            <a:r>
              <a:rPr kumimoji="0" lang="en-US" altLang="zh-CN" sz="3200" b="0">
                <a:solidFill>
                  <a:schemeClr val="accent2"/>
                </a:solidFill>
                <a:latin typeface="Comic Sans MS" panose="030F0702030302020204" pitchFamily="66" charset="0"/>
              </a:rPr>
              <a:t> input tape </a:t>
            </a:r>
          </a:p>
        </p:txBody>
      </p:sp>
      <p:sp>
        <p:nvSpPr>
          <p:cNvPr id="7" name="Oval 5"/>
          <p:cNvSpPr>
            <a:spLocks noChangeArrowheads="1"/>
          </p:cNvSpPr>
          <p:nvPr/>
        </p:nvSpPr>
        <p:spPr bwMode="auto">
          <a:xfrm>
            <a:off x="6934200" y="4191000"/>
            <a:ext cx="685800" cy="685800"/>
          </a:xfrm>
          <a:prstGeom prst="ellipse">
            <a:avLst/>
          </a:prstGeom>
          <a:noFill/>
          <a:ln w="952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8" name="Oval 6"/>
          <p:cNvSpPr>
            <a:spLocks noChangeArrowheads="1"/>
          </p:cNvSpPr>
          <p:nvPr/>
        </p:nvSpPr>
        <p:spPr bwMode="auto">
          <a:xfrm>
            <a:off x="6781800" y="4038600"/>
            <a:ext cx="990600" cy="990600"/>
          </a:xfrm>
          <a:prstGeom prst="ellipse">
            <a:avLst/>
          </a:prstGeom>
          <a:noFill/>
          <a:ln w="952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aphicFrame>
        <p:nvGraphicFramePr>
          <p:cNvPr id="9" name="Object 7"/>
          <p:cNvGraphicFramePr>
            <a:graphicFrameLocks noChangeAspect="1"/>
          </p:cNvGraphicFramePr>
          <p:nvPr>
            <p:extLst>
              <p:ext uri="{D42A27DB-BD31-4B8C-83A1-F6EECF244321}">
                <p14:modId xmlns:p14="http://schemas.microsoft.com/office/powerpoint/2010/main" val="4016410624"/>
              </p:ext>
            </p:extLst>
          </p:nvPr>
        </p:nvGraphicFramePr>
        <p:xfrm>
          <a:off x="7061200" y="4241800"/>
          <a:ext cx="481013" cy="582613"/>
        </p:xfrm>
        <a:graphic>
          <a:graphicData uri="http://schemas.openxmlformats.org/presentationml/2006/ole">
            <mc:AlternateContent xmlns:mc="http://schemas.openxmlformats.org/markup-compatibility/2006">
              <mc:Choice xmlns:v="urn:schemas-microsoft-com:vml" Requires="v">
                <p:oleObj spid="_x0000_s23757" name="Equation" r:id="rId4" imgW="482600" imgH="584200" progId="Equation.3">
                  <p:embed/>
                </p:oleObj>
              </mc:Choice>
              <mc:Fallback>
                <p:oleObj name="Equation" r:id="rId4" imgW="482600" imgH="584200" progId="Equation.3">
                  <p:embed/>
                  <p:pic>
                    <p:nvPicPr>
                      <p:cNvPr id="9" name="Object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61200" y="4241800"/>
                        <a:ext cx="481013" cy="582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 name="Line 8"/>
          <p:cNvSpPr>
            <a:spLocks noChangeShapeType="1"/>
          </p:cNvSpPr>
          <p:nvPr/>
        </p:nvSpPr>
        <p:spPr bwMode="auto">
          <a:xfrm>
            <a:off x="6248400" y="4572000"/>
            <a:ext cx="533400" cy="0"/>
          </a:xfrm>
          <a:prstGeom prst="line">
            <a:avLst/>
          </a:prstGeom>
          <a:noFill/>
          <a:ln w="9525">
            <a:solidFill>
              <a:schemeClr val="tx1"/>
            </a:solidFill>
            <a:rou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11" name="Object 9"/>
          <p:cNvGraphicFramePr>
            <a:graphicFrameLocks noChangeAspect="1"/>
          </p:cNvGraphicFramePr>
          <p:nvPr>
            <p:extLst>
              <p:ext uri="{D42A27DB-BD31-4B8C-83A1-F6EECF244321}">
                <p14:modId xmlns:p14="http://schemas.microsoft.com/office/powerpoint/2010/main" val="2066777245"/>
              </p:ext>
            </p:extLst>
          </p:nvPr>
        </p:nvGraphicFramePr>
        <p:xfrm>
          <a:off x="6896100" y="3416300"/>
          <a:ext cx="723900" cy="571500"/>
        </p:xfrm>
        <a:graphic>
          <a:graphicData uri="http://schemas.openxmlformats.org/presentationml/2006/ole">
            <mc:AlternateContent xmlns:mc="http://schemas.openxmlformats.org/markup-compatibility/2006">
              <mc:Choice xmlns:v="urn:schemas-microsoft-com:vml" Requires="v">
                <p:oleObj spid="_x0000_s23758" name="Equation" r:id="rId6" imgW="723900" imgH="571500" progId="Equation.3">
                  <p:embed/>
                </p:oleObj>
              </mc:Choice>
              <mc:Fallback>
                <p:oleObj name="Equation" r:id="rId6" imgW="723900" imgH="571500" progId="Equation.3">
                  <p:embed/>
                  <p:pic>
                    <p:nvPicPr>
                      <p:cNvPr id="11" name="Object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96100" y="3416300"/>
                        <a:ext cx="723900" cy="57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 name="Oval 10"/>
          <p:cNvSpPr>
            <a:spLocks noChangeArrowheads="1"/>
          </p:cNvSpPr>
          <p:nvPr/>
        </p:nvSpPr>
        <p:spPr bwMode="auto">
          <a:xfrm>
            <a:off x="1981200" y="4191000"/>
            <a:ext cx="685800" cy="685800"/>
          </a:xfrm>
          <a:prstGeom prst="ellipse">
            <a:avLst/>
          </a:prstGeom>
          <a:noFill/>
          <a:ln w="952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aphicFrame>
        <p:nvGraphicFramePr>
          <p:cNvPr id="13" name="Object 11"/>
          <p:cNvGraphicFramePr>
            <a:graphicFrameLocks noChangeAspect="1"/>
          </p:cNvGraphicFramePr>
          <p:nvPr>
            <p:extLst>
              <p:ext uri="{D42A27DB-BD31-4B8C-83A1-F6EECF244321}">
                <p14:modId xmlns:p14="http://schemas.microsoft.com/office/powerpoint/2010/main" val="503879076"/>
              </p:ext>
            </p:extLst>
          </p:nvPr>
        </p:nvGraphicFramePr>
        <p:xfrm>
          <a:off x="2108200" y="4241800"/>
          <a:ext cx="481013" cy="582613"/>
        </p:xfrm>
        <a:graphic>
          <a:graphicData uri="http://schemas.openxmlformats.org/presentationml/2006/ole">
            <mc:AlternateContent xmlns:mc="http://schemas.openxmlformats.org/markup-compatibility/2006">
              <mc:Choice xmlns:v="urn:schemas-microsoft-com:vml" Requires="v">
                <p:oleObj spid="_x0000_s23759" name="Equation" r:id="rId8" imgW="482600" imgH="584200" progId="Equation.3">
                  <p:embed/>
                </p:oleObj>
              </mc:Choice>
              <mc:Fallback>
                <p:oleObj name="Equation" r:id="rId8" imgW="482600" imgH="584200" progId="Equation.3">
                  <p:embed/>
                  <p:pic>
                    <p:nvPicPr>
                      <p:cNvPr id="13" name="Object 1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08200" y="4241800"/>
                        <a:ext cx="481013" cy="582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 name="Line 12"/>
          <p:cNvSpPr>
            <a:spLocks noChangeShapeType="1"/>
          </p:cNvSpPr>
          <p:nvPr/>
        </p:nvSpPr>
        <p:spPr bwMode="auto">
          <a:xfrm>
            <a:off x="1447800" y="4495800"/>
            <a:ext cx="533400" cy="0"/>
          </a:xfrm>
          <a:prstGeom prst="line">
            <a:avLst/>
          </a:prstGeom>
          <a:noFill/>
          <a:ln w="9525">
            <a:solidFill>
              <a:schemeClr val="tx1"/>
            </a:solidFill>
            <a:rou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15" name="Object 13"/>
          <p:cNvGraphicFramePr>
            <a:graphicFrameLocks noChangeAspect="1"/>
          </p:cNvGraphicFramePr>
          <p:nvPr>
            <p:extLst>
              <p:ext uri="{D42A27DB-BD31-4B8C-83A1-F6EECF244321}">
                <p14:modId xmlns:p14="http://schemas.microsoft.com/office/powerpoint/2010/main" val="3702308260"/>
              </p:ext>
            </p:extLst>
          </p:nvPr>
        </p:nvGraphicFramePr>
        <p:xfrm>
          <a:off x="1981200" y="3505200"/>
          <a:ext cx="647700" cy="571500"/>
        </p:xfrm>
        <a:graphic>
          <a:graphicData uri="http://schemas.openxmlformats.org/presentationml/2006/ole">
            <mc:AlternateContent xmlns:mc="http://schemas.openxmlformats.org/markup-compatibility/2006">
              <mc:Choice xmlns:v="urn:schemas-microsoft-com:vml" Requires="v">
                <p:oleObj spid="_x0000_s23760" name="Equation" r:id="rId9" imgW="647700" imgH="571500" progId="Equation.3">
                  <p:embed/>
                </p:oleObj>
              </mc:Choice>
              <mc:Fallback>
                <p:oleObj name="Equation" r:id="rId9" imgW="647700" imgH="571500" progId="Equation.3">
                  <p:embed/>
                  <p:pic>
                    <p:nvPicPr>
                      <p:cNvPr id="15" name="Object 1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981200" y="3505200"/>
                        <a:ext cx="647700" cy="57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6" name="Object 14"/>
          <p:cNvGraphicFramePr>
            <a:graphicFrameLocks noChangeAspect="1"/>
          </p:cNvGraphicFramePr>
          <p:nvPr>
            <p:extLst>
              <p:ext uri="{D42A27DB-BD31-4B8C-83A1-F6EECF244321}">
                <p14:modId xmlns:p14="http://schemas.microsoft.com/office/powerpoint/2010/main" val="177909226"/>
              </p:ext>
            </p:extLst>
          </p:nvPr>
        </p:nvGraphicFramePr>
        <p:xfrm>
          <a:off x="1143000" y="5334000"/>
          <a:ext cx="2298700" cy="571500"/>
        </p:xfrm>
        <a:graphic>
          <a:graphicData uri="http://schemas.openxmlformats.org/presentationml/2006/ole">
            <mc:AlternateContent xmlns:mc="http://schemas.openxmlformats.org/markup-compatibility/2006">
              <mc:Choice xmlns:v="urn:schemas-microsoft-com:vml" Requires="v">
                <p:oleObj spid="_x0000_s23761" name="Equation" r:id="rId11" imgW="2298700" imgH="571500" progId="Equation.3">
                  <p:embed/>
                </p:oleObj>
              </mc:Choice>
              <mc:Fallback>
                <p:oleObj name="Equation" r:id="rId11" imgW="2298700" imgH="571500" progId="Equation.3">
                  <p:embed/>
                  <p:pic>
                    <p:nvPicPr>
                      <p:cNvPr id="16" name="Object 1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143000" y="5334000"/>
                        <a:ext cx="2298700" cy="57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7" name="Object 15"/>
          <p:cNvGraphicFramePr>
            <a:graphicFrameLocks noChangeAspect="1"/>
          </p:cNvGraphicFramePr>
          <p:nvPr>
            <p:extLst>
              <p:ext uri="{D42A27DB-BD31-4B8C-83A1-F6EECF244321}">
                <p14:modId xmlns:p14="http://schemas.microsoft.com/office/powerpoint/2010/main" val="1016449877"/>
              </p:ext>
            </p:extLst>
          </p:nvPr>
        </p:nvGraphicFramePr>
        <p:xfrm>
          <a:off x="6084888" y="5229225"/>
          <a:ext cx="2519362" cy="679450"/>
        </p:xfrm>
        <a:graphic>
          <a:graphicData uri="http://schemas.openxmlformats.org/presentationml/2006/ole">
            <mc:AlternateContent xmlns:mc="http://schemas.openxmlformats.org/markup-compatibility/2006">
              <mc:Choice xmlns:v="urn:schemas-microsoft-com:vml" Requires="v">
                <p:oleObj spid="_x0000_s23762" name="公式" r:id="rId13" imgW="799465" imgH="215900" progId="Equation.3">
                  <p:embed/>
                </p:oleObj>
              </mc:Choice>
              <mc:Fallback>
                <p:oleObj name="公式" r:id="rId13" imgW="799465" imgH="215900" progId="Equation.3">
                  <p:embed/>
                  <p:pic>
                    <p:nvPicPr>
                      <p:cNvPr id="17" name="Object 15"/>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084888" y="5229225"/>
                        <a:ext cx="2519362" cy="6794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8" name="Text Box 16"/>
          <p:cNvSpPr txBox="1">
            <a:spLocks noChangeArrowheads="1"/>
          </p:cNvSpPr>
          <p:nvPr/>
        </p:nvSpPr>
        <p:spPr bwMode="auto">
          <a:xfrm>
            <a:off x="914400" y="2514600"/>
            <a:ext cx="3598863"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spcBef>
                <a:spcPct val="20000"/>
              </a:spcBef>
              <a:buFontTx/>
              <a:buChar char="•"/>
            </a:pPr>
            <a:r>
              <a:rPr kumimoji="0" lang="en-US" altLang="zh-CN" sz="3200" b="0">
                <a:solidFill>
                  <a:schemeClr val="accent2"/>
                </a:solidFill>
                <a:latin typeface="Comic Sans MS" panose="030F0702030302020204" pitchFamily="66" charset="0"/>
              </a:rPr>
              <a:t>Simple automata:</a:t>
            </a:r>
          </a:p>
        </p:txBody>
      </p:sp>
      <p:graphicFrame>
        <p:nvGraphicFramePr>
          <p:cNvPr id="19" name="Object 17"/>
          <p:cNvGraphicFramePr>
            <a:graphicFrameLocks noChangeAspect="1"/>
          </p:cNvGraphicFramePr>
          <p:nvPr>
            <p:extLst>
              <p:ext uri="{D42A27DB-BD31-4B8C-83A1-F6EECF244321}">
                <p14:modId xmlns:p14="http://schemas.microsoft.com/office/powerpoint/2010/main" val="1413172384"/>
              </p:ext>
            </p:extLst>
          </p:nvPr>
        </p:nvGraphicFramePr>
        <p:xfrm>
          <a:off x="2124075" y="981075"/>
          <a:ext cx="392113" cy="431800"/>
        </p:xfrm>
        <a:graphic>
          <a:graphicData uri="http://schemas.openxmlformats.org/presentationml/2006/ole">
            <mc:AlternateContent xmlns:mc="http://schemas.openxmlformats.org/markup-compatibility/2006">
              <mc:Choice xmlns:v="urn:schemas-microsoft-com:vml" Requires="v">
                <p:oleObj spid="_x0000_s23763" name="公式" r:id="rId15" imgW="127000" imgH="139700" progId="Equation.3">
                  <p:embed/>
                </p:oleObj>
              </mc:Choice>
              <mc:Fallback>
                <p:oleObj name="公式" r:id="rId15" imgW="127000" imgH="139700" progId="Equation.3">
                  <p:embed/>
                  <p:pic>
                    <p:nvPicPr>
                      <p:cNvPr id="19" name="Object 17"/>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124075" y="981075"/>
                        <a:ext cx="392113"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0C913308-F349-4B6D-A68A-DD1791B4A57B}" type="slidenum">
              <a:rPr lang="zh-CN" altLang="en-US" smtClean="0"/>
              <a:t>42</a:t>
            </a:fld>
            <a:endParaRPr lang="zh-CN" altLang="en-US"/>
          </a:p>
        </p:txBody>
      </p:sp>
      <p:sp>
        <p:nvSpPr>
          <p:cNvPr id="3" name="标题 2"/>
          <p:cNvSpPr>
            <a:spLocks noGrp="1"/>
          </p:cNvSpPr>
          <p:nvPr>
            <p:ph type="title"/>
          </p:nvPr>
        </p:nvSpPr>
        <p:spPr/>
        <p:txBody>
          <a:bodyPr/>
          <a:lstStyle/>
          <a:p>
            <a:r>
              <a:rPr lang="zh-CN" altLang="en-US" dirty="0">
                <a:latin typeface="+mn-lt"/>
              </a:rPr>
              <a:t>不确定性有限自动机（</a:t>
            </a:r>
            <a:r>
              <a:rPr lang="en-US" altLang="zh-CN" dirty="0">
                <a:latin typeface="+mn-lt"/>
              </a:rPr>
              <a:t>NFA</a:t>
            </a:r>
            <a:r>
              <a:rPr lang="zh-CN" altLang="en-US" dirty="0">
                <a:latin typeface="+mn-lt"/>
              </a:rPr>
              <a:t>）</a:t>
            </a:r>
          </a:p>
        </p:txBody>
      </p:sp>
      <p:sp>
        <p:nvSpPr>
          <p:cNvPr id="6" name="文本框 5"/>
          <p:cNvSpPr txBox="1"/>
          <p:nvPr/>
        </p:nvSpPr>
        <p:spPr>
          <a:xfrm>
            <a:off x="137951" y="488759"/>
            <a:ext cx="1481722" cy="369332"/>
          </a:xfrm>
          <a:prstGeom prst="rect">
            <a:avLst/>
          </a:prstGeom>
          <a:gradFill flip="none" rotWithShape="1">
            <a:gsLst>
              <a:gs pos="0">
                <a:schemeClr val="accent1">
                  <a:lumMod val="40000"/>
                  <a:lumOff val="60000"/>
                </a:schemeClr>
              </a:gs>
              <a:gs pos="50000">
                <a:schemeClr val="accent1">
                  <a:lumMod val="20000"/>
                  <a:lumOff val="80000"/>
                </a:schemeClr>
              </a:gs>
              <a:gs pos="100000">
                <a:schemeClr val="bg1"/>
              </a:gs>
            </a:gsLst>
            <a:lin ang="0" scaled="1"/>
            <a:tileRect/>
          </a:gradFill>
          <a:effectLst>
            <a:outerShdw blurRad="50800" dist="38100" dir="2700000" algn="tl" rotWithShape="0">
              <a:prstClr val="black">
                <a:alpha val="40000"/>
              </a:prstClr>
            </a:outerShdw>
          </a:effectLst>
        </p:spPr>
        <p:txBody>
          <a:bodyPr wrap="square" rtlCol="0">
            <a:spAutoFit/>
          </a:bodyPr>
          <a:lstStyle/>
          <a:p>
            <a:pPr algn="ctr"/>
            <a:r>
              <a:rPr lang="zh-CN" altLang="en-US" b="1" dirty="0">
                <a:latin typeface="微软雅黑" panose="020B0503020204020204" pitchFamily="34" charset="-122"/>
                <a:ea typeface="微软雅黑" panose="020B0503020204020204" pitchFamily="34" charset="-122"/>
              </a:rPr>
              <a:t>小结</a:t>
            </a:r>
          </a:p>
        </p:txBody>
      </p:sp>
      <p:sp>
        <p:nvSpPr>
          <p:cNvPr id="7" name="Text Box 3"/>
          <p:cNvSpPr txBox="1">
            <a:spLocks noChangeArrowheads="1"/>
          </p:cNvSpPr>
          <p:nvPr/>
        </p:nvSpPr>
        <p:spPr bwMode="auto">
          <a:xfrm>
            <a:off x="149957" y="980731"/>
            <a:ext cx="8280920" cy="2793842"/>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lnSpc>
                <a:spcPct val="150000"/>
              </a:lnSpc>
            </a:pPr>
            <a:r>
              <a:rPr kumimoji="0" lang="en-US" altLang="zh-CN" sz="2400" dirty="0">
                <a:latin typeface="Arial" panose="020B0604020202020204" pitchFamily="34" charset="0"/>
              </a:rPr>
              <a:t>NFA</a:t>
            </a:r>
            <a:r>
              <a:rPr kumimoji="0" lang="zh-CN" altLang="en-US" sz="2400" dirty="0">
                <a:latin typeface="Arial" panose="020B0604020202020204" pitchFamily="34" charset="0"/>
              </a:rPr>
              <a:t>接受一个字符串：</a:t>
            </a:r>
            <a:endParaRPr kumimoji="0" lang="en-US" altLang="zh-CN" sz="2400" dirty="0">
              <a:latin typeface="Arial" panose="020B0604020202020204" pitchFamily="34" charset="0"/>
            </a:endParaRPr>
          </a:p>
          <a:p>
            <a:pPr lvl="1">
              <a:lnSpc>
                <a:spcPct val="150000"/>
              </a:lnSpc>
            </a:pPr>
            <a:r>
              <a:rPr kumimoji="0" lang="zh-CN" altLang="en-US" sz="2400" dirty="0">
                <a:latin typeface="Arial" panose="020B0604020202020204" pitchFamily="34" charset="0"/>
              </a:rPr>
              <a:t>所有的输入都被扫描了，且自动机处在最终态</a:t>
            </a:r>
            <a:endParaRPr kumimoji="0" lang="en-US" altLang="zh-CN" sz="2400" dirty="0">
              <a:latin typeface="Arial" panose="020B0604020202020204" pitchFamily="34" charset="0"/>
            </a:endParaRPr>
          </a:p>
          <a:p>
            <a:pPr>
              <a:lnSpc>
                <a:spcPct val="150000"/>
              </a:lnSpc>
            </a:pPr>
            <a:r>
              <a:rPr kumimoji="0" lang="en-US" altLang="zh-CN" sz="2400" dirty="0">
                <a:latin typeface="Arial" panose="020B0604020202020204" pitchFamily="34" charset="0"/>
              </a:rPr>
              <a:t>NFA</a:t>
            </a:r>
            <a:r>
              <a:rPr kumimoji="0" lang="zh-CN" altLang="en-US" sz="2400" dirty="0">
                <a:latin typeface="Arial" panose="020B0604020202020204" pitchFamily="34" charset="0"/>
              </a:rPr>
              <a:t>拒绝一个字符串：</a:t>
            </a:r>
            <a:endParaRPr kumimoji="0" lang="en-US" altLang="zh-CN" sz="2400" dirty="0">
              <a:latin typeface="Arial" panose="020B0604020202020204" pitchFamily="34" charset="0"/>
            </a:endParaRPr>
          </a:p>
          <a:p>
            <a:pPr lvl="1">
              <a:lnSpc>
                <a:spcPct val="150000"/>
              </a:lnSpc>
            </a:pPr>
            <a:r>
              <a:rPr kumimoji="0" lang="zh-CN" altLang="en-US" sz="2400" dirty="0">
                <a:latin typeface="Arial" panose="020B0604020202020204" pitchFamily="34" charset="0"/>
              </a:rPr>
              <a:t>所有的输入都被扫描了，且自动机处在非最终态；</a:t>
            </a:r>
            <a:endParaRPr kumimoji="0" lang="en-US" altLang="zh-CN" sz="2400" dirty="0">
              <a:latin typeface="Arial" panose="020B0604020202020204" pitchFamily="34" charset="0"/>
            </a:endParaRPr>
          </a:p>
          <a:p>
            <a:pPr lvl="1">
              <a:lnSpc>
                <a:spcPct val="150000"/>
              </a:lnSpc>
            </a:pPr>
            <a:r>
              <a:rPr kumimoji="0" lang="zh-CN" altLang="en-US" sz="2400" dirty="0">
                <a:latin typeface="Arial" panose="020B0604020202020204" pitchFamily="34" charset="0"/>
              </a:rPr>
              <a:t>或，输入未被扫描完</a:t>
            </a:r>
            <a:endParaRPr kumimoji="0" lang="en-US" altLang="zh-CN" sz="2400" dirty="0">
              <a:latin typeface="Arial" panose="020B0604020202020204" pitchFamily="34" charset="0"/>
            </a:endParaRPr>
          </a:p>
        </p:txBody>
      </p:sp>
      <p:sp>
        <p:nvSpPr>
          <p:cNvPr id="8" name="文本框 7"/>
          <p:cNvSpPr txBox="1"/>
          <p:nvPr/>
        </p:nvSpPr>
        <p:spPr>
          <a:xfrm>
            <a:off x="287524" y="4480231"/>
            <a:ext cx="8568952" cy="1916954"/>
          </a:xfrm>
          <a:prstGeom prst="roundRect">
            <a:avLst>
              <a:gd name="adj" fmla="val 4485"/>
            </a:avLst>
          </a:prstGeom>
          <a:solidFill>
            <a:schemeClr val="bg1"/>
          </a:solidFill>
          <a:effectLst>
            <a:outerShdw blurRad="63500" sx="102000" sy="102000" algn="ctr" rotWithShape="0">
              <a:prstClr val="black">
                <a:alpha val="40000"/>
              </a:prstClr>
            </a:outerShdw>
          </a:effectLst>
        </p:spPr>
        <p:txBody>
          <a:bodyPr wrap="square" rtlCol="0">
            <a:spAutoFit/>
          </a:bodyPr>
          <a:lstStyle/>
          <a:p>
            <a:pPr>
              <a:lnSpc>
                <a:spcPct val="150000"/>
              </a:lnSpc>
            </a:pPr>
            <a:r>
              <a:rPr lang="en-US" altLang="zh-CN" sz="2000" b="1" dirty="0"/>
              <a:t>NFA</a:t>
            </a:r>
            <a:r>
              <a:rPr lang="zh-CN" altLang="en-US" sz="2000" b="1" dirty="0"/>
              <a:t>的特点：</a:t>
            </a:r>
            <a:endParaRPr lang="en-US" altLang="zh-CN" sz="2000" b="1" dirty="0"/>
          </a:p>
          <a:p>
            <a:pPr marL="342900" indent="-342900">
              <a:lnSpc>
                <a:spcPct val="150000"/>
              </a:lnSpc>
              <a:buFont typeface="Arial" panose="020B0604020202020204" pitchFamily="34" charset="0"/>
              <a:buChar char="•"/>
            </a:pPr>
            <a:r>
              <a:rPr lang="zh-CN" altLang="en-US" sz="2000" b="1" dirty="0"/>
              <a:t>不确定性：一对多</a:t>
            </a:r>
            <a:endParaRPr lang="en-US" altLang="zh-CN" sz="2000" b="1" dirty="0"/>
          </a:p>
          <a:p>
            <a:pPr marL="342900" indent="-342900">
              <a:lnSpc>
                <a:spcPct val="150000"/>
              </a:lnSpc>
              <a:buFont typeface="Arial" panose="020B0604020202020204" pitchFamily="34" charset="0"/>
              <a:buChar char="•"/>
            </a:pPr>
            <a:r>
              <a:rPr lang="en-US" altLang="zh-CN" sz="2000" dirty="0">
                <a:solidFill>
                  <a:srgbClr val="FF0000"/>
                </a:solidFill>
                <a:sym typeface="Symbol" panose="05050102010706020507" pitchFamily="18" charset="2"/>
              </a:rPr>
              <a:t></a:t>
            </a:r>
            <a:r>
              <a:rPr lang="en-US" altLang="zh-CN" sz="2000" baseline="-25000" dirty="0">
                <a:solidFill>
                  <a:srgbClr val="FF0000"/>
                </a:solidFill>
                <a:sym typeface="Symbol" panose="05050102010706020507" pitchFamily="18" charset="2"/>
              </a:rPr>
              <a:t> </a:t>
            </a:r>
            <a:r>
              <a:rPr lang="en-US" altLang="zh-CN" sz="2000" dirty="0">
                <a:solidFill>
                  <a:srgbClr val="FF0000"/>
                </a:solidFill>
                <a:sym typeface="Symbol" panose="05050102010706020507" pitchFamily="18" charset="2"/>
              </a:rPr>
              <a:t>= {}</a:t>
            </a:r>
            <a:r>
              <a:rPr lang="zh-CN" altLang="en-US" sz="2000" dirty="0">
                <a:solidFill>
                  <a:srgbClr val="FF0000"/>
                </a:solidFill>
                <a:sym typeface="Symbol" panose="05050102010706020507" pitchFamily="18" charset="2"/>
              </a:rPr>
              <a:t>，</a:t>
            </a:r>
            <a:r>
              <a:rPr lang="en-US" altLang="zh-CN" sz="2000" dirty="0">
                <a:sym typeface="Symbol" panose="05050102010706020507" pitchFamily="18" charset="2"/>
              </a:rPr>
              <a:t> </a:t>
            </a:r>
            <a:r>
              <a:rPr lang="en-US" altLang="zh-CN" sz="2000" dirty="0">
                <a:solidFill>
                  <a:srgbClr val="FF3300"/>
                </a:solidFill>
                <a:sym typeface="Symbol" panose="05050102010706020507" pitchFamily="18" charset="2"/>
              </a:rPr>
              <a:t> </a:t>
            </a:r>
            <a:r>
              <a:rPr lang="zh-CN" altLang="en-US" sz="2000" dirty="0">
                <a:solidFill>
                  <a:srgbClr val="FF3300"/>
                </a:solidFill>
                <a:sym typeface="Symbol" panose="05050102010706020507" pitchFamily="18" charset="2"/>
              </a:rPr>
              <a:t>无输入 跳转状态，某些状态可无原因漂移</a:t>
            </a:r>
            <a:endParaRPr lang="en-US" altLang="zh-CN" sz="2000" dirty="0">
              <a:solidFill>
                <a:srgbClr val="FF0000"/>
              </a:solidFill>
              <a:sym typeface="Symbol" panose="05050102010706020507" pitchFamily="18" charset="2"/>
            </a:endParaRPr>
          </a:p>
          <a:p>
            <a:pPr marL="342900" indent="-342900">
              <a:lnSpc>
                <a:spcPct val="150000"/>
              </a:lnSpc>
              <a:buFont typeface="Arial" panose="020B0604020202020204" pitchFamily="34" charset="0"/>
              <a:buChar char="•"/>
            </a:pPr>
            <a:r>
              <a:rPr lang="en-US" altLang="zh-CN" sz="2000" dirty="0">
                <a:sym typeface="Symbol" panose="05050102010706020507" pitchFamily="18" charset="2"/>
              </a:rPr>
              <a:t>(</a:t>
            </a:r>
            <a:r>
              <a:rPr lang="en-US" altLang="zh-CN" sz="2000" dirty="0" err="1">
                <a:sym typeface="Symbol" panose="05050102010706020507" pitchFamily="18" charset="2"/>
              </a:rPr>
              <a:t>q,a</a:t>
            </a:r>
            <a:r>
              <a:rPr lang="en-US" altLang="zh-CN" sz="2000" dirty="0">
                <a:sym typeface="Symbol" panose="05050102010706020507" pitchFamily="18" charset="2"/>
              </a:rPr>
              <a:t>)Q</a:t>
            </a:r>
            <a:r>
              <a:rPr lang="zh-CN" altLang="en-US" sz="2000" dirty="0">
                <a:sym typeface="Symbol" panose="05050102010706020507" pitchFamily="18" charset="2"/>
              </a:rPr>
              <a:t>，</a:t>
            </a:r>
            <a:r>
              <a:rPr lang="zh-CN" altLang="en-US" sz="2000" dirty="0">
                <a:solidFill>
                  <a:srgbClr val="FF3300"/>
                </a:solidFill>
                <a:sym typeface="Symbol" panose="05050102010706020507" pitchFamily="18" charset="2"/>
              </a:rPr>
              <a:t>在 </a:t>
            </a:r>
            <a:r>
              <a:rPr lang="en-US" altLang="zh-CN" sz="2000" dirty="0">
                <a:solidFill>
                  <a:srgbClr val="FF3300"/>
                </a:solidFill>
                <a:sym typeface="Symbol" panose="05050102010706020507" pitchFamily="18" charset="2"/>
              </a:rPr>
              <a:t>q</a:t>
            </a:r>
            <a:r>
              <a:rPr lang="zh-CN" altLang="en-US" sz="2000" dirty="0">
                <a:solidFill>
                  <a:srgbClr val="FF3300"/>
                </a:solidFill>
                <a:sym typeface="Symbol" panose="05050102010706020507" pitchFamily="18" charset="2"/>
              </a:rPr>
              <a:t>态读</a:t>
            </a:r>
            <a:r>
              <a:rPr lang="en-US" altLang="zh-CN" sz="2000" dirty="0">
                <a:solidFill>
                  <a:srgbClr val="FF3300"/>
                </a:solidFill>
                <a:sym typeface="Symbol" panose="05050102010706020507" pitchFamily="18" charset="2"/>
              </a:rPr>
              <a:t>a ,</a:t>
            </a:r>
            <a:r>
              <a:rPr lang="zh-CN" altLang="en-US" sz="2000" dirty="0">
                <a:solidFill>
                  <a:srgbClr val="FF3300"/>
                </a:solidFill>
                <a:sym typeface="Symbol" panose="05050102010706020507" pitchFamily="18" charset="2"/>
              </a:rPr>
              <a:t>可到 </a:t>
            </a:r>
            <a:r>
              <a:rPr lang="en-US" altLang="zh-CN" sz="2000" dirty="0">
                <a:solidFill>
                  <a:srgbClr val="FF3300"/>
                </a:solidFill>
                <a:sym typeface="Symbol" panose="05050102010706020507" pitchFamily="18" charset="2"/>
              </a:rPr>
              <a:t>(</a:t>
            </a:r>
            <a:r>
              <a:rPr lang="en-US" altLang="zh-CN" sz="2000" dirty="0" err="1">
                <a:solidFill>
                  <a:srgbClr val="FF3300"/>
                </a:solidFill>
                <a:sym typeface="Symbol" panose="05050102010706020507" pitchFamily="18" charset="2"/>
              </a:rPr>
              <a:t>q,a</a:t>
            </a:r>
            <a:r>
              <a:rPr lang="en-US" altLang="zh-CN" sz="2000" dirty="0">
                <a:solidFill>
                  <a:srgbClr val="FF3300"/>
                </a:solidFill>
                <a:sym typeface="Symbol" panose="05050102010706020507" pitchFamily="18" charset="2"/>
              </a:rPr>
              <a:t>)</a:t>
            </a:r>
            <a:r>
              <a:rPr lang="zh-CN" altLang="en-US" sz="2000" dirty="0">
                <a:solidFill>
                  <a:srgbClr val="FF3300"/>
                </a:solidFill>
                <a:sym typeface="Symbol" panose="05050102010706020507" pitchFamily="18" charset="2"/>
              </a:rPr>
              <a:t>中某一状态</a:t>
            </a:r>
            <a:endParaRPr lang="en-US" altLang="zh-CN" sz="2000"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0C913308-F349-4B6D-A68A-DD1791B4A57B}" type="slidenum">
              <a:rPr lang="zh-CN" altLang="en-US" smtClean="0"/>
              <a:t>43</a:t>
            </a:fld>
            <a:endParaRPr lang="zh-CN" altLang="en-US"/>
          </a:p>
        </p:txBody>
      </p:sp>
      <p:sp>
        <p:nvSpPr>
          <p:cNvPr id="3" name="标题 2"/>
          <p:cNvSpPr>
            <a:spLocks noGrp="1"/>
          </p:cNvSpPr>
          <p:nvPr>
            <p:ph type="title"/>
          </p:nvPr>
        </p:nvSpPr>
        <p:spPr/>
        <p:txBody>
          <a:bodyPr/>
          <a:lstStyle/>
          <a:p>
            <a:r>
              <a:rPr lang="zh-CN" altLang="en-US" dirty="0">
                <a:latin typeface="+mn-lt"/>
              </a:rPr>
              <a:t>不确定性有限自动机（</a:t>
            </a:r>
            <a:r>
              <a:rPr lang="en-US" altLang="zh-CN" dirty="0">
                <a:latin typeface="+mn-lt"/>
              </a:rPr>
              <a:t>NFA</a:t>
            </a:r>
            <a:r>
              <a:rPr lang="zh-CN" altLang="en-US" dirty="0">
                <a:latin typeface="+mn-lt"/>
              </a:rPr>
              <a:t>）</a:t>
            </a:r>
          </a:p>
        </p:txBody>
      </p:sp>
      <p:sp>
        <p:nvSpPr>
          <p:cNvPr id="6" name="文本框 5"/>
          <p:cNvSpPr txBox="1"/>
          <p:nvPr/>
        </p:nvSpPr>
        <p:spPr>
          <a:xfrm>
            <a:off x="137950" y="488759"/>
            <a:ext cx="2417825" cy="369332"/>
          </a:xfrm>
          <a:prstGeom prst="rect">
            <a:avLst/>
          </a:prstGeom>
          <a:gradFill flip="none" rotWithShape="1">
            <a:gsLst>
              <a:gs pos="0">
                <a:schemeClr val="accent1">
                  <a:lumMod val="40000"/>
                  <a:lumOff val="60000"/>
                </a:schemeClr>
              </a:gs>
              <a:gs pos="50000">
                <a:schemeClr val="accent1">
                  <a:lumMod val="20000"/>
                  <a:lumOff val="80000"/>
                </a:schemeClr>
              </a:gs>
              <a:gs pos="100000">
                <a:schemeClr val="bg1"/>
              </a:gs>
            </a:gsLst>
            <a:lin ang="0" scaled="1"/>
            <a:tileRect/>
          </a:gradFill>
          <a:effectLst>
            <a:outerShdw blurRad="50800" dist="38100" dir="2700000" algn="tl" rotWithShape="0">
              <a:prstClr val="black">
                <a:alpha val="40000"/>
              </a:prstClr>
            </a:outerShdw>
          </a:effectLst>
        </p:spPr>
        <p:txBody>
          <a:bodyPr wrap="square" rtlCol="0">
            <a:spAutoFit/>
          </a:bodyPr>
          <a:lstStyle/>
          <a:p>
            <a:pPr algn="ctr"/>
            <a:r>
              <a:rPr lang="en-US" altLang="zh-CN" b="1" dirty="0">
                <a:latin typeface="微软雅黑" panose="020B0503020204020204" pitchFamily="34" charset="-122"/>
                <a:ea typeface="微软雅黑" panose="020B0503020204020204" pitchFamily="34" charset="-122"/>
              </a:rPr>
              <a:t>NFA</a:t>
            </a:r>
            <a:r>
              <a:rPr lang="zh-CN" altLang="en-US" b="1" dirty="0">
                <a:latin typeface="微软雅黑" panose="020B0503020204020204" pitchFamily="34" charset="-122"/>
                <a:ea typeface="微软雅黑" panose="020B0503020204020204" pitchFamily="34" charset="-122"/>
              </a:rPr>
              <a:t>的状态转换函数</a:t>
            </a:r>
          </a:p>
        </p:txBody>
      </p:sp>
      <p:graphicFrame>
        <p:nvGraphicFramePr>
          <p:cNvPr id="9" name="Object 2"/>
          <p:cNvGraphicFramePr>
            <a:graphicFrameLocks noChangeAspect="1"/>
          </p:cNvGraphicFramePr>
          <p:nvPr>
            <p:extLst>
              <p:ext uri="{D42A27DB-BD31-4B8C-83A1-F6EECF244321}">
                <p14:modId xmlns:p14="http://schemas.microsoft.com/office/powerpoint/2010/main" val="2308119620"/>
              </p:ext>
            </p:extLst>
          </p:nvPr>
        </p:nvGraphicFramePr>
        <p:xfrm>
          <a:off x="6126014" y="1049288"/>
          <a:ext cx="2806700" cy="584200"/>
        </p:xfrm>
        <a:graphic>
          <a:graphicData uri="http://schemas.openxmlformats.org/presentationml/2006/ole">
            <mc:AlternateContent xmlns:mc="http://schemas.openxmlformats.org/markup-compatibility/2006">
              <mc:Choice xmlns:v="urn:schemas-microsoft-com:vml" Requires="v">
                <p:oleObj spid="_x0000_s25042" name="Equation" r:id="rId4" imgW="2806700" imgH="584200" progId="Equation.3">
                  <p:embed/>
                </p:oleObj>
              </mc:Choice>
              <mc:Fallback>
                <p:oleObj name="Equation" r:id="rId4" imgW="2806700" imgH="584200" progId="Equation.3">
                  <p:embed/>
                  <p:pic>
                    <p:nvPicPr>
                      <p:cNvPr id="9"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26014" y="1049288"/>
                        <a:ext cx="2806700" cy="584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4" name="组合 3"/>
          <p:cNvGrpSpPr/>
          <p:nvPr/>
        </p:nvGrpSpPr>
        <p:grpSpPr>
          <a:xfrm>
            <a:off x="328464" y="1106438"/>
            <a:ext cx="5638800" cy="2482850"/>
            <a:chOff x="328464" y="1106438"/>
            <a:chExt cx="5638800" cy="2482850"/>
          </a:xfrm>
        </p:grpSpPr>
        <p:sp>
          <p:nvSpPr>
            <p:cNvPr id="10" name="Oval 3"/>
            <p:cNvSpPr>
              <a:spLocks noChangeArrowheads="1"/>
            </p:cNvSpPr>
            <p:nvPr/>
          </p:nvSpPr>
          <p:spPr bwMode="auto">
            <a:xfrm>
              <a:off x="1014264" y="1735088"/>
              <a:ext cx="685800" cy="685800"/>
            </a:xfrm>
            <a:prstGeom prst="ellipse">
              <a:avLst/>
            </a:prstGeom>
            <a:solidFill>
              <a:srgbClr val="FF0000">
                <a:alpha val="50195"/>
              </a:srgbClr>
            </a:solidFill>
            <a:ln w="38100">
              <a:solidFill>
                <a:srgbClr val="FF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1" name="Oval 4"/>
            <p:cNvSpPr>
              <a:spLocks noChangeArrowheads="1"/>
            </p:cNvSpPr>
            <p:nvPr/>
          </p:nvSpPr>
          <p:spPr bwMode="auto">
            <a:xfrm>
              <a:off x="861864" y="1582688"/>
              <a:ext cx="990600" cy="990600"/>
            </a:xfrm>
            <a:prstGeom prst="ellipse">
              <a:avLst/>
            </a:prstGeom>
            <a:noFill/>
            <a:ln w="38100">
              <a:solidFill>
                <a:srgbClr val="FF00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2" name="Oval 5"/>
            <p:cNvSpPr>
              <a:spLocks noChangeArrowheads="1"/>
            </p:cNvSpPr>
            <p:nvPr/>
          </p:nvSpPr>
          <p:spPr bwMode="auto">
            <a:xfrm>
              <a:off x="5281464" y="1735088"/>
              <a:ext cx="685800" cy="685800"/>
            </a:xfrm>
            <a:prstGeom prst="ellipse">
              <a:avLst/>
            </a:prstGeom>
            <a:noFill/>
            <a:ln w="952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3" name="Oval 6"/>
            <p:cNvSpPr>
              <a:spLocks noChangeArrowheads="1"/>
            </p:cNvSpPr>
            <p:nvPr/>
          </p:nvSpPr>
          <p:spPr bwMode="auto">
            <a:xfrm>
              <a:off x="3116114" y="1785888"/>
              <a:ext cx="685800" cy="685800"/>
            </a:xfrm>
            <a:prstGeom prst="ellipse">
              <a:avLst/>
            </a:prstGeom>
            <a:solidFill>
              <a:srgbClr val="FF0000">
                <a:alpha val="50195"/>
              </a:srgbClr>
            </a:solidFill>
            <a:ln w="38100">
              <a:solidFill>
                <a:srgbClr val="FF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4" name="Line 7"/>
            <p:cNvSpPr>
              <a:spLocks noChangeShapeType="1"/>
            </p:cNvSpPr>
            <p:nvPr/>
          </p:nvSpPr>
          <p:spPr bwMode="auto">
            <a:xfrm>
              <a:off x="1852464" y="2116088"/>
              <a:ext cx="1295400" cy="0"/>
            </a:xfrm>
            <a:prstGeom prst="line">
              <a:avLst/>
            </a:prstGeom>
            <a:noFill/>
            <a:ln w="38100">
              <a:solidFill>
                <a:srgbClr val="FF0000"/>
              </a:solidFill>
              <a:rou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 name="Line 8"/>
            <p:cNvSpPr>
              <a:spLocks noChangeShapeType="1"/>
            </p:cNvSpPr>
            <p:nvPr/>
          </p:nvSpPr>
          <p:spPr bwMode="auto">
            <a:xfrm>
              <a:off x="3833664" y="2116088"/>
              <a:ext cx="1447800" cy="0"/>
            </a:xfrm>
            <a:prstGeom prst="line">
              <a:avLst/>
            </a:prstGeom>
            <a:noFill/>
            <a:ln w="9525">
              <a:solidFill>
                <a:schemeClr val="tx1"/>
              </a:solidFill>
              <a:rou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 name="Freeform 9"/>
            <p:cNvSpPr/>
            <p:nvPr/>
          </p:nvSpPr>
          <p:spPr bwMode="auto">
            <a:xfrm>
              <a:off x="1776264" y="1582688"/>
              <a:ext cx="1524000" cy="228600"/>
            </a:xfrm>
            <a:custGeom>
              <a:avLst/>
              <a:gdLst>
                <a:gd name="T0" fmla="*/ 2147483646 w 960"/>
                <a:gd name="T1" fmla="*/ 2147483646 h 144"/>
                <a:gd name="T2" fmla="*/ 2147483646 w 960"/>
                <a:gd name="T3" fmla="*/ 0 h 144"/>
                <a:gd name="T4" fmla="*/ 0 w 960"/>
                <a:gd name="T5" fmla="*/ 2147483646 h 144"/>
                <a:gd name="T6" fmla="*/ 0 60000 65536"/>
                <a:gd name="T7" fmla="*/ 0 60000 65536"/>
                <a:gd name="T8" fmla="*/ 0 60000 65536"/>
              </a:gdLst>
              <a:ahLst/>
              <a:cxnLst>
                <a:cxn ang="T6">
                  <a:pos x="T0" y="T1"/>
                </a:cxn>
                <a:cxn ang="T7">
                  <a:pos x="T2" y="T3"/>
                </a:cxn>
                <a:cxn ang="T8">
                  <a:pos x="T4" y="T5"/>
                </a:cxn>
              </a:cxnLst>
              <a:rect l="0" t="0" r="r" b="b"/>
              <a:pathLst>
                <a:path w="960" h="144">
                  <a:moveTo>
                    <a:pt x="960" y="144"/>
                  </a:moveTo>
                  <a:cubicBezTo>
                    <a:pt x="824" y="72"/>
                    <a:pt x="688" y="0"/>
                    <a:pt x="528" y="0"/>
                  </a:cubicBezTo>
                  <a:cubicBezTo>
                    <a:pt x="368" y="0"/>
                    <a:pt x="184" y="72"/>
                    <a:pt x="0" y="144"/>
                  </a:cubicBezTo>
                </a:path>
              </a:pathLst>
            </a:custGeom>
            <a:noFill/>
            <a:ln w="9525" cap="flat" cmpd="sng">
              <a:solidFill>
                <a:schemeClr val="tx1"/>
              </a:solidFill>
              <a:prstDash val="solid"/>
              <a:round/>
              <a:headEnd type="none" w="med" len="med"/>
              <a:tailEnd type="triangl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 name="Freeform 10"/>
            <p:cNvSpPr/>
            <p:nvPr/>
          </p:nvSpPr>
          <p:spPr bwMode="auto">
            <a:xfrm>
              <a:off x="1547664" y="2420888"/>
              <a:ext cx="3962400" cy="1168400"/>
            </a:xfrm>
            <a:custGeom>
              <a:avLst/>
              <a:gdLst>
                <a:gd name="T0" fmla="*/ 0 w 2496"/>
                <a:gd name="T1" fmla="*/ 2147483646 h 736"/>
                <a:gd name="T2" fmla="*/ 2147483646 w 2496"/>
                <a:gd name="T3" fmla="*/ 2147483646 h 736"/>
                <a:gd name="T4" fmla="*/ 2147483646 w 2496"/>
                <a:gd name="T5" fmla="*/ 0 h 736"/>
                <a:gd name="T6" fmla="*/ 0 60000 65536"/>
                <a:gd name="T7" fmla="*/ 0 60000 65536"/>
                <a:gd name="T8" fmla="*/ 0 60000 65536"/>
              </a:gdLst>
              <a:ahLst/>
              <a:cxnLst>
                <a:cxn ang="T6">
                  <a:pos x="T0" y="T1"/>
                </a:cxn>
                <a:cxn ang="T7">
                  <a:pos x="T2" y="T3"/>
                </a:cxn>
                <a:cxn ang="T8">
                  <a:pos x="T4" y="T5"/>
                </a:cxn>
              </a:cxnLst>
              <a:rect l="0" t="0" r="r" b="b"/>
              <a:pathLst>
                <a:path w="2496" h="736">
                  <a:moveTo>
                    <a:pt x="0" y="96"/>
                  </a:moveTo>
                  <a:cubicBezTo>
                    <a:pt x="368" y="416"/>
                    <a:pt x="736" y="736"/>
                    <a:pt x="1152" y="720"/>
                  </a:cubicBezTo>
                  <a:cubicBezTo>
                    <a:pt x="1568" y="704"/>
                    <a:pt x="2032" y="352"/>
                    <a:pt x="2496" y="0"/>
                  </a:cubicBezTo>
                </a:path>
              </a:pathLst>
            </a:custGeom>
            <a:noFill/>
            <a:ln w="9525" cap="flat" cmpd="sng">
              <a:solidFill>
                <a:schemeClr val="tx1"/>
              </a:solidFill>
              <a:prstDash val="solid"/>
              <a:round/>
              <a:headEnd type="none" w="med" len="med"/>
              <a:tailEnd type="triangl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 name="Line 11"/>
            <p:cNvSpPr>
              <a:spLocks noChangeShapeType="1"/>
            </p:cNvSpPr>
            <p:nvPr/>
          </p:nvSpPr>
          <p:spPr bwMode="auto">
            <a:xfrm>
              <a:off x="328464" y="2116088"/>
              <a:ext cx="533400" cy="0"/>
            </a:xfrm>
            <a:prstGeom prst="line">
              <a:avLst/>
            </a:prstGeom>
            <a:noFill/>
            <a:ln w="9525">
              <a:solidFill>
                <a:schemeClr val="tx1"/>
              </a:solidFill>
              <a:rou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19" name="Object 12"/>
            <p:cNvGraphicFramePr>
              <a:graphicFrameLocks noChangeAspect="1"/>
            </p:cNvGraphicFramePr>
            <p:nvPr>
              <p:extLst>
                <p:ext uri="{D42A27DB-BD31-4B8C-83A1-F6EECF244321}">
                  <p14:modId xmlns:p14="http://schemas.microsoft.com/office/powerpoint/2010/main" val="1679379303"/>
                </p:ext>
              </p:extLst>
            </p:nvPr>
          </p:nvGraphicFramePr>
          <p:xfrm>
            <a:off x="2455714" y="1106438"/>
            <a:ext cx="265113" cy="419100"/>
          </p:xfrm>
          <a:graphic>
            <a:graphicData uri="http://schemas.openxmlformats.org/presentationml/2006/ole">
              <mc:AlternateContent xmlns:mc="http://schemas.openxmlformats.org/markup-compatibility/2006">
                <mc:Choice xmlns:v="urn:schemas-microsoft-com:vml" Requires="v">
                  <p:oleObj spid="_x0000_s25043" name="Equation" r:id="rId6" imgW="266700" imgH="419100" progId="Equation.3">
                    <p:embed/>
                  </p:oleObj>
                </mc:Choice>
                <mc:Fallback>
                  <p:oleObj name="Equation" r:id="rId6" imgW="266700" imgH="419100" progId="Equation.3">
                    <p:embed/>
                    <p:pic>
                      <p:nvPicPr>
                        <p:cNvPr id="19" name="Object 1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55714" y="1106438"/>
                          <a:ext cx="265113" cy="419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 name="Object 13"/>
            <p:cNvGraphicFramePr>
              <a:graphicFrameLocks noChangeAspect="1"/>
            </p:cNvGraphicFramePr>
            <p:nvPr>
              <p:extLst>
                <p:ext uri="{D42A27DB-BD31-4B8C-83A1-F6EECF244321}">
                  <p14:modId xmlns:p14="http://schemas.microsoft.com/office/powerpoint/2010/main" val="3110278443"/>
                </p:ext>
              </p:extLst>
            </p:nvPr>
          </p:nvGraphicFramePr>
          <p:xfrm>
            <a:off x="2531914" y="2173238"/>
            <a:ext cx="176213" cy="406400"/>
          </p:xfrm>
          <a:graphic>
            <a:graphicData uri="http://schemas.openxmlformats.org/presentationml/2006/ole">
              <mc:AlternateContent xmlns:mc="http://schemas.openxmlformats.org/markup-compatibility/2006">
                <mc:Choice xmlns:v="urn:schemas-microsoft-com:vml" Requires="v">
                  <p:oleObj spid="_x0000_s25044" name="Equation" r:id="rId8" imgW="177800" imgH="405765" progId="Equation.3">
                    <p:embed/>
                  </p:oleObj>
                </mc:Choice>
                <mc:Fallback>
                  <p:oleObj name="Equation" r:id="rId8" imgW="177800" imgH="405765" progId="Equation.3">
                    <p:embed/>
                    <p:pic>
                      <p:nvPicPr>
                        <p:cNvPr id="20" name="Object 1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531914" y="2173238"/>
                          <a:ext cx="176213" cy="40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 name="Object 14"/>
            <p:cNvGraphicFramePr>
              <a:graphicFrameLocks noChangeAspect="1"/>
            </p:cNvGraphicFramePr>
            <p:nvPr>
              <p:extLst>
                <p:ext uri="{D42A27DB-BD31-4B8C-83A1-F6EECF244321}">
                  <p14:modId xmlns:p14="http://schemas.microsoft.com/office/powerpoint/2010/main" val="745585934"/>
                </p:ext>
              </p:extLst>
            </p:nvPr>
          </p:nvGraphicFramePr>
          <p:xfrm>
            <a:off x="4259114" y="1633488"/>
            <a:ext cx="660400" cy="531813"/>
          </p:xfrm>
          <a:graphic>
            <a:graphicData uri="http://schemas.openxmlformats.org/presentationml/2006/ole">
              <mc:AlternateContent xmlns:mc="http://schemas.openxmlformats.org/markup-compatibility/2006">
                <mc:Choice xmlns:v="urn:schemas-microsoft-com:vml" Requires="v">
                  <p:oleObj spid="_x0000_s25045" name="Equation" r:id="rId10" imgW="660400" imgH="533400" progId="Equation.3">
                    <p:embed/>
                  </p:oleObj>
                </mc:Choice>
                <mc:Fallback>
                  <p:oleObj name="Equation" r:id="rId10" imgW="660400" imgH="533400" progId="Equation.3">
                    <p:embed/>
                    <p:pic>
                      <p:nvPicPr>
                        <p:cNvPr id="21" name="Object 14"/>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259114" y="1633488"/>
                          <a:ext cx="660400" cy="5318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2" name="Object 15"/>
            <p:cNvGraphicFramePr>
              <a:graphicFrameLocks noChangeAspect="1"/>
            </p:cNvGraphicFramePr>
            <p:nvPr>
              <p:extLst>
                <p:ext uri="{D42A27DB-BD31-4B8C-83A1-F6EECF244321}">
                  <p14:modId xmlns:p14="http://schemas.microsoft.com/office/powerpoint/2010/main" val="2051994125"/>
                </p:ext>
              </p:extLst>
            </p:nvPr>
          </p:nvGraphicFramePr>
          <p:xfrm>
            <a:off x="3055789" y="3035251"/>
            <a:ext cx="458788" cy="504825"/>
          </p:xfrm>
          <a:graphic>
            <a:graphicData uri="http://schemas.openxmlformats.org/presentationml/2006/ole">
              <mc:AlternateContent xmlns:mc="http://schemas.openxmlformats.org/markup-compatibility/2006">
                <mc:Choice xmlns:v="urn:schemas-microsoft-com:vml" Requires="v">
                  <p:oleObj spid="_x0000_s25046" name="公式" r:id="rId12" imgW="127000" imgH="139700" progId="Equation.3">
                    <p:embed/>
                  </p:oleObj>
                </mc:Choice>
                <mc:Fallback>
                  <p:oleObj name="公式" r:id="rId12" imgW="127000" imgH="139700" progId="Equation.3">
                    <p:embed/>
                    <p:pic>
                      <p:nvPicPr>
                        <p:cNvPr id="22" name="Object 15"/>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055789" y="3035251"/>
                          <a:ext cx="458788" cy="504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3" name="Object 16"/>
            <p:cNvGraphicFramePr>
              <a:graphicFrameLocks noChangeAspect="1"/>
            </p:cNvGraphicFramePr>
            <p:nvPr>
              <p:extLst>
                <p:ext uri="{D42A27DB-BD31-4B8C-83A1-F6EECF244321}">
                  <p14:modId xmlns:p14="http://schemas.microsoft.com/office/powerpoint/2010/main" val="3396943739"/>
                </p:ext>
              </p:extLst>
            </p:nvPr>
          </p:nvGraphicFramePr>
          <p:xfrm>
            <a:off x="1134914" y="1785888"/>
            <a:ext cx="481013" cy="582613"/>
          </p:xfrm>
          <a:graphic>
            <a:graphicData uri="http://schemas.openxmlformats.org/presentationml/2006/ole">
              <mc:AlternateContent xmlns:mc="http://schemas.openxmlformats.org/markup-compatibility/2006">
                <mc:Choice xmlns:v="urn:schemas-microsoft-com:vml" Requires="v">
                  <p:oleObj spid="_x0000_s25047" name="Equation" r:id="rId14" imgW="482600" imgH="584200" progId="Equation.3">
                    <p:embed/>
                  </p:oleObj>
                </mc:Choice>
                <mc:Fallback>
                  <p:oleObj name="Equation" r:id="rId14" imgW="482600" imgH="584200" progId="Equation.3">
                    <p:embed/>
                    <p:pic>
                      <p:nvPicPr>
                        <p:cNvPr id="23" name="Object 16"/>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134914" y="1785888"/>
                          <a:ext cx="481013" cy="582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4" name="Object 17"/>
            <p:cNvGraphicFramePr>
              <a:graphicFrameLocks noChangeAspect="1"/>
            </p:cNvGraphicFramePr>
            <p:nvPr>
              <p:extLst>
                <p:ext uri="{D42A27DB-BD31-4B8C-83A1-F6EECF244321}">
                  <p14:modId xmlns:p14="http://schemas.microsoft.com/office/powerpoint/2010/main" val="2345816482"/>
                </p:ext>
              </p:extLst>
            </p:nvPr>
          </p:nvGraphicFramePr>
          <p:xfrm>
            <a:off x="3306614" y="1792238"/>
            <a:ext cx="404813" cy="569913"/>
          </p:xfrm>
          <a:graphic>
            <a:graphicData uri="http://schemas.openxmlformats.org/presentationml/2006/ole">
              <mc:AlternateContent xmlns:mc="http://schemas.openxmlformats.org/markup-compatibility/2006">
                <mc:Choice xmlns:v="urn:schemas-microsoft-com:vml" Requires="v">
                  <p:oleObj spid="_x0000_s25048" name="Equation" r:id="rId16" imgW="406400" imgH="571500" progId="Equation.3">
                    <p:embed/>
                  </p:oleObj>
                </mc:Choice>
                <mc:Fallback>
                  <p:oleObj name="Equation" r:id="rId16" imgW="406400" imgH="571500" progId="Equation.3">
                    <p:embed/>
                    <p:pic>
                      <p:nvPicPr>
                        <p:cNvPr id="24" name="Object 17"/>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306614" y="1792238"/>
                          <a:ext cx="404813" cy="569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5" name="Object 18"/>
            <p:cNvGraphicFramePr>
              <a:graphicFrameLocks noChangeAspect="1"/>
            </p:cNvGraphicFramePr>
            <p:nvPr>
              <p:extLst>
                <p:ext uri="{D42A27DB-BD31-4B8C-83A1-F6EECF244321}">
                  <p14:modId xmlns:p14="http://schemas.microsoft.com/office/powerpoint/2010/main" val="36342573"/>
                </p:ext>
              </p:extLst>
            </p:nvPr>
          </p:nvGraphicFramePr>
          <p:xfrm>
            <a:off x="5402114" y="1792238"/>
            <a:ext cx="481013" cy="569913"/>
          </p:xfrm>
          <a:graphic>
            <a:graphicData uri="http://schemas.openxmlformats.org/presentationml/2006/ole">
              <mc:AlternateContent xmlns:mc="http://schemas.openxmlformats.org/markup-compatibility/2006">
                <mc:Choice xmlns:v="urn:schemas-microsoft-com:vml" Requires="v">
                  <p:oleObj spid="_x0000_s25049" name="Equation" r:id="rId18" imgW="482600" imgH="571500" progId="Equation.3">
                    <p:embed/>
                  </p:oleObj>
                </mc:Choice>
                <mc:Fallback>
                  <p:oleObj name="Equation" r:id="rId18" imgW="482600" imgH="571500" progId="Equation.3">
                    <p:embed/>
                    <p:pic>
                      <p:nvPicPr>
                        <p:cNvPr id="25" name="Object 18"/>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5402114" y="1792238"/>
                          <a:ext cx="481013" cy="569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39" name="Object 16"/>
          <p:cNvGraphicFramePr>
            <a:graphicFrameLocks noChangeAspect="1"/>
          </p:cNvGraphicFramePr>
          <p:nvPr>
            <p:extLst>
              <p:ext uri="{D42A27DB-BD31-4B8C-83A1-F6EECF244321}">
                <p14:modId xmlns:p14="http://schemas.microsoft.com/office/powerpoint/2010/main" val="1707783907"/>
              </p:ext>
            </p:extLst>
          </p:nvPr>
        </p:nvGraphicFramePr>
        <p:xfrm>
          <a:off x="5402114" y="4116215"/>
          <a:ext cx="3530600" cy="584200"/>
        </p:xfrm>
        <a:graphic>
          <a:graphicData uri="http://schemas.openxmlformats.org/presentationml/2006/ole">
            <mc:AlternateContent xmlns:mc="http://schemas.openxmlformats.org/markup-compatibility/2006">
              <mc:Choice xmlns:v="urn:schemas-microsoft-com:vml" Requires="v">
                <p:oleObj spid="_x0000_s25050" name="Equation" r:id="rId20" imgW="3530600" imgH="584200" progId="Equation.3">
                  <p:embed/>
                </p:oleObj>
              </mc:Choice>
              <mc:Fallback>
                <p:oleObj name="Equation" r:id="rId20" imgW="3530600" imgH="584200" progId="Equation.3">
                  <p:embed/>
                  <p:pic>
                    <p:nvPicPr>
                      <p:cNvPr id="39" name="Object 16"/>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5402114" y="4116215"/>
                        <a:ext cx="3530600" cy="584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43" name="组合 42"/>
          <p:cNvGrpSpPr/>
          <p:nvPr/>
        </p:nvGrpSpPr>
        <p:grpSpPr>
          <a:xfrm>
            <a:off x="220514" y="4336083"/>
            <a:ext cx="5607050" cy="2482850"/>
            <a:chOff x="220514" y="4336083"/>
            <a:chExt cx="5607050" cy="2482850"/>
          </a:xfrm>
        </p:grpSpPr>
        <p:sp>
          <p:nvSpPr>
            <p:cNvPr id="34" name="Freeform 10"/>
            <p:cNvSpPr/>
            <p:nvPr/>
          </p:nvSpPr>
          <p:spPr bwMode="auto">
            <a:xfrm>
              <a:off x="1439714" y="5650533"/>
              <a:ext cx="3962400" cy="1168400"/>
            </a:xfrm>
            <a:custGeom>
              <a:avLst/>
              <a:gdLst>
                <a:gd name="T0" fmla="*/ 0 w 2496"/>
                <a:gd name="T1" fmla="*/ 2147483646 h 736"/>
                <a:gd name="T2" fmla="*/ 2147483646 w 2496"/>
                <a:gd name="T3" fmla="*/ 2147483646 h 736"/>
                <a:gd name="T4" fmla="*/ 2147483646 w 2496"/>
                <a:gd name="T5" fmla="*/ 0 h 736"/>
                <a:gd name="T6" fmla="*/ 0 60000 65536"/>
                <a:gd name="T7" fmla="*/ 0 60000 65536"/>
                <a:gd name="T8" fmla="*/ 0 60000 65536"/>
              </a:gdLst>
              <a:ahLst/>
              <a:cxnLst>
                <a:cxn ang="T6">
                  <a:pos x="T0" y="T1"/>
                </a:cxn>
                <a:cxn ang="T7">
                  <a:pos x="T2" y="T3"/>
                </a:cxn>
                <a:cxn ang="T8">
                  <a:pos x="T4" y="T5"/>
                </a:cxn>
              </a:cxnLst>
              <a:rect l="0" t="0" r="r" b="b"/>
              <a:pathLst>
                <a:path w="2496" h="736">
                  <a:moveTo>
                    <a:pt x="0" y="96"/>
                  </a:moveTo>
                  <a:cubicBezTo>
                    <a:pt x="368" y="416"/>
                    <a:pt x="736" y="736"/>
                    <a:pt x="1152" y="720"/>
                  </a:cubicBezTo>
                  <a:cubicBezTo>
                    <a:pt x="1568" y="704"/>
                    <a:pt x="2032" y="352"/>
                    <a:pt x="2496" y="0"/>
                  </a:cubicBezTo>
                </a:path>
              </a:pathLst>
            </a:custGeom>
            <a:noFill/>
            <a:ln w="9525" cap="flat" cmpd="sng">
              <a:solidFill>
                <a:schemeClr val="tx1"/>
              </a:solidFill>
              <a:prstDash val="solid"/>
              <a:round/>
              <a:headEnd type="none" w="med" len="med"/>
              <a:tailEnd type="triangl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5" name="组合 4"/>
            <p:cNvGrpSpPr/>
            <p:nvPr/>
          </p:nvGrpSpPr>
          <p:grpSpPr>
            <a:xfrm>
              <a:off x="220514" y="4336083"/>
              <a:ext cx="5607050" cy="1473200"/>
              <a:chOff x="220514" y="4336083"/>
              <a:chExt cx="5607050" cy="1473200"/>
            </a:xfrm>
          </p:grpSpPr>
          <p:sp>
            <p:nvSpPr>
              <p:cNvPr id="26" name="Oval 2"/>
              <p:cNvSpPr>
                <a:spLocks noChangeArrowheads="1"/>
              </p:cNvSpPr>
              <p:nvPr/>
            </p:nvSpPr>
            <p:spPr bwMode="auto">
              <a:xfrm>
                <a:off x="906314" y="4964733"/>
                <a:ext cx="685800" cy="685800"/>
              </a:xfrm>
              <a:prstGeom prst="ellipse">
                <a:avLst/>
              </a:prstGeom>
              <a:solidFill>
                <a:srgbClr val="FF0000">
                  <a:alpha val="50195"/>
                </a:srgbClr>
              </a:solidFill>
              <a:ln w="38100">
                <a:solidFill>
                  <a:srgbClr val="FF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7" name="Oval 3"/>
              <p:cNvSpPr>
                <a:spLocks noChangeArrowheads="1"/>
              </p:cNvSpPr>
              <p:nvPr/>
            </p:nvSpPr>
            <p:spPr bwMode="auto">
              <a:xfrm>
                <a:off x="753914" y="4812333"/>
                <a:ext cx="990600" cy="990600"/>
              </a:xfrm>
              <a:prstGeom prst="ellipse">
                <a:avLst/>
              </a:prstGeom>
              <a:noFill/>
              <a:ln w="38100">
                <a:solidFill>
                  <a:srgbClr val="FF00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aphicFrame>
            <p:nvGraphicFramePr>
              <p:cNvPr id="28" name="Object 4"/>
              <p:cNvGraphicFramePr>
                <a:graphicFrameLocks noChangeAspect="1"/>
              </p:cNvGraphicFramePr>
              <p:nvPr>
                <p:extLst>
                  <p:ext uri="{D42A27DB-BD31-4B8C-83A1-F6EECF244321}">
                    <p14:modId xmlns:p14="http://schemas.microsoft.com/office/powerpoint/2010/main" val="3722216525"/>
                  </p:ext>
                </p:extLst>
              </p:nvPr>
            </p:nvGraphicFramePr>
            <p:xfrm>
              <a:off x="1033314" y="5015533"/>
              <a:ext cx="481013" cy="582613"/>
            </p:xfrm>
            <a:graphic>
              <a:graphicData uri="http://schemas.openxmlformats.org/presentationml/2006/ole">
                <mc:AlternateContent xmlns:mc="http://schemas.openxmlformats.org/markup-compatibility/2006">
                  <mc:Choice xmlns:v="urn:schemas-microsoft-com:vml" Requires="v">
                    <p:oleObj spid="_x0000_s25051" name="Equation" r:id="rId22" imgW="482600" imgH="584200" progId="Equation.3">
                      <p:embed/>
                    </p:oleObj>
                  </mc:Choice>
                  <mc:Fallback>
                    <p:oleObj name="Equation" r:id="rId22" imgW="482600" imgH="584200" progId="Equation.3">
                      <p:embed/>
                      <p:pic>
                        <p:nvPicPr>
                          <p:cNvPr id="28" name="Object 4"/>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033314" y="5015533"/>
                            <a:ext cx="481013" cy="582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9" name="Oval 5"/>
              <p:cNvSpPr>
                <a:spLocks noChangeArrowheads="1"/>
              </p:cNvSpPr>
              <p:nvPr/>
            </p:nvSpPr>
            <p:spPr bwMode="auto">
              <a:xfrm>
                <a:off x="5141764" y="5015533"/>
                <a:ext cx="685800" cy="685800"/>
              </a:xfrm>
              <a:prstGeom prst="ellipse">
                <a:avLst/>
              </a:prstGeom>
              <a:solidFill>
                <a:srgbClr val="FF0000">
                  <a:alpha val="50195"/>
                </a:srgbClr>
              </a:solidFill>
              <a:ln w="38100">
                <a:solidFill>
                  <a:srgbClr val="FF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0" name="Oval 6"/>
              <p:cNvSpPr>
                <a:spLocks noChangeArrowheads="1"/>
              </p:cNvSpPr>
              <p:nvPr/>
            </p:nvSpPr>
            <p:spPr bwMode="auto">
              <a:xfrm>
                <a:off x="3008164" y="5015533"/>
                <a:ext cx="685800" cy="685800"/>
              </a:xfrm>
              <a:prstGeom prst="ellipse">
                <a:avLst/>
              </a:prstGeom>
              <a:solidFill>
                <a:srgbClr val="FF0000">
                  <a:alpha val="50195"/>
                </a:srgbClr>
              </a:solidFill>
              <a:ln w="38100">
                <a:solidFill>
                  <a:srgbClr val="FF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1" name="Line 7"/>
              <p:cNvSpPr>
                <a:spLocks noChangeShapeType="1"/>
              </p:cNvSpPr>
              <p:nvPr/>
            </p:nvSpPr>
            <p:spPr bwMode="auto">
              <a:xfrm>
                <a:off x="1744514" y="5345733"/>
                <a:ext cx="1295400" cy="0"/>
              </a:xfrm>
              <a:prstGeom prst="line">
                <a:avLst/>
              </a:prstGeom>
              <a:noFill/>
              <a:ln w="9525">
                <a:solidFill>
                  <a:schemeClr val="tx1"/>
                </a:solidFill>
                <a:rou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 name="Line 8"/>
              <p:cNvSpPr>
                <a:spLocks noChangeShapeType="1"/>
              </p:cNvSpPr>
              <p:nvPr/>
            </p:nvSpPr>
            <p:spPr bwMode="auto">
              <a:xfrm>
                <a:off x="3725714" y="5345733"/>
                <a:ext cx="1447800" cy="0"/>
              </a:xfrm>
              <a:prstGeom prst="line">
                <a:avLst/>
              </a:prstGeom>
              <a:noFill/>
              <a:ln w="38100">
                <a:solidFill>
                  <a:srgbClr val="FF0000"/>
                </a:solidFill>
                <a:rou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 name="Freeform 9"/>
              <p:cNvSpPr/>
              <p:nvPr/>
            </p:nvSpPr>
            <p:spPr bwMode="auto">
              <a:xfrm>
                <a:off x="1668314" y="4812333"/>
                <a:ext cx="1524000" cy="228600"/>
              </a:xfrm>
              <a:custGeom>
                <a:avLst/>
                <a:gdLst>
                  <a:gd name="T0" fmla="*/ 2147483646 w 960"/>
                  <a:gd name="T1" fmla="*/ 2147483646 h 144"/>
                  <a:gd name="T2" fmla="*/ 2147483646 w 960"/>
                  <a:gd name="T3" fmla="*/ 0 h 144"/>
                  <a:gd name="T4" fmla="*/ 0 w 960"/>
                  <a:gd name="T5" fmla="*/ 2147483646 h 144"/>
                  <a:gd name="T6" fmla="*/ 0 60000 65536"/>
                  <a:gd name="T7" fmla="*/ 0 60000 65536"/>
                  <a:gd name="T8" fmla="*/ 0 60000 65536"/>
                </a:gdLst>
                <a:ahLst/>
                <a:cxnLst>
                  <a:cxn ang="T6">
                    <a:pos x="T0" y="T1"/>
                  </a:cxn>
                  <a:cxn ang="T7">
                    <a:pos x="T2" y="T3"/>
                  </a:cxn>
                  <a:cxn ang="T8">
                    <a:pos x="T4" y="T5"/>
                  </a:cxn>
                </a:cxnLst>
                <a:rect l="0" t="0" r="r" b="b"/>
                <a:pathLst>
                  <a:path w="960" h="144">
                    <a:moveTo>
                      <a:pt x="960" y="144"/>
                    </a:moveTo>
                    <a:cubicBezTo>
                      <a:pt x="824" y="72"/>
                      <a:pt x="688" y="0"/>
                      <a:pt x="528" y="0"/>
                    </a:cubicBezTo>
                    <a:cubicBezTo>
                      <a:pt x="368" y="0"/>
                      <a:pt x="184" y="72"/>
                      <a:pt x="0" y="144"/>
                    </a:cubicBezTo>
                  </a:path>
                </a:pathLst>
              </a:custGeom>
              <a:noFill/>
              <a:ln w="38100" cap="flat" cmpd="sng">
                <a:solidFill>
                  <a:srgbClr val="FF0000"/>
                </a:solidFill>
                <a:prstDash val="solid"/>
                <a:round/>
                <a:headEnd type="none" w="med" len="med"/>
                <a:tailEnd type="triangle" w="lg" len="lg"/>
              </a:ln>
              <a:effectLst/>
              <a:extLst>
                <a:ext uri="{909E8E84-426E-40DD-AFC4-6F175D3DCCD1}">
                  <a14:hiddenFill xmlns:a14="http://schemas.microsoft.com/office/drawing/2010/main">
                    <a:solidFill>
                      <a:schemeClr val="accent1">
                        <a:alpha val="50195"/>
                      </a:scheme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5" name="Line 11"/>
              <p:cNvSpPr>
                <a:spLocks noChangeShapeType="1"/>
              </p:cNvSpPr>
              <p:nvPr/>
            </p:nvSpPr>
            <p:spPr bwMode="auto">
              <a:xfrm>
                <a:off x="220514" y="5345733"/>
                <a:ext cx="533400" cy="0"/>
              </a:xfrm>
              <a:prstGeom prst="line">
                <a:avLst/>
              </a:prstGeom>
              <a:noFill/>
              <a:ln w="9525">
                <a:solidFill>
                  <a:schemeClr val="tx1"/>
                </a:solidFill>
                <a:rou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36" name="Object 12"/>
              <p:cNvGraphicFramePr>
                <a:graphicFrameLocks noChangeAspect="1"/>
              </p:cNvGraphicFramePr>
              <p:nvPr>
                <p:extLst>
                  <p:ext uri="{D42A27DB-BD31-4B8C-83A1-F6EECF244321}">
                    <p14:modId xmlns:p14="http://schemas.microsoft.com/office/powerpoint/2010/main" val="3766907064"/>
                  </p:ext>
                </p:extLst>
              </p:nvPr>
            </p:nvGraphicFramePr>
            <p:xfrm>
              <a:off x="2347764" y="4336083"/>
              <a:ext cx="265113" cy="419100"/>
            </p:xfrm>
            <a:graphic>
              <a:graphicData uri="http://schemas.openxmlformats.org/presentationml/2006/ole">
                <mc:AlternateContent xmlns:mc="http://schemas.openxmlformats.org/markup-compatibility/2006">
                  <mc:Choice xmlns:v="urn:schemas-microsoft-com:vml" Requires="v">
                    <p:oleObj spid="_x0000_s25052" name="Equation" r:id="rId23" imgW="266700" imgH="419100" progId="Equation.3">
                      <p:embed/>
                    </p:oleObj>
                  </mc:Choice>
                  <mc:Fallback>
                    <p:oleObj name="Equation" r:id="rId23" imgW="266700" imgH="419100" progId="Equation.3">
                      <p:embed/>
                      <p:pic>
                        <p:nvPicPr>
                          <p:cNvPr id="36" name="Object 1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347764" y="4336083"/>
                            <a:ext cx="265113" cy="419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7" name="Object 13"/>
              <p:cNvGraphicFramePr>
                <a:graphicFrameLocks noChangeAspect="1"/>
              </p:cNvGraphicFramePr>
              <p:nvPr>
                <p:extLst>
                  <p:ext uri="{D42A27DB-BD31-4B8C-83A1-F6EECF244321}">
                    <p14:modId xmlns:p14="http://schemas.microsoft.com/office/powerpoint/2010/main" val="2947487045"/>
                  </p:ext>
                </p:extLst>
              </p:nvPr>
            </p:nvGraphicFramePr>
            <p:xfrm>
              <a:off x="2423964" y="5402883"/>
              <a:ext cx="176213" cy="406400"/>
            </p:xfrm>
            <a:graphic>
              <a:graphicData uri="http://schemas.openxmlformats.org/presentationml/2006/ole">
                <mc:AlternateContent xmlns:mc="http://schemas.openxmlformats.org/markup-compatibility/2006">
                  <mc:Choice xmlns:v="urn:schemas-microsoft-com:vml" Requires="v">
                    <p:oleObj spid="_x0000_s25053" name="Equation" r:id="rId24" imgW="177800" imgH="405765" progId="Equation.3">
                      <p:embed/>
                    </p:oleObj>
                  </mc:Choice>
                  <mc:Fallback>
                    <p:oleObj name="Equation" r:id="rId24" imgW="177800" imgH="405765" progId="Equation.3">
                      <p:embed/>
                      <p:pic>
                        <p:nvPicPr>
                          <p:cNvPr id="37" name="Object 1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423964" y="5402883"/>
                            <a:ext cx="176213" cy="40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8" name="Object 14"/>
              <p:cNvGraphicFramePr>
                <a:graphicFrameLocks noChangeAspect="1"/>
              </p:cNvGraphicFramePr>
              <p:nvPr>
                <p:extLst>
                  <p:ext uri="{D42A27DB-BD31-4B8C-83A1-F6EECF244321}">
                    <p14:modId xmlns:p14="http://schemas.microsoft.com/office/powerpoint/2010/main" val="2736673186"/>
                  </p:ext>
                </p:extLst>
              </p:nvPr>
            </p:nvGraphicFramePr>
            <p:xfrm>
              <a:off x="4151164" y="4863133"/>
              <a:ext cx="660400" cy="531813"/>
            </p:xfrm>
            <a:graphic>
              <a:graphicData uri="http://schemas.openxmlformats.org/presentationml/2006/ole">
                <mc:AlternateContent xmlns:mc="http://schemas.openxmlformats.org/markup-compatibility/2006">
                  <mc:Choice xmlns:v="urn:schemas-microsoft-com:vml" Requires="v">
                    <p:oleObj spid="_x0000_s25054" name="Equation" r:id="rId25" imgW="660400" imgH="533400" progId="Equation.3">
                      <p:embed/>
                    </p:oleObj>
                  </mc:Choice>
                  <mc:Fallback>
                    <p:oleObj name="Equation" r:id="rId25" imgW="660400" imgH="533400" progId="Equation.3">
                      <p:embed/>
                      <p:pic>
                        <p:nvPicPr>
                          <p:cNvPr id="38" name="Object 14"/>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151164" y="4863133"/>
                            <a:ext cx="660400" cy="5318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0" name="Object 17"/>
              <p:cNvGraphicFramePr>
                <a:graphicFrameLocks noChangeAspect="1"/>
              </p:cNvGraphicFramePr>
              <p:nvPr>
                <p:extLst>
                  <p:ext uri="{D42A27DB-BD31-4B8C-83A1-F6EECF244321}">
                    <p14:modId xmlns:p14="http://schemas.microsoft.com/office/powerpoint/2010/main" val="2987456689"/>
                  </p:ext>
                </p:extLst>
              </p:nvPr>
            </p:nvGraphicFramePr>
            <p:xfrm>
              <a:off x="3198664" y="5021883"/>
              <a:ext cx="404813" cy="569913"/>
            </p:xfrm>
            <a:graphic>
              <a:graphicData uri="http://schemas.openxmlformats.org/presentationml/2006/ole">
                <mc:AlternateContent xmlns:mc="http://schemas.openxmlformats.org/markup-compatibility/2006">
                  <mc:Choice xmlns:v="urn:schemas-microsoft-com:vml" Requires="v">
                    <p:oleObj spid="_x0000_s25055" name="Equation" r:id="rId26" imgW="406400" imgH="571500" progId="Equation.3">
                      <p:embed/>
                    </p:oleObj>
                  </mc:Choice>
                  <mc:Fallback>
                    <p:oleObj name="Equation" r:id="rId26" imgW="406400" imgH="571500" progId="Equation.3">
                      <p:embed/>
                      <p:pic>
                        <p:nvPicPr>
                          <p:cNvPr id="40" name="Object 17"/>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198664" y="5021883"/>
                            <a:ext cx="404813" cy="569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1" name="Object 18"/>
              <p:cNvGraphicFramePr>
                <a:graphicFrameLocks noChangeAspect="1"/>
              </p:cNvGraphicFramePr>
              <p:nvPr>
                <p:extLst>
                  <p:ext uri="{D42A27DB-BD31-4B8C-83A1-F6EECF244321}">
                    <p14:modId xmlns:p14="http://schemas.microsoft.com/office/powerpoint/2010/main" val="3297279020"/>
                  </p:ext>
                </p:extLst>
              </p:nvPr>
            </p:nvGraphicFramePr>
            <p:xfrm>
              <a:off x="5294164" y="5021883"/>
              <a:ext cx="481013" cy="569913"/>
            </p:xfrm>
            <a:graphic>
              <a:graphicData uri="http://schemas.openxmlformats.org/presentationml/2006/ole">
                <mc:AlternateContent xmlns:mc="http://schemas.openxmlformats.org/markup-compatibility/2006">
                  <mc:Choice xmlns:v="urn:schemas-microsoft-com:vml" Requires="v">
                    <p:oleObj spid="_x0000_s25056" name="Equation" r:id="rId27" imgW="482600" imgH="571500" progId="Equation.3">
                      <p:embed/>
                    </p:oleObj>
                  </mc:Choice>
                  <mc:Fallback>
                    <p:oleObj name="Equation" r:id="rId27" imgW="482600" imgH="571500" progId="Equation.3">
                      <p:embed/>
                      <p:pic>
                        <p:nvPicPr>
                          <p:cNvPr id="41" name="Object 18"/>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5294164" y="5021883"/>
                            <a:ext cx="481013" cy="569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42" name="Object 19"/>
            <p:cNvGraphicFramePr>
              <a:graphicFrameLocks noChangeAspect="1"/>
            </p:cNvGraphicFramePr>
            <p:nvPr>
              <p:extLst>
                <p:ext uri="{D42A27DB-BD31-4B8C-83A1-F6EECF244321}">
                  <p14:modId xmlns:p14="http://schemas.microsoft.com/office/powerpoint/2010/main" val="681483379"/>
                </p:ext>
              </p:extLst>
            </p:nvPr>
          </p:nvGraphicFramePr>
          <p:xfrm>
            <a:off x="2947839" y="6264896"/>
            <a:ext cx="458788" cy="504825"/>
          </p:xfrm>
          <a:graphic>
            <a:graphicData uri="http://schemas.openxmlformats.org/presentationml/2006/ole">
              <mc:AlternateContent xmlns:mc="http://schemas.openxmlformats.org/markup-compatibility/2006">
                <mc:Choice xmlns:v="urn:schemas-microsoft-com:vml" Requires="v">
                  <p:oleObj spid="_x0000_s25057" name="公式" r:id="rId28" imgW="127000" imgH="139700" progId="Equation.3">
                    <p:embed/>
                  </p:oleObj>
                </mc:Choice>
                <mc:Fallback>
                  <p:oleObj name="公式" r:id="rId28" imgW="127000" imgH="139700" progId="Equation.3">
                    <p:embed/>
                    <p:pic>
                      <p:nvPicPr>
                        <p:cNvPr id="42" name="Object 19"/>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947839" y="6264896"/>
                          <a:ext cx="458788" cy="504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44" name="Text Box 16"/>
          <p:cNvSpPr txBox="1">
            <a:spLocks noChangeArrowheads="1"/>
          </p:cNvSpPr>
          <p:nvPr/>
        </p:nvSpPr>
        <p:spPr bwMode="auto">
          <a:xfrm>
            <a:off x="3553054" y="521663"/>
            <a:ext cx="779381"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spcBef>
                <a:spcPct val="20000"/>
              </a:spcBef>
            </a:pPr>
            <a:r>
              <a:rPr kumimoji="0" lang="zh-CN" altLang="en-US" sz="3200" b="0" dirty="0">
                <a:solidFill>
                  <a:schemeClr val="accent2"/>
                </a:solidFill>
                <a:latin typeface="Comic Sans MS" panose="030F0702030302020204" pitchFamily="66" charset="0"/>
              </a:rPr>
              <a:t>例</a:t>
            </a:r>
            <a:r>
              <a:rPr kumimoji="0" lang="en-US" altLang="zh-CN" sz="3200" b="0" dirty="0">
                <a:solidFill>
                  <a:schemeClr val="accent2"/>
                </a:solidFill>
                <a:latin typeface="Comic Sans MS" panose="030F0702030302020204" pitchFamily="66" charset="0"/>
              </a:rPr>
              <a:t>1</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0C913308-F349-4B6D-A68A-DD1791B4A57B}" type="slidenum">
              <a:rPr lang="zh-CN" altLang="en-US" smtClean="0"/>
              <a:t>44</a:t>
            </a:fld>
            <a:endParaRPr lang="zh-CN" altLang="en-US"/>
          </a:p>
        </p:txBody>
      </p:sp>
      <p:sp>
        <p:nvSpPr>
          <p:cNvPr id="3" name="标题 2"/>
          <p:cNvSpPr>
            <a:spLocks noGrp="1"/>
          </p:cNvSpPr>
          <p:nvPr>
            <p:ph type="title"/>
          </p:nvPr>
        </p:nvSpPr>
        <p:spPr/>
        <p:txBody>
          <a:bodyPr/>
          <a:lstStyle/>
          <a:p>
            <a:r>
              <a:rPr lang="zh-CN" altLang="en-US" dirty="0">
                <a:latin typeface="+mn-lt"/>
              </a:rPr>
              <a:t>不确定性有限自动机（</a:t>
            </a:r>
            <a:r>
              <a:rPr lang="en-US" altLang="zh-CN" dirty="0">
                <a:latin typeface="+mn-lt"/>
              </a:rPr>
              <a:t>NFA</a:t>
            </a:r>
            <a:r>
              <a:rPr lang="zh-CN" altLang="en-US" dirty="0">
                <a:latin typeface="+mn-lt"/>
              </a:rPr>
              <a:t>）</a:t>
            </a:r>
          </a:p>
        </p:txBody>
      </p:sp>
      <p:sp>
        <p:nvSpPr>
          <p:cNvPr id="6" name="文本框 5"/>
          <p:cNvSpPr txBox="1"/>
          <p:nvPr/>
        </p:nvSpPr>
        <p:spPr>
          <a:xfrm>
            <a:off x="137950" y="488759"/>
            <a:ext cx="2417825" cy="369332"/>
          </a:xfrm>
          <a:prstGeom prst="rect">
            <a:avLst/>
          </a:prstGeom>
          <a:gradFill flip="none" rotWithShape="1">
            <a:gsLst>
              <a:gs pos="0">
                <a:schemeClr val="accent1">
                  <a:lumMod val="40000"/>
                  <a:lumOff val="60000"/>
                </a:schemeClr>
              </a:gs>
              <a:gs pos="50000">
                <a:schemeClr val="accent1">
                  <a:lumMod val="20000"/>
                  <a:lumOff val="80000"/>
                </a:schemeClr>
              </a:gs>
              <a:gs pos="100000">
                <a:schemeClr val="bg1"/>
              </a:gs>
            </a:gsLst>
            <a:lin ang="0" scaled="1"/>
            <a:tileRect/>
          </a:gradFill>
          <a:effectLst>
            <a:outerShdw blurRad="50800" dist="38100" dir="2700000" algn="tl" rotWithShape="0">
              <a:prstClr val="black">
                <a:alpha val="40000"/>
              </a:prstClr>
            </a:outerShdw>
          </a:effectLst>
        </p:spPr>
        <p:txBody>
          <a:bodyPr wrap="square" rtlCol="0">
            <a:spAutoFit/>
          </a:bodyPr>
          <a:lstStyle/>
          <a:p>
            <a:pPr algn="ctr"/>
            <a:r>
              <a:rPr lang="en-US" altLang="zh-CN" b="1" dirty="0">
                <a:latin typeface="微软雅黑" panose="020B0503020204020204" pitchFamily="34" charset="-122"/>
                <a:ea typeface="微软雅黑" panose="020B0503020204020204" pitchFamily="34" charset="-122"/>
              </a:rPr>
              <a:t>NFA</a:t>
            </a:r>
            <a:r>
              <a:rPr lang="zh-CN" altLang="en-US" b="1" dirty="0">
                <a:latin typeface="微软雅黑" panose="020B0503020204020204" pitchFamily="34" charset="-122"/>
                <a:ea typeface="微软雅黑" panose="020B0503020204020204" pitchFamily="34" charset="-122"/>
              </a:rPr>
              <a:t>的状态转换函数</a:t>
            </a:r>
          </a:p>
        </p:txBody>
      </p:sp>
      <p:graphicFrame>
        <p:nvGraphicFramePr>
          <p:cNvPr id="21" name="Object 18"/>
          <p:cNvGraphicFramePr>
            <a:graphicFrameLocks noChangeAspect="1"/>
          </p:cNvGraphicFramePr>
          <p:nvPr>
            <p:extLst>
              <p:ext uri="{D42A27DB-BD31-4B8C-83A1-F6EECF244321}">
                <p14:modId xmlns:p14="http://schemas.microsoft.com/office/powerpoint/2010/main" val="3617272017"/>
              </p:ext>
            </p:extLst>
          </p:nvPr>
        </p:nvGraphicFramePr>
        <p:xfrm>
          <a:off x="6013612" y="750888"/>
          <a:ext cx="2992438" cy="747712"/>
        </p:xfrm>
        <a:graphic>
          <a:graphicData uri="http://schemas.openxmlformats.org/presentationml/2006/ole">
            <mc:AlternateContent xmlns:mc="http://schemas.openxmlformats.org/markup-compatibility/2006">
              <mc:Choice xmlns:v="urn:schemas-microsoft-com:vml" Requires="v">
                <p:oleObj spid="_x0000_s26066" name="公式" r:id="rId4" imgW="914400" imgH="228600" progId="Equation.3">
                  <p:embed/>
                </p:oleObj>
              </mc:Choice>
              <mc:Fallback>
                <p:oleObj name="公式" r:id="rId4" imgW="914400" imgH="228600" progId="Equation.3">
                  <p:embed/>
                  <p:pic>
                    <p:nvPicPr>
                      <p:cNvPr id="21" name="Object 1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13612" y="750888"/>
                        <a:ext cx="2992438" cy="7477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4" name="组合 3"/>
          <p:cNvGrpSpPr/>
          <p:nvPr/>
        </p:nvGrpSpPr>
        <p:grpSpPr>
          <a:xfrm>
            <a:off x="323528" y="1124744"/>
            <a:ext cx="5638800" cy="2482850"/>
            <a:chOff x="1555750" y="3587750"/>
            <a:chExt cx="5638800" cy="2482850"/>
          </a:xfrm>
        </p:grpSpPr>
        <p:sp>
          <p:nvSpPr>
            <p:cNvPr id="5" name="Oval 2"/>
            <p:cNvSpPr>
              <a:spLocks noChangeArrowheads="1"/>
            </p:cNvSpPr>
            <p:nvPr/>
          </p:nvSpPr>
          <p:spPr bwMode="auto">
            <a:xfrm>
              <a:off x="2241550" y="4216400"/>
              <a:ext cx="685800" cy="685800"/>
            </a:xfrm>
            <a:prstGeom prst="ellipse">
              <a:avLst/>
            </a:prstGeom>
            <a:solidFill>
              <a:srgbClr val="FF0000">
                <a:alpha val="50195"/>
              </a:srgbClr>
            </a:solidFill>
            <a:ln w="38100">
              <a:solidFill>
                <a:srgbClr val="FF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7" name="Oval 3"/>
            <p:cNvSpPr>
              <a:spLocks noChangeArrowheads="1"/>
            </p:cNvSpPr>
            <p:nvPr/>
          </p:nvSpPr>
          <p:spPr bwMode="auto">
            <a:xfrm>
              <a:off x="2089150" y="4064000"/>
              <a:ext cx="990600" cy="990600"/>
            </a:xfrm>
            <a:prstGeom prst="ellipse">
              <a:avLst/>
            </a:prstGeom>
            <a:noFill/>
            <a:ln w="38100">
              <a:solidFill>
                <a:srgbClr val="FF00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aphicFrame>
          <p:nvGraphicFramePr>
            <p:cNvPr id="8" name="Object 4"/>
            <p:cNvGraphicFramePr>
              <a:graphicFrameLocks noChangeAspect="1"/>
            </p:cNvGraphicFramePr>
            <p:nvPr>
              <p:extLst>
                <p:ext uri="{D42A27DB-BD31-4B8C-83A1-F6EECF244321}">
                  <p14:modId xmlns:p14="http://schemas.microsoft.com/office/powerpoint/2010/main" val="1197035979"/>
                </p:ext>
              </p:extLst>
            </p:nvPr>
          </p:nvGraphicFramePr>
          <p:xfrm>
            <a:off x="2368550" y="4267200"/>
            <a:ext cx="481013" cy="582613"/>
          </p:xfrm>
          <a:graphic>
            <a:graphicData uri="http://schemas.openxmlformats.org/presentationml/2006/ole">
              <mc:AlternateContent xmlns:mc="http://schemas.openxmlformats.org/markup-compatibility/2006">
                <mc:Choice xmlns:v="urn:schemas-microsoft-com:vml" Requires="v">
                  <p:oleObj spid="_x0000_s26067" name="Equation" r:id="rId6" imgW="482600" imgH="584200" progId="Equation.3">
                    <p:embed/>
                  </p:oleObj>
                </mc:Choice>
                <mc:Fallback>
                  <p:oleObj name="Equation" r:id="rId6" imgW="482600" imgH="584200" progId="Equation.3">
                    <p:embed/>
                    <p:pic>
                      <p:nvPicPr>
                        <p:cNvPr id="8" name="Object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368550" y="4267200"/>
                          <a:ext cx="481013" cy="582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 name="Oval 5"/>
            <p:cNvSpPr>
              <a:spLocks noChangeArrowheads="1"/>
            </p:cNvSpPr>
            <p:nvPr/>
          </p:nvSpPr>
          <p:spPr bwMode="auto">
            <a:xfrm>
              <a:off x="6508750" y="4216400"/>
              <a:ext cx="685800" cy="685800"/>
            </a:xfrm>
            <a:prstGeom prst="ellipse">
              <a:avLst/>
            </a:prstGeom>
            <a:solidFill>
              <a:srgbClr val="FF0000">
                <a:alpha val="50195"/>
              </a:srgbClr>
            </a:solidFill>
            <a:ln w="38100">
              <a:solidFill>
                <a:srgbClr val="FF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0" name="Oval 6"/>
            <p:cNvSpPr>
              <a:spLocks noChangeArrowheads="1"/>
            </p:cNvSpPr>
            <p:nvPr/>
          </p:nvSpPr>
          <p:spPr bwMode="auto">
            <a:xfrm>
              <a:off x="4375150" y="4216400"/>
              <a:ext cx="685800" cy="685800"/>
            </a:xfrm>
            <a:prstGeom prst="ellipse">
              <a:avLst/>
            </a:prstGeom>
            <a:noFill/>
            <a:ln w="952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1" name="Line 7"/>
            <p:cNvSpPr>
              <a:spLocks noChangeShapeType="1"/>
            </p:cNvSpPr>
            <p:nvPr/>
          </p:nvSpPr>
          <p:spPr bwMode="auto">
            <a:xfrm>
              <a:off x="3079750" y="4597400"/>
              <a:ext cx="1295400" cy="0"/>
            </a:xfrm>
            <a:prstGeom prst="line">
              <a:avLst/>
            </a:prstGeom>
            <a:noFill/>
            <a:ln w="9525">
              <a:solidFill>
                <a:schemeClr val="tx1"/>
              </a:solidFill>
              <a:rou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Line 8"/>
            <p:cNvSpPr>
              <a:spLocks noChangeShapeType="1"/>
            </p:cNvSpPr>
            <p:nvPr/>
          </p:nvSpPr>
          <p:spPr bwMode="auto">
            <a:xfrm>
              <a:off x="5060950" y="4597400"/>
              <a:ext cx="1447800" cy="0"/>
            </a:xfrm>
            <a:prstGeom prst="line">
              <a:avLst/>
            </a:prstGeom>
            <a:noFill/>
            <a:ln w="9525">
              <a:solidFill>
                <a:schemeClr val="tx1"/>
              </a:solidFill>
              <a:rou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Freeform 9"/>
            <p:cNvSpPr/>
            <p:nvPr/>
          </p:nvSpPr>
          <p:spPr bwMode="auto">
            <a:xfrm>
              <a:off x="3003550" y="4064000"/>
              <a:ext cx="1524000" cy="228600"/>
            </a:xfrm>
            <a:custGeom>
              <a:avLst/>
              <a:gdLst>
                <a:gd name="T0" fmla="*/ 2147483646 w 960"/>
                <a:gd name="T1" fmla="*/ 2147483646 h 144"/>
                <a:gd name="T2" fmla="*/ 2147483646 w 960"/>
                <a:gd name="T3" fmla="*/ 0 h 144"/>
                <a:gd name="T4" fmla="*/ 0 w 960"/>
                <a:gd name="T5" fmla="*/ 2147483646 h 144"/>
                <a:gd name="T6" fmla="*/ 0 60000 65536"/>
                <a:gd name="T7" fmla="*/ 0 60000 65536"/>
                <a:gd name="T8" fmla="*/ 0 60000 65536"/>
              </a:gdLst>
              <a:ahLst/>
              <a:cxnLst>
                <a:cxn ang="T6">
                  <a:pos x="T0" y="T1"/>
                </a:cxn>
                <a:cxn ang="T7">
                  <a:pos x="T2" y="T3"/>
                </a:cxn>
                <a:cxn ang="T8">
                  <a:pos x="T4" y="T5"/>
                </a:cxn>
              </a:cxnLst>
              <a:rect l="0" t="0" r="r" b="b"/>
              <a:pathLst>
                <a:path w="960" h="144">
                  <a:moveTo>
                    <a:pt x="960" y="144"/>
                  </a:moveTo>
                  <a:cubicBezTo>
                    <a:pt x="824" y="72"/>
                    <a:pt x="688" y="0"/>
                    <a:pt x="528" y="0"/>
                  </a:cubicBezTo>
                  <a:cubicBezTo>
                    <a:pt x="368" y="0"/>
                    <a:pt x="184" y="72"/>
                    <a:pt x="0" y="144"/>
                  </a:cubicBezTo>
                </a:path>
              </a:pathLst>
            </a:custGeom>
            <a:noFill/>
            <a:ln w="9525" cap="flat" cmpd="sng">
              <a:solidFill>
                <a:schemeClr val="tx1"/>
              </a:solidFill>
              <a:prstDash val="solid"/>
              <a:round/>
              <a:headEnd type="none" w="med" len="med"/>
              <a:tailEnd type="triangl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Freeform 10"/>
            <p:cNvSpPr/>
            <p:nvPr/>
          </p:nvSpPr>
          <p:spPr bwMode="auto">
            <a:xfrm>
              <a:off x="2774950" y="4902200"/>
              <a:ext cx="3962400" cy="1168400"/>
            </a:xfrm>
            <a:custGeom>
              <a:avLst/>
              <a:gdLst>
                <a:gd name="T0" fmla="*/ 0 w 2496"/>
                <a:gd name="T1" fmla="*/ 2147483646 h 736"/>
                <a:gd name="T2" fmla="*/ 2147483646 w 2496"/>
                <a:gd name="T3" fmla="*/ 2147483646 h 736"/>
                <a:gd name="T4" fmla="*/ 2147483646 w 2496"/>
                <a:gd name="T5" fmla="*/ 0 h 736"/>
                <a:gd name="T6" fmla="*/ 0 60000 65536"/>
                <a:gd name="T7" fmla="*/ 0 60000 65536"/>
                <a:gd name="T8" fmla="*/ 0 60000 65536"/>
              </a:gdLst>
              <a:ahLst/>
              <a:cxnLst>
                <a:cxn ang="T6">
                  <a:pos x="T0" y="T1"/>
                </a:cxn>
                <a:cxn ang="T7">
                  <a:pos x="T2" y="T3"/>
                </a:cxn>
                <a:cxn ang="T8">
                  <a:pos x="T4" y="T5"/>
                </a:cxn>
              </a:cxnLst>
              <a:rect l="0" t="0" r="r" b="b"/>
              <a:pathLst>
                <a:path w="2496" h="736">
                  <a:moveTo>
                    <a:pt x="0" y="96"/>
                  </a:moveTo>
                  <a:cubicBezTo>
                    <a:pt x="368" y="416"/>
                    <a:pt x="736" y="736"/>
                    <a:pt x="1152" y="720"/>
                  </a:cubicBezTo>
                  <a:cubicBezTo>
                    <a:pt x="1568" y="704"/>
                    <a:pt x="2032" y="352"/>
                    <a:pt x="2496" y="0"/>
                  </a:cubicBezTo>
                </a:path>
              </a:pathLst>
            </a:custGeom>
            <a:noFill/>
            <a:ln w="38100" cap="flat" cmpd="sng">
              <a:solidFill>
                <a:srgbClr val="FF0000"/>
              </a:solidFill>
              <a:prstDash val="solid"/>
              <a:round/>
              <a:headEnd type="none" w="med" len="med"/>
              <a:tailEnd type="triangl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 name="Line 11"/>
            <p:cNvSpPr>
              <a:spLocks noChangeShapeType="1"/>
            </p:cNvSpPr>
            <p:nvPr/>
          </p:nvSpPr>
          <p:spPr bwMode="auto">
            <a:xfrm>
              <a:off x="1555750" y="4597400"/>
              <a:ext cx="533400" cy="0"/>
            </a:xfrm>
            <a:prstGeom prst="line">
              <a:avLst/>
            </a:prstGeom>
            <a:noFill/>
            <a:ln w="9525">
              <a:solidFill>
                <a:schemeClr val="tx1"/>
              </a:solidFill>
              <a:rou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16" name="Object 12"/>
            <p:cNvGraphicFramePr>
              <a:graphicFrameLocks noChangeAspect="1"/>
            </p:cNvGraphicFramePr>
            <p:nvPr>
              <p:extLst>
                <p:ext uri="{D42A27DB-BD31-4B8C-83A1-F6EECF244321}">
                  <p14:modId xmlns:p14="http://schemas.microsoft.com/office/powerpoint/2010/main" val="2398183983"/>
                </p:ext>
              </p:extLst>
            </p:nvPr>
          </p:nvGraphicFramePr>
          <p:xfrm>
            <a:off x="3683000" y="3587750"/>
            <a:ext cx="265113" cy="419100"/>
          </p:xfrm>
          <a:graphic>
            <a:graphicData uri="http://schemas.openxmlformats.org/presentationml/2006/ole">
              <mc:AlternateContent xmlns:mc="http://schemas.openxmlformats.org/markup-compatibility/2006">
                <mc:Choice xmlns:v="urn:schemas-microsoft-com:vml" Requires="v">
                  <p:oleObj spid="_x0000_s26068" name="Equation" r:id="rId8" imgW="266700" imgH="419100" progId="Equation.3">
                    <p:embed/>
                  </p:oleObj>
                </mc:Choice>
                <mc:Fallback>
                  <p:oleObj name="Equation" r:id="rId8" imgW="266700" imgH="419100" progId="Equation.3">
                    <p:embed/>
                    <p:pic>
                      <p:nvPicPr>
                        <p:cNvPr id="16" name="Object 1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683000" y="3587750"/>
                          <a:ext cx="265113" cy="419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7" name="Object 13"/>
            <p:cNvGraphicFramePr>
              <a:graphicFrameLocks noChangeAspect="1"/>
            </p:cNvGraphicFramePr>
            <p:nvPr>
              <p:extLst>
                <p:ext uri="{D42A27DB-BD31-4B8C-83A1-F6EECF244321}">
                  <p14:modId xmlns:p14="http://schemas.microsoft.com/office/powerpoint/2010/main" val="471122206"/>
                </p:ext>
              </p:extLst>
            </p:nvPr>
          </p:nvGraphicFramePr>
          <p:xfrm>
            <a:off x="3759200" y="4654550"/>
            <a:ext cx="176213" cy="406400"/>
          </p:xfrm>
          <a:graphic>
            <a:graphicData uri="http://schemas.openxmlformats.org/presentationml/2006/ole">
              <mc:AlternateContent xmlns:mc="http://schemas.openxmlformats.org/markup-compatibility/2006">
                <mc:Choice xmlns:v="urn:schemas-microsoft-com:vml" Requires="v">
                  <p:oleObj spid="_x0000_s26069" name="Equation" r:id="rId10" imgW="177800" imgH="405765" progId="Equation.3">
                    <p:embed/>
                  </p:oleObj>
                </mc:Choice>
                <mc:Fallback>
                  <p:oleObj name="Equation" r:id="rId10" imgW="177800" imgH="405765" progId="Equation.3">
                    <p:embed/>
                    <p:pic>
                      <p:nvPicPr>
                        <p:cNvPr id="17" name="Object 1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759200" y="4654550"/>
                          <a:ext cx="176213" cy="40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8" name="Object 14"/>
            <p:cNvGraphicFramePr>
              <a:graphicFrameLocks noChangeAspect="1"/>
            </p:cNvGraphicFramePr>
            <p:nvPr>
              <p:extLst>
                <p:ext uri="{D42A27DB-BD31-4B8C-83A1-F6EECF244321}">
                  <p14:modId xmlns:p14="http://schemas.microsoft.com/office/powerpoint/2010/main" val="1056657026"/>
                </p:ext>
              </p:extLst>
            </p:nvPr>
          </p:nvGraphicFramePr>
          <p:xfrm>
            <a:off x="5486400" y="4114800"/>
            <a:ext cx="660400" cy="531813"/>
          </p:xfrm>
          <a:graphic>
            <a:graphicData uri="http://schemas.openxmlformats.org/presentationml/2006/ole">
              <mc:AlternateContent xmlns:mc="http://schemas.openxmlformats.org/markup-compatibility/2006">
                <mc:Choice xmlns:v="urn:schemas-microsoft-com:vml" Requires="v">
                  <p:oleObj spid="_x0000_s26070" name="Equation" r:id="rId12" imgW="660400" imgH="533400" progId="Equation.3">
                    <p:embed/>
                  </p:oleObj>
                </mc:Choice>
                <mc:Fallback>
                  <p:oleObj name="Equation" r:id="rId12" imgW="660400" imgH="533400" progId="Equation.3">
                    <p:embed/>
                    <p:pic>
                      <p:nvPicPr>
                        <p:cNvPr id="18" name="Object 14"/>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486400" y="4114800"/>
                          <a:ext cx="660400" cy="5318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9" name="Object 16"/>
            <p:cNvGraphicFramePr>
              <a:graphicFrameLocks noChangeAspect="1"/>
            </p:cNvGraphicFramePr>
            <p:nvPr>
              <p:extLst>
                <p:ext uri="{D42A27DB-BD31-4B8C-83A1-F6EECF244321}">
                  <p14:modId xmlns:p14="http://schemas.microsoft.com/office/powerpoint/2010/main" val="1525409218"/>
                </p:ext>
              </p:extLst>
            </p:nvPr>
          </p:nvGraphicFramePr>
          <p:xfrm>
            <a:off x="4533900" y="4273550"/>
            <a:ext cx="404813" cy="569913"/>
          </p:xfrm>
          <a:graphic>
            <a:graphicData uri="http://schemas.openxmlformats.org/presentationml/2006/ole">
              <mc:AlternateContent xmlns:mc="http://schemas.openxmlformats.org/markup-compatibility/2006">
                <mc:Choice xmlns:v="urn:schemas-microsoft-com:vml" Requires="v">
                  <p:oleObj spid="_x0000_s26071" name="Equation" r:id="rId14" imgW="406400" imgH="571500" progId="Equation.3">
                    <p:embed/>
                  </p:oleObj>
                </mc:Choice>
                <mc:Fallback>
                  <p:oleObj name="Equation" r:id="rId14" imgW="406400" imgH="571500" progId="Equation.3">
                    <p:embed/>
                    <p:pic>
                      <p:nvPicPr>
                        <p:cNvPr id="19" name="Object 16"/>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533900" y="4273550"/>
                          <a:ext cx="404813" cy="569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 name="Object 17"/>
            <p:cNvGraphicFramePr>
              <a:graphicFrameLocks noChangeAspect="1"/>
            </p:cNvGraphicFramePr>
            <p:nvPr>
              <p:extLst>
                <p:ext uri="{D42A27DB-BD31-4B8C-83A1-F6EECF244321}">
                  <p14:modId xmlns:p14="http://schemas.microsoft.com/office/powerpoint/2010/main" val="3354725474"/>
                </p:ext>
              </p:extLst>
            </p:nvPr>
          </p:nvGraphicFramePr>
          <p:xfrm>
            <a:off x="6629400" y="4273550"/>
            <a:ext cx="481013" cy="569913"/>
          </p:xfrm>
          <a:graphic>
            <a:graphicData uri="http://schemas.openxmlformats.org/presentationml/2006/ole">
              <mc:AlternateContent xmlns:mc="http://schemas.openxmlformats.org/markup-compatibility/2006">
                <mc:Choice xmlns:v="urn:schemas-microsoft-com:vml" Requires="v">
                  <p:oleObj spid="_x0000_s26072" name="Equation" r:id="rId16" imgW="482600" imgH="571500" progId="Equation.3">
                    <p:embed/>
                  </p:oleObj>
                </mc:Choice>
                <mc:Fallback>
                  <p:oleObj name="Equation" r:id="rId16" imgW="482600" imgH="571500" progId="Equation.3">
                    <p:embed/>
                    <p:pic>
                      <p:nvPicPr>
                        <p:cNvPr id="20" name="Object 17"/>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629400" y="4273550"/>
                          <a:ext cx="481013" cy="569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2" name="Object 20"/>
            <p:cNvGraphicFramePr>
              <a:graphicFrameLocks noChangeAspect="1"/>
            </p:cNvGraphicFramePr>
            <p:nvPr>
              <p:extLst>
                <p:ext uri="{D42A27DB-BD31-4B8C-83A1-F6EECF244321}">
                  <p14:modId xmlns:p14="http://schemas.microsoft.com/office/powerpoint/2010/main" val="205676079"/>
                </p:ext>
              </p:extLst>
            </p:nvPr>
          </p:nvGraphicFramePr>
          <p:xfrm>
            <a:off x="4283075" y="5516563"/>
            <a:ext cx="458788" cy="504825"/>
          </p:xfrm>
          <a:graphic>
            <a:graphicData uri="http://schemas.openxmlformats.org/presentationml/2006/ole">
              <mc:AlternateContent xmlns:mc="http://schemas.openxmlformats.org/markup-compatibility/2006">
                <mc:Choice xmlns:v="urn:schemas-microsoft-com:vml" Requires="v">
                  <p:oleObj spid="_x0000_s26073" name="公式" r:id="rId18" imgW="127000" imgH="139700" progId="Equation.3">
                    <p:embed/>
                  </p:oleObj>
                </mc:Choice>
                <mc:Fallback>
                  <p:oleObj name="公式" r:id="rId18" imgW="127000" imgH="139700" progId="Equation.3">
                    <p:embed/>
                    <p:pic>
                      <p:nvPicPr>
                        <p:cNvPr id="22" name="Object 20"/>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4283075" y="5516563"/>
                          <a:ext cx="458788" cy="504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38" name="Object 18"/>
          <p:cNvGraphicFramePr>
            <a:graphicFrameLocks noChangeAspect="1"/>
          </p:cNvGraphicFramePr>
          <p:nvPr>
            <p:extLst>
              <p:ext uri="{D42A27DB-BD31-4B8C-83A1-F6EECF244321}">
                <p14:modId xmlns:p14="http://schemas.microsoft.com/office/powerpoint/2010/main" val="1347227725"/>
              </p:ext>
            </p:extLst>
          </p:nvPr>
        </p:nvGraphicFramePr>
        <p:xfrm>
          <a:off x="5878191" y="3951097"/>
          <a:ext cx="2863850" cy="682625"/>
        </p:xfrm>
        <a:graphic>
          <a:graphicData uri="http://schemas.openxmlformats.org/presentationml/2006/ole">
            <mc:AlternateContent xmlns:mc="http://schemas.openxmlformats.org/markup-compatibility/2006">
              <mc:Choice xmlns:v="urn:schemas-microsoft-com:vml" Requires="v">
                <p:oleObj spid="_x0000_s26074" name="Equation" r:id="rId20" imgW="2400300" imgH="571500" progId="Equation.3">
                  <p:embed/>
                </p:oleObj>
              </mc:Choice>
              <mc:Fallback>
                <p:oleObj name="Equation" r:id="rId20" imgW="2400300" imgH="571500" progId="Equation.3">
                  <p:embed/>
                  <p:pic>
                    <p:nvPicPr>
                      <p:cNvPr id="38" name="Object 18"/>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5878191" y="3951097"/>
                        <a:ext cx="2863850" cy="682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40" name="组合 39"/>
          <p:cNvGrpSpPr/>
          <p:nvPr/>
        </p:nvGrpSpPr>
        <p:grpSpPr>
          <a:xfrm>
            <a:off x="374812" y="4217194"/>
            <a:ext cx="5638800" cy="2482850"/>
            <a:chOff x="1555750" y="3587750"/>
            <a:chExt cx="5638800" cy="2482850"/>
          </a:xfrm>
        </p:grpSpPr>
        <p:sp>
          <p:nvSpPr>
            <p:cNvPr id="23" name="Oval 2"/>
            <p:cNvSpPr>
              <a:spLocks noChangeArrowheads="1"/>
            </p:cNvSpPr>
            <p:nvPr/>
          </p:nvSpPr>
          <p:spPr bwMode="auto">
            <a:xfrm>
              <a:off x="2241550" y="4216400"/>
              <a:ext cx="685800" cy="685800"/>
            </a:xfrm>
            <a:prstGeom prst="ellipse">
              <a:avLst/>
            </a:prstGeom>
            <a:noFill/>
            <a:ln w="952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4" name="Oval 3"/>
            <p:cNvSpPr>
              <a:spLocks noChangeArrowheads="1"/>
            </p:cNvSpPr>
            <p:nvPr/>
          </p:nvSpPr>
          <p:spPr bwMode="auto">
            <a:xfrm>
              <a:off x="2089150" y="4064000"/>
              <a:ext cx="990600" cy="990600"/>
            </a:xfrm>
            <a:prstGeom prst="ellipse">
              <a:avLst/>
            </a:prstGeom>
            <a:noFill/>
            <a:ln w="952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aphicFrame>
          <p:nvGraphicFramePr>
            <p:cNvPr id="25" name="Object 4"/>
            <p:cNvGraphicFramePr>
              <a:graphicFrameLocks noChangeAspect="1"/>
            </p:cNvGraphicFramePr>
            <p:nvPr>
              <p:extLst>
                <p:ext uri="{D42A27DB-BD31-4B8C-83A1-F6EECF244321}">
                  <p14:modId xmlns:p14="http://schemas.microsoft.com/office/powerpoint/2010/main" val="54564431"/>
                </p:ext>
              </p:extLst>
            </p:nvPr>
          </p:nvGraphicFramePr>
          <p:xfrm>
            <a:off x="2368550" y="4267200"/>
            <a:ext cx="481013" cy="582613"/>
          </p:xfrm>
          <a:graphic>
            <a:graphicData uri="http://schemas.openxmlformats.org/presentationml/2006/ole">
              <mc:AlternateContent xmlns:mc="http://schemas.openxmlformats.org/markup-compatibility/2006">
                <mc:Choice xmlns:v="urn:schemas-microsoft-com:vml" Requires="v">
                  <p:oleObj spid="_x0000_s26075" name="Equation" r:id="rId22" imgW="482600" imgH="584200" progId="Equation.3">
                    <p:embed/>
                  </p:oleObj>
                </mc:Choice>
                <mc:Fallback>
                  <p:oleObj name="Equation" r:id="rId22" imgW="482600" imgH="584200" progId="Equation.3">
                    <p:embed/>
                    <p:pic>
                      <p:nvPicPr>
                        <p:cNvPr id="25" name="Object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368550" y="4267200"/>
                          <a:ext cx="481013" cy="582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6" name="Oval 5"/>
            <p:cNvSpPr>
              <a:spLocks noChangeArrowheads="1"/>
            </p:cNvSpPr>
            <p:nvPr/>
          </p:nvSpPr>
          <p:spPr bwMode="auto">
            <a:xfrm>
              <a:off x="6508750" y="4216400"/>
              <a:ext cx="685800" cy="685800"/>
            </a:xfrm>
            <a:prstGeom prst="ellipse">
              <a:avLst/>
            </a:prstGeom>
            <a:solidFill>
              <a:srgbClr val="FF0000">
                <a:alpha val="50195"/>
              </a:srgbClr>
            </a:solidFill>
            <a:ln w="38100">
              <a:solidFill>
                <a:srgbClr val="FF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7" name="Oval 6"/>
            <p:cNvSpPr>
              <a:spLocks noChangeArrowheads="1"/>
            </p:cNvSpPr>
            <p:nvPr/>
          </p:nvSpPr>
          <p:spPr bwMode="auto">
            <a:xfrm>
              <a:off x="4375150" y="4216400"/>
              <a:ext cx="685800" cy="685800"/>
            </a:xfrm>
            <a:prstGeom prst="ellipse">
              <a:avLst/>
            </a:prstGeom>
            <a:noFill/>
            <a:ln w="952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8" name="Line 7"/>
            <p:cNvSpPr>
              <a:spLocks noChangeShapeType="1"/>
            </p:cNvSpPr>
            <p:nvPr/>
          </p:nvSpPr>
          <p:spPr bwMode="auto">
            <a:xfrm>
              <a:off x="3079750" y="4597400"/>
              <a:ext cx="1295400" cy="0"/>
            </a:xfrm>
            <a:prstGeom prst="line">
              <a:avLst/>
            </a:prstGeom>
            <a:noFill/>
            <a:ln w="9525">
              <a:solidFill>
                <a:schemeClr val="tx1"/>
              </a:solidFill>
              <a:rou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 name="Line 8"/>
            <p:cNvSpPr>
              <a:spLocks noChangeShapeType="1"/>
            </p:cNvSpPr>
            <p:nvPr/>
          </p:nvSpPr>
          <p:spPr bwMode="auto">
            <a:xfrm>
              <a:off x="5060950" y="4597400"/>
              <a:ext cx="1447800" cy="0"/>
            </a:xfrm>
            <a:prstGeom prst="line">
              <a:avLst/>
            </a:prstGeom>
            <a:noFill/>
            <a:ln w="9525">
              <a:solidFill>
                <a:schemeClr val="tx1"/>
              </a:solidFill>
              <a:rou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 name="Freeform 9"/>
            <p:cNvSpPr/>
            <p:nvPr/>
          </p:nvSpPr>
          <p:spPr bwMode="auto">
            <a:xfrm>
              <a:off x="3003550" y="4064000"/>
              <a:ext cx="1524000" cy="228600"/>
            </a:xfrm>
            <a:custGeom>
              <a:avLst/>
              <a:gdLst>
                <a:gd name="T0" fmla="*/ 2147483646 w 960"/>
                <a:gd name="T1" fmla="*/ 2147483646 h 144"/>
                <a:gd name="T2" fmla="*/ 2147483646 w 960"/>
                <a:gd name="T3" fmla="*/ 0 h 144"/>
                <a:gd name="T4" fmla="*/ 0 w 960"/>
                <a:gd name="T5" fmla="*/ 2147483646 h 144"/>
                <a:gd name="T6" fmla="*/ 0 60000 65536"/>
                <a:gd name="T7" fmla="*/ 0 60000 65536"/>
                <a:gd name="T8" fmla="*/ 0 60000 65536"/>
              </a:gdLst>
              <a:ahLst/>
              <a:cxnLst>
                <a:cxn ang="T6">
                  <a:pos x="T0" y="T1"/>
                </a:cxn>
                <a:cxn ang="T7">
                  <a:pos x="T2" y="T3"/>
                </a:cxn>
                <a:cxn ang="T8">
                  <a:pos x="T4" y="T5"/>
                </a:cxn>
              </a:cxnLst>
              <a:rect l="0" t="0" r="r" b="b"/>
              <a:pathLst>
                <a:path w="960" h="144">
                  <a:moveTo>
                    <a:pt x="960" y="144"/>
                  </a:moveTo>
                  <a:cubicBezTo>
                    <a:pt x="824" y="72"/>
                    <a:pt x="688" y="0"/>
                    <a:pt x="528" y="0"/>
                  </a:cubicBezTo>
                  <a:cubicBezTo>
                    <a:pt x="368" y="0"/>
                    <a:pt x="184" y="72"/>
                    <a:pt x="0" y="144"/>
                  </a:cubicBezTo>
                </a:path>
              </a:pathLst>
            </a:custGeom>
            <a:noFill/>
            <a:ln w="9525" cap="flat" cmpd="sng">
              <a:solidFill>
                <a:schemeClr val="tx1"/>
              </a:solidFill>
              <a:prstDash val="solid"/>
              <a:round/>
              <a:headEnd type="none" w="med" len="med"/>
              <a:tailEnd type="triangl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 name="Freeform 10"/>
            <p:cNvSpPr/>
            <p:nvPr/>
          </p:nvSpPr>
          <p:spPr bwMode="auto">
            <a:xfrm>
              <a:off x="2774950" y="4902200"/>
              <a:ext cx="3962400" cy="1168400"/>
            </a:xfrm>
            <a:custGeom>
              <a:avLst/>
              <a:gdLst>
                <a:gd name="T0" fmla="*/ 0 w 2496"/>
                <a:gd name="T1" fmla="*/ 2147483646 h 736"/>
                <a:gd name="T2" fmla="*/ 2147483646 w 2496"/>
                <a:gd name="T3" fmla="*/ 2147483646 h 736"/>
                <a:gd name="T4" fmla="*/ 2147483646 w 2496"/>
                <a:gd name="T5" fmla="*/ 0 h 736"/>
                <a:gd name="T6" fmla="*/ 0 60000 65536"/>
                <a:gd name="T7" fmla="*/ 0 60000 65536"/>
                <a:gd name="T8" fmla="*/ 0 60000 65536"/>
              </a:gdLst>
              <a:ahLst/>
              <a:cxnLst>
                <a:cxn ang="T6">
                  <a:pos x="T0" y="T1"/>
                </a:cxn>
                <a:cxn ang="T7">
                  <a:pos x="T2" y="T3"/>
                </a:cxn>
                <a:cxn ang="T8">
                  <a:pos x="T4" y="T5"/>
                </a:cxn>
              </a:cxnLst>
              <a:rect l="0" t="0" r="r" b="b"/>
              <a:pathLst>
                <a:path w="2496" h="736">
                  <a:moveTo>
                    <a:pt x="0" y="96"/>
                  </a:moveTo>
                  <a:cubicBezTo>
                    <a:pt x="368" y="416"/>
                    <a:pt x="736" y="736"/>
                    <a:pt x="1152" y="720"/>
                  </a:cubicBezTo>
                  <a:cubicBezTo>
                    <a:pt x="1568" y="704"/>
                    <a:pt x="2032" y="352"/>
                    <a:pt x="2496" y="0"/>
                  </a:cubicBezTo>
                </a:path>
              </a:pathLst>
            </a:custGeom>
            <a:noFill/>
            <a:ln w="9525" cap="flat" cmpd="sng">
              <a:solidFill>
                <a:schemeClr val="tx1"/>
              </a:solidFill>
              <a:prstDash val="solid"/>
              <a:round/>
              <a:headEnd type="none" w="med" len="med"/>
              <a:tailEnd type="triangl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 name="Line 11"/>
            <p:cNvSpPr>
              <a:spLocks noChangeShapeType="1"/>
            </p:cNvSpPr>
            <p:nvPr/>
          </p:nvSpPr>
          <p:spPr bwMode="auto">
            <a:xfrm>
              <a:off x="1555750" y="4597400"/>
              <a:ext cx="533400" cy="0"/>
            </a:xfrm>
            <a:prstGeom prst="line">
              <a:avLst/>
            </a:prstGeom>
            <a:noFill/>
            <a:ln w="9525">
              <a:solidFill>
                <a:schemeClr val="tx1"/>
              </a:solidFill>
              <a:rou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33" name="Object 12"/>
            <p:cNvGraphicFramePr>
              <a:graphicFrameLocks noChangeAspect="1"/>
            </p:cNvGraphicFramePr>
            <p:nvPr>
              <p:extLst>
                <p:ext uri="{D42A27DB-BD31-4B8C-83A1-F6EECF244321}">
                  <p14:modId xmlns:p14="http://schemas.microsoft.com/office/powerpoint/2010/main" val="3115311517"/>
                </p:ext>
              </p:extLst>
            </p:nvPr>
          </p:nvGraphicFramePr>
          <p:xfrm>
            <a:off x="3683000" y="3587750"/>
            <a:ext cx="265113" cy="419100"/>
          </p:xfrm>
          <a:graphic>
            <a:graphicData uri="http://schemas.openxmlformats.org/presentationml/2006/ole">
              <mc:AlternateContent xmlns:mc="http://schemas.openxmlformats.org/markup-compatibility/2006">
                <mc:Choice xmlns:v="urn:schemas-microsoft-com:vml" Requires="v">
                  <p:oleObj spid="_x0000_s26076" name="Equation" r:id="rId23" imgW="266700" imgH="419100" progId="Equation.3">
                    <p:embed/>
                  </p:oleObj>
                </mc:Choice>
                <mc:Fallback>
                  <p:oleObj name="Equation" r:id="rId23" imgW="266700" imgH="419100" progId="Equation.3">
                    <p:embed/>
                    <p:pic>
                      <p:nvPicPr>
                        <p:cNvPr id="33" name="Object 1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683000" y="3587750"/>
                          <a:ext cx="265113" cy="419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4" name="Object 13"/>
            <p:cNvGraphicFramePr>
              <a:graphicFrameLocks noChangeAspect="1"/>
            </p:cNvGraphicFramePr>
            <p:nvPr>
              <p:extLst>
                <p:ext uri="{D42A27DB-BD31-4B8C-83A1-F6EECF244321}">
                  <p14:modId xmlns:p14="http://schemas.microsoft.com/office/powerpoint/2010/main" val="2689206856"/>
                </p:ext>
              </p:extLst>
            </p:nvPr>
          </p:nvGraphicFramePr>
          <p:xfrm>
            <a:off x="3759200" y="4654550"/>
            <a:ext cx="176213" cy="406400"/>
          </p:xfrm>
          <a:graphic>
            <a:graphicData uri="http://schemas.openxmlformats.org/presentationml/2006/ole">
              <mc:AlternateContent xmlns:mc="http://schemas.openxmlformats.org/markup-compatibility/2006">
                <mc:Choice xmlns:v="urn:schemas-microsoft-com:vml" Requires="v">
                  <p:oleObj spid="_x0000_s26077" name="Equation" r:id="rId24" imgW="177800" imgH="405765" progId="Equation.3">
                    <p:embed/>
                  </p:oleObj>
                </mc:Choice>
                <mc:Fallback>
                  <p:oleObj name="Equation" r:id="rId24" imgW="177800" imgH="405765" progId="Equation.3">
                    <p:embed/>
                    <p:pic>
                      <p:nvPicPr>
                        <p:cNvPr id="34" name="Object 1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759200" y="4654550"/>
                          <a:ext cx="176213" cy="40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5" name="Object 14"/>
            <p:cNvGraphicFramePr>
              <a:graphicFrameLocks noChangeAspect="1"/>
            </p:cNvGraphicFramePr>
            <p:nvPr>
              <p:extLst>
                <p:ext uri="{D42A27DB-BD31-4B8C-83A1-F6EECF244321}">
                  <p14:modId xmlns:p14="http://schemas.microsoft.com/office/powerpoint/2010/main" val="2618390469"/>
                </p:ext>
              </p:extLst>
            </p:nvPr>
          </p:nvGraphicFramePr>
          <p:xfrm>
            <a:off x="5486400" y="4114800"/>
            <a:ext cx="660400" cy="531813"/>
          </p:xfrm>
          <a:graphic>
            <a:graphicData uri="http://schemas.openxmlformats.org/presentationml/2006/ole">
              <mc:AlternateContent xmlns:mc="http://schemas.openxmlformats.org/markup-compatibility/2006">
                <mc:Choice xmlns:v="urn:schemas-microsoft-com:vml" Requires="v">
                  <p:oleObj spid="_x0000_s26078" name="Equation" r:id="rId25" imgW="660400" imgH="533400" progId="Equation.3">
                    <p:embed/>
                  </p:oleObj>
                </mc:Choice>
                <mc:Fallback>
                  <p:oleObj name="Equation" r:id="rId25" imgW="660400" imgH="533400" progId="Equation.3">
                    <p:embed/>
                    <p:pic>
                      <p:nvPicPr>
                        <p:cNvPr id="35" name="Object 14"/>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486400" y="4114800"/>
                          <a:ext cx="660400" cy="5318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6" name="Object 16"/>
            <p:cNvGraphicFramePr>
              <a:graphicFrameLocks noChangeAspect="1"/>
            </p:cNvGraphicFramePr>
            <p:nvPr>
              <p:extLst>
                <p:ext uri="{D42A27DB-BD31-4B8C-83A1-F6EECF244321}">
                  <p14:modId xmlns:p14="http://schemas.microsoft.com/office/powerpoint/2010/main" val="3135097066"/>
                </p:ext>
              </p:extLst>
            </p:nvPr>
          </p:nvGraphicFramePr>
          <p:xfrm>
            <a:off x="4533900" y="4273550"/>
            <a:ext cx="404813" cy="569913"/>
          </p:xfrm>
          <a:graphic>
            <a:graphicData uri="http://schemas.openxmlformats.org/presentationml/2006/ole">
              <mc:AlternateContent xmlns:mc="http://schemas.openxmlformats.org/markup-compatibility/2006">
                <mc:Choice xmlns:v="urn:schemas-microsoft-com:vml" Requires="v">
                  <p:oleObj spid="_x0000_s26079" name="Equation" r:id="rId26" imgW="406400" imgH="571500" progId="Equation.3">
                    <p:embed/>
                  </p:oleObj>
                </mc:Choice>
                <mc:Fallback>
                  <p:oleObj name="Equation" r:id="rId26" imgW="406400" imgH="571500" progId="Equation.3">
                    <p:embed/>
                    <p:pic>
                      <p:nvPicPr>
                        <p:cNvPr id="36" name="Object 16"/>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533900" y="4273550"/>
                          <a:ext cx="404813" cy="569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7" name="Object 17"/>
            <p:cNvGraphicFramePr>
              <a:graphicFrameLocks noChangeAspect="1"/>
            </p:cNvGraphicFramePr>
            <p:nvPr>
              <p:extLst>
                <p:ext uri="{D42A27DB-BD31-4B8C-83A1-F6EECF244321}">
                  <p14:modId xmlns:p14="http://schemas.microsoft.com/office/powerpoint/2010/main" val="3416395551"/>
                </p:ext>
              </p:extLst>
            </p:nvPr>
          </p:nvGraphicFramePr>
          <p:xfrm>
            <a:off x="6629400" y="4273550"/>
            <a:ext cx="481013" cy="569913"/>
          </p:xfrm>
          <a:graphic>
            <a:graphicData uri="http://schemas.openxmlformats.org/presentationml/2006/ole">
              <mc:AlternateContent xmlns:mc="http://schemas.openxmlformats.org/markup-compatibility/2006">
                <mc:Choice xmlns:v="urn:schemas-microsoft-com:vml" Requires="v">
                  <p:oleObj spid="_x0000_s26080" name="Equation" r:id="rId27" imgW="482600" imgH="571500" progId="Equation.3">
                    <p:embed/>
                  </p:oleObj>
                </mc:Choice>
                <mc:Fallback>
                  <p:oleObj name="Equation" r:id="rId27" imgW="482600" imgH="571500" progId="Equation.3">
                    <p:embed/>
                    <p:pic>
                      <p:nvPicPr>
                        <p:cNvPr id="37" name="Object 17"/>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629400" y="4273550"/>
                          <a:ext cx="481013" cy="569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9" name="Object 19"/>
            <p:cNvGraphicFramePr>
              <a:graphicFrameLocks noChangeAspect="1"/>
            </p:cNvGraphicFramePr>
            <p:nvPr>
              <p:extLst>
                <p:ext uri="{D42A27DB-BD31-4B8C-83A1-F6EECF244321}">
                  <p14:modId xmlns:p14="http://schemas.microsoft.com/office/powerpoint/2010/main" val="2792574766"/>
                </p:ext>
              </p:extLst>
            </p:nvPr>
          </p:nvGraphicFramePr>
          <p:xfrm>
            <a:off x="4283075" y="5516563"/>
            <a:ext cx="458788" cy="504825"/>
          </p:xfrm>
          <a:graphic>
            <a:graphicData uri="http://schemas.openxmlformats.org/presentationml/2006/ole">
              <mc:AlternateContent xmlns:mc="http://schemas.openxmlformats.org/markup-compatibility/2006">
                <mc:Choice xmlns:v="urn:schemas-microsoft-com:vml" Requires="v">
                  <p:oleObj spid="_x0000_s26081" name="公式" r:id="rId28" imgW="127000" imgH="139700" progId="Equation.3">
                    <p:embed/>
                  </p:oleObj>
                </mc:Choice>
                <mc:Fallback>
                  <p:oleObj name="公式" r:id="rId28" imgW="127000" imgH="139700" progId="Equation.3">
                    <p:embed/>
                    <p:pic>
                      <p:nvPicPr>
                        <p:cNvPr id="39" name="Object 19"/>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4283075" y="5516563"/>
                          <a:ext cx="458788" cy="504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41" name="Text Box 16"/>
          <p:cNvSpPr txBox="1">
            <a:spLocks noChangeArrowheads="1"/>
          </p:cNvSpPr>
          <p:nvPr/>
        </p:nvSpPr>
        <p:spPr bwMode="auto">
          <a:xfrm>
            <a:off x="3553054" y="521663"/>
            <a:ext cx="779381"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spcBef>
                <a:spcPct val="20000"/>
              </a:spcBef>
            </a:pPr>
            <a:r>
              <a:rPr kumimoji="0" lang="zh-CN" altLang="en-US" sz="3200" b="0" dirty="0">
                <a:solidFill>
                  <a:schemeClr val="accent2"/>
                </a:solidFill>
                <a:latin typeface="Comic Sans MS" panose="030F0702030302020204" pitchFamily="66" charset="0"/>
              </a:rPr>
              <a:t>例</a:t>
            </a:r>
            <a:r>
              <a:rPr kumimoji="0" lang="en-US" altLang="zh-CN" sz="3200" b="0" dirty="0">
                <a:solidFill>
                  <a:schemeClr val="accent2"/>
                </a:solidFill>
                <a:latin typeface="Comic Sans MS" panose="030F0702030302020204" pitchFamily="66" charset="0"/>
              </a:rPr>
              <a:t>1</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0C913308-F349-4B6D-A68A-DD1791B4A57B}" type="slidenum">
              <a:rPr lang="zh-CN" altLang="en-US" smtClean="0"/>
              <a:t>45</a:t>
            </a:fld>
            <a:endParaRPr lang="zh-CN" altLang="en-US"/>
          </a:p>
        </p:txBody>
      </p:sp>
      <p:sp>
        <p:nvSpPr>
          <p:cNvPr id="3" name="标题 2"/>
          <p:cNvSpPr>
            <a:spLocks noGrp="1"/>
          </p:cNvSpPr>
          <p:nvPr>
            <p:ph type="title"/>
          </p:nvPr>
        </p:nvSpPr>
        <p:spPr/>
        <p:txBody>
          <a:bodyPr/>
          <a:lstStyle/>
          <a:p>
            <a:r>
              <a:rPr lang="zh-CN" altLang="en-US" dirty="0">
                <a:latin typeface="+mn-lt"/>
              </a:rPr>
              <a:t>不确定性有限自动机（</a:t>
            </a:r>
            <a:r>
              <a:rPr lang="en-US" altLang="zh-CN" dirty="0">
                <a:latin typeface="+mn-lt"/>
              </a:rPr>
              <a:t>NFA</a:t>
            </a:r>
            <a:r>
              <a:rPr lang="zh-CN" altLang="en-US" dirty="0">
                <a:latin typeface="+mn-lt"/>
              </a:rPr>
              <a:t>）</a:t>
            </a:r>
          </a:p>
        </p:txBody>
      </p:sp>
      <p:sp>
        <p:nvSpPr>
          <p:cNvPr id="6" name="文本框 5"/>
          <p:cNvSpPr txBox="1"/>
          <p:nvPr/>
        </p:nvSpPr>
        <p:spPr>
          <a:xfrm>
            <a:off x="137950" y="488759"/>
            <a:ext cx="2417825" cy="369332"/>
          </a:xfrm>
          <a:prstGeom prst="rect">
            <a:avLst/>
          </a:prstGeom>
          <a:gradFill flip="none" rotWithShape="1">
            <a:gsLst>
              <a:gs pos="0">
                <a:schemeClr val="accent1">
                  <a:lumMod val="40000"/>
                  <a:lumOff val="60000"/>
                </a:schemeClr>
              </a:gs>
              <a:gs pos="50000">
                <a:schemeClr val="accent1">
                  <a:lumMod val="20000"/>
                  <a:lumOff val="80000"/>
                </a:schemeClr>
              </a:gs>
              <a:gs pos="100000">
                <a:schemeClr val="bg1"/>
              </a:gs>
            </a:gsLst>
            <a:lin ang="0" scaled="1"/>
            <a:tileRect/>
          </a:gradFill>
          <a:effectLst>
            <a:outerShdw blurRad="50800" dist="38100" dir="2700000" algn="tl" rotWithShape="0">
              <a:prstClr val="black">
                <a:alpha val="40000"/>
              </a:prstClr>
            </a:outerShdw>
          </a:effectLst>
        </p:spPr>
        <p:txBody>
          <a:bodyPr wrap="square" rtlCol="0">
            <a:spAutoFit/>
          </a:bodyPr>
          <a:lstStyle/>
          <a:p>
            <a:pPr algn="ctr"/>
            <a:r>
              <a:rPr lang="en-US" altLang="zh-CN" b="1" dirty="0">
                <a:latin typeface="微软雅黑" panose="020B0503020204020204" pitchFamily="34" charset="-122"/>
                <a:ea typeface="微软雅黑" panose="020B0503020204020204" pitchFamily="34" charset="-122"/>
              </a:rPr>
              <a:t>NFA</a:t>
            </a:r>
            <a:r>
              <a:rPr lang="zh-CN" altLang="en-US" b="1" dirty="0">
                <a:latin typeface="微软雅黑" panose="020B0503020204020204" pitchFamily="34" charset="-122"/>
                <a:ea typeface="微软雅黑" panose="020B0503020204020204" pitchFamily="34" charset="-122"/>
              </a:rPr>
              <a:t>的状态转换函数</a:t>
            </a:r>
          </a:p>
        </p:txBody>
      </p:sp>
      <p:sp>
        <p:nvSpPr>
          <p:cNvPr id="5" name="Text Box 16"/>
          <p:cNvSpPr txBox="1">
            <a:spLocks noChangeArrowheads="1"/>
          </p:cNvSpPr>
          <p:nvPr/>
        </p:nvSpPr>
        <p:spPr bwMode="auto">
          <a:xfrm>
            <a:off x="3553054" y="521663"/>
            <a:ext cx="845103"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spcBef>
                <a:spcPct val="20000"/>
              </a:spcBef>
            </a:pPr>
            <a:r>
              <a:rPr kumimoji="0" lang="zh-CN" altLang="en-US" sz="3200" b="0" dirty="0">
                <a:solidFill>
                  <a:schemeClr val="accent2"/>
                </a:solidFill>
                <a:latin typeface="Comic Sans MS" panose="030F0702030302020204" pitchFamily="66" charset="0"/>
              </a:rPr>
              <a:t>例</a:t>
            </a:r>
            <a:r>
              <a:rPr kumimoji="0" lang="en-US" altLang="zh-CN" sz="3200" b="0" dirty="0">
                <a:solidFill>
                  <a:schemeClr val="accent2"/>
                </a:solidFill>
                <a:latin typeface="Comic Sans MS" panose="030F0702030302020204" pitchFamily="66" charset="0"/>
              </a:rPr>
              <a:t>2</a:t>
            </a:r>
          </a:p>
        </p:txBody>
      </p:sp>
      <p:graphicFrame>
        <p:nvGraphicFramePr>
          <p:cNvPr id="33" name="Object 31"/>
          <p:cNvGraphicFramePr>
            <a:graphicFrameLocks noChangeAspect="1"/>
          </p:cNvGraphicFramePr>
          <p:nvPr>
            <p:extLst>
              <p:ext uri="{D42A27DB-BD31-4B8C-83A1-F6EECF244321}">
                <p14:modId xmlns:p14="http://schemas.microsoft.com/office/powerpoint/2010/main" val="2611983603"/>
              </p:ext>
            </p:extLst>
          </p:nvPr>
        </p:nvGraphicFramePr>
        <p:xfrm>
          <a:off x="2667000" y="1773238"/>
          <a:ext cx="3276600" cy="819150"/>
        </p:xfrm>
        <a:graphic>
          <a:graphicData uri="http://schemas.openxmlformats.org/presentationml/2006/ole">
            <mc:AlternateContent xmlns:mc="http://schemas.openxmlformats.org/markup-compatibility/2006">
              <mc:Choice xmlns:v="urn:schemas-microsoft-com:vml" Requires="v">
                <p:oleObj spid="_x0000_s27003" name="Equation" r:id="rId4" imgW="965200" imgH="241300" progId="Equation.3">
                  <p:embed/>
                </p:oleObj>
              </mc:Choice>
              <mc:Fallback>
                <p:oleObj name="Equation" r:id="rId4" imgW="965200" imgH="241300" progId="Equation.3">
                  <p:embed/>
                  <p:pic>
                    <p:nvPicPr>
                      <p:cNvPr id="33" name="Object 3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67000" y="1773238"/>
                        <a:ext cx="3276600" cy="8191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4" name="组合 3"/>
          <p:cNvGrpSpPr/>
          <p:nvPr/>
        </p:nvGrpSpPr>
        <p:grpSpPr>
          <a:xfrm>
            <a:off x="838200" y="2992438"/>
            <a:ext cx="7315200" cy="3009900"/>
            <a:chOff x="838200" y="2992438"/>
            <a:chExt cx="7315200" cy="3009900"/>
          </a:xfrm>
        </p:grpSpPr>
        <p:sp>
          <p:nvSpPr>
            <p:cNvPr id="7" name="Oval 5"/>
            <p:cNvSpPr>
              <a:spLocks noChangeArrowheads="1"/>
            </p:cNvSpPr>
            <p:nvPr/>
          </p:nvSpPr>
          <p:spPr bwMode="auto">
            <a:xfrm>
              <a:off x="1600200" y="4516438"/>
              <a:ext cx="914400" cy="914400"/>
            </a:xfrm>
            <a:prstGeom prst="ellipse">
              <a:avLst/>
            </a:prstGeom>
            <a:noFill/>
            <a:ln w="38100">
              <a:solidFill>
                <a:srgbClr val="FF00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8" name="Oval 6"/>
            <p:cNvSpPr>
              <a:spLocks noChangeArrowheads="1"/>
            </p:cNvSpPr>
            <p:nvPr/>
          </p:nvSpPr>
          <p:spPr bwMode="auto">
            <a:xfrm>
              <a:off x="1752600" y="4668838"/>
              <a:ext cx="609600" cy="609600"/>
            </a:xfrm>
            <a:prstGeom prst="ellipse">
              <a:avLst/>
            </a:prstGeom>
            <a:solidFill>
              <a:srgbClr val="FF0000">
                <a:alpha val="50195"/>
              </a:srgbClr>
            </a:solidFill>
            <a:ln w="38100">
              <a:solidFill>
                <a:srgbClr val="FF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aphicFrame>
          <p:nvGraphicFramePr>
            <p:cNvPr id="9" name="Object 7"/>
            <p:cNvGraphicFramePr>
              <a:graphicFrameLocks noChangeAspect="1"/>
            </p:cNvGraphicFramePr>
            <p:nvPr>
              <p:extLst>
                <p:ext uri="{D42A27DB-BD31-4B8C-83A1-F6EECF244321}">
                  <p14:modId xmlns:p14="http://schemas.microsoft.com/office/powerpoint/2010/main" val="2297911160"/>
                </p:ext>
              </p:extLst>
            </p:nvPr>
          </p:nvGraphicFramePr>
          <p:xfrm>
            <a:off x="1828800" y="4668838"/>
            <a:ext cx="430213" cy="531812"/>
          </p:xfrm>
          <a:graphic>
            <a:graphicData uri="http://schemas.openxmlformats.org/presentationml/2006/ole">
              <mc:AlternateContent xmlns:mc="http://schemas.openxmlformats.org/markup-compatibility/2006">
                <mc:Choice xmlns:v="urn:schemas-microsoft-com:vml" Requires="v">
                  <p:oleObj spid="_x0000_s27004" name="Equation" r:id="rId6" imgW="431800" imgH="533400" progId="Equation.3">
                    <p:embed/>
                  </p:oleObj>
                </mc:Choice>
                <mc:Fallback>
                  <p:oleObj name="Equation" r:id="rId6" imgW="431800" imgH="533400" progId="Equation.3">
                    <p:embed/>
                    <p:pic>
                      <p:nvPicPr>
                        <p:cNvPr id="9" name="Object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28800" y="4668838"/>
                          <a:ext cx="430213" cy="5318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 name="Oval 8"/>
            <p:cNvSpPr>
              <a:spLocks noChangeArrowheads="1"/>
            </p:cNvSpPr>
            <p:nvPr/>
          </p:nvSpPr>
          <p:spPr bwMode="auto">
            <a:xfrm>
              <a:off x="3733800" y="4668838"/>
              <a:ext cx="609600" cy="609600"/>
            </a:xfrm>
            <a:prstGeom prst="ellipse">
              <a:avLst/>
            </a:prstGeom>
            <a:solidFill>
              <a:srgbClr val="FF0000">
                <a:alpha val="50195"/>
              </a:srgbClr>
            </a:solidFill>
            <a:ln w="38100">
              <a:solidFill>
                <a:srgbClr val="FF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1" name="Oval 9"/>
            <p:cNvSpPr>
              <a:spLocks noChangeArrowheads="1"/>
            </p:cNvSpPr>
            <p:nvPr/>
          </p:nvSpPr>
          <p:spPr bwMode="auto">
            <a:xfrm>
              <a:off x="5638800" y="4668838"/>
              <a:ext cx="609600" cy="609600"/>
            </a:xfrm>
            <a:prstGeom prst="ellipse">
              <a:avLst/>
            </a:prstGeom>
            <a:noFill/>
            <a:ln w="952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2" name="Oval 10"/>
            <p:cNvSpPr>
              <a:spLocks noChangeArrowheads="1"/>
            </p:cNvSpPr>
            <p:nvPr/>
          </p:nvSpPr>
          <p:spPr bwMode="auto">
            <a:xfrm>
              <a:off x="7543800" y="4668838"/>
              <a:ext cx="609600" cy="609600"/>
            </a:xfrm>
            <a:prstGeom prst="ellipse">
              <a:avLst/>
            </a:prstGeom>
            <a:noFill/>
            <a:ln w="952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3" name="Oval 11"/>
            <p:cNvSpPr>
              <a:spLocks noChangeArrowheads="1"/>
            </p:cNvSpPr>
            <p:nvPr/>
          </p:nvSpPr>
          <p:spPr bwMode="auto">
            <a:xfrm>
              <a:off x="3048000" y="3144838"/>
              <a:ext cx="609600" cy="609600"/>
            </a:xfrm>
            <a:prstGeom prst="ellipse">
              <a:avLst/>
            </a:prstGeom>
            <a:noFill/>
            <a:ln w="952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4" name="Oval 12"/>
            <p:cNvSpPr>
              <a:spLocks noChangeArrowheads="1"/>
            </p:cNvSpPr>
            <p:nvPr/>
          </p:nvSpPr>
          <p:spPr bwMode="auto">
            <a:xfrm>
              <a:off x="4572000" y="3144838"/>
              <a:ext cx="609600" cy="609600"/>
            </a:xfrm>
            <a:prstGeom prst="ellipse">
              <a:avLst/>
            </a:prstGeom>
            <a:noFill/>
            <a:ln w="952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5" name="Line 13"/>
            <p:cNvSpPr>
              <a:spLocks noChangeShapeType="1"/>
            </p:cNvSpPr>
            <p:nvPr/>
          </p:nvSpPr>
          <p:spPr bwMode="auto">
            <a:xfrm>
              <a:off x="2514600" y="4973638"/>
              <a:ext cx="1219200" cy="0"/>
            </a:xfrm>
            <a:prstGeom prst="line">
              <a:avLst/>
            </a:prstGeom>
            <a:noFill/>
            <a:ln w="38100">
              <a:solidFill>
                <a:srgbClr val="FF0000"/>
              </a:solidFill>
              <a:rou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 name="Oval 14"/>
            <p:cNvSpPr>
              <a:spLocks noChangeArrowheads="1"/>
            </p:cNvSpPr>
            <p:nvPr/>
          </p:nvSpPr>
          <p:spPr bwMode="auto">
            <a:xfrm>
              <a:off x="4419600" y="2992438"/>
              <a:ext cx="914400" cy="914400"/>
            </a:xfrm>
            <a:prstGeom prst="ellipse">
              <a:avLst/>
            </a:prstGeom>
            <a:noFill/>
            <a:ln w="952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7" name="Line 15"/>
            <p:cNvSpPr>
              <a:spLocks noChangeShapeType="1"/>
            </p:cNvSpPr>
            <p:nvPr/>
          </p:nvSpPr>
          <p:spPr bwMode="auto">
            <a:xfrm>
              <a:off x="4343400" y="4973638"/>
              <a:ext cx="1295400" cy="0"/>
            </a:xfrm>
            <a:prstGeom prst="line">
              <a:avLst/>
            </a:prstGeom>
            <a:noFill/>
            <a:ln w="9525">
              <a:solidFill>
                <a:schemeClr val="tx1"/>
              </a:solidFill>
              <a:rou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 name="Line 16"/>
            <p:cNvSpPr>
              <a:spLocks noChangeShapeType="1"/>
            </p:cNvSpPr>
            <p:nvPr/>
          </p:nvSpPr>
          <p:spPr bwMode="auto">
            <a:xfrm>
              <a:off x="6248400" y="4973638"/>
              <a:ext cx="1295400" cy="0"/>
            </a:xfrm>
            <a:prstGeom prst="line">
              <a:avLst/>
            </a:prstGeom>
            <a:noFill/>
            <a:ln w="9525">
              <a:solidFill>
                <a:schemeClr val="tx1"/>
              </a:solidFill>
              <a:rou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 name="Line 17"/>
            <p:cNvSpPr>
              <a:spLocks noChangeShapeType="1"/>
            </p:cNvSpPr>
            <p:nvPr/>
          </p:nvSpPr>
          <p:spPr bwMode="auto">
            <a:xfrm flipH="1" flipV="1">
              <a:off x="3505200" y="3754438"/>
              <a:ext cx="381000" cy="990600"/>
            </a:xfrm>
            <a:prstGeom prst="line">
              <a:avLst/>
            </a:prstGeom>
            <a:noFill/>
            <a:ln w="9525">
              <a:solidFill>
                <a:schemeClr val="tx1"/>
              </a:solidFill>
              <a:rou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 name="Line 18"/>
            <p:cNvSpPr>
              <a:spLocks noChangeShapeType="1"/>
            </p:cNvSpPr>
            <p:nvPr/>
          </p:nvSpPr>
          <p:spPr bwMode="auto">
            <a:xfrm flipV="1">
              <a:off x="4191000" y="3830638"/>
              <a:ext cx="381000" cy="838200"/>
            </a:xfrm>
            <a:prstGeom prst="line">
              <a:avLst/>
            </a:prstGeom>
            <a:noFill/>
            <a:ln w="9525">
              <a:solidFill>
                <a:schemeClr val="tx1"/>
              </a:solidFill>
              <a:rou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 name="Freeform 19"/>
            <p:cNvSpPr/>
            <p:nvPr/>
          </p:nvSpPr>
          <p:spPr bwMode="auto">
            <a:xfrm>
              <a:off x="2286000" y="5202238"/>
              <a:ext cx="5410200" cy="800100"/>
            </a:xfrm>
            <a:custGeom>
              <a:avLst/>
              <a:gdLst>
                <a:gd name="T0" fmla="*/ 2147483646 w 3408"/>
                <a:gd name="T1" fmla="*/ 0 h 504"/>
                <a:gd name="T2" fmla="*/ 2147483646 w 3408"/>
                <a:gd name="T3" fmla="*/ 2147483646 h 504"/>
                <a:gd name="T4" fmla="*/ 2147483646 w 3408"/>
                <a:gd name="T5" fmla="*/ 2147483646 h 504"/>
                <a:gd name="T6" fmla="*/ 0 w 3408"/>
                <a:gd name="T7" fmla="*/ 2147483646 h 50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408" h="504">
                  <a:moveTo>
                    <a:pt x="3408" y="0"/>
                  </a:moveTo>
                  <a:cubicBezTo>
                    <a:pt x="3064" y="180"/>
                    <a:pt x="2720" y="360"/>
                    <a:pt x="2256" y="432"/>
                  </a:cubicBezTo>
                  <a:cubicBezTo>
                    <a:pt x="1792" y="504"/>
                    <a:pt x="1000" y="480"/>
                    <a:pt x="624" y="432"/>
                  </a:cubicBezTo>
                  <a:cubicBezTo>
                    <a:pt x="248" y="384"/>
                    <a:pt x="124" y="264"/>
                    <a:pt x="0" y="144"/>
                  </a:cubicBezTo>
                </a:path>
              </a:pathLst>
            </a:custGeom>
            <a:noFill/>
            <a:ln w="9525" cap="flat" cmpd="sng">
              <a:solidFill>
                <a:schemeClr val="tx1"/>
              </a:solidFill>
              <a:prstDash val="solid"/>
              <a:round/>
              <a:headEnd type="none" w="med" len="med"/>
              <a:tailEnd type="triangl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22" name="Object 20"/>
            <p:cNvGraphicFramePr>
              <a:graphicFrameLocks noChangeAspect="1"/>
            </p:cNvGraphicFramePr>
            <p:nvPr>
              <p:extLst>
                <p:ext uri="{D42A27DB-BD31-4B8C-83A1-F6EECF244321}">
                  <p14:modId xmlns:p14="http://schemas.microsoft.com/office/powerpoint/2010/main" val="1749750745"/>
                </p:ext>
              </p:extLst>
            </p:nvPr>
          </p:nvGraphicFramePr>
          <p:xfrm>
            <a:off x="4495800" y="5583238"/>
            <a:ext cx="303213" cy="381000"/>
          </p:xfrm>
          <a:graphic>
            <a:graphicData uri="http://schemas.openxmlformats.org/presentationml/2006/ole">
              <mc:AlternateContent xmlns:mc="http://schemas.openxmlformats.org/markup-compatibility/2006">
                <mc:Choice xmlns:v="urn:schemas-microsoft-com:vml" Requires="v">
                  <p:oleObj spid="_x0000_s27005" name="Equation" r:id="rId8" imgW="304800" imgH="381000" progId="Equation.3">
                    <p:embed/>
                  </p:oleObj>
                </mc:Choice>
                <mc:Fallback>
                  <p:oleObj name="Equation" r:id="rId8" imgW="304800" imgH="381000" progId="Equation.3">
                    <p:embed/>
                    <p:pic>
                      <p:nvPicPr>
                        <p:cNvPr id="22" name="Object 2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495800" y="5583238"/>
                          <a:ext cx="303213" cy="381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3" name="Object 21"/>
            <p:cNvGraphicFramePr>
              <a:graphicFrameLocks noChangeAspect="1"/>
            </p:cNvGraphicFramePr>
            <p:nvPr>
              <p:extLst>
                <p:ext uri="{D42A27DB-BD31-4B8C-83A1-F6EECF244321}">
                  <p14:modId xmlns:p14="http://schemas.microsoft.com/office/powerpoint/2010/main" val="3224190523"/>
                </p:ext>
              </p:extLst>
            </p:nvPr>
          </p:nvGraphicFramePr>
          <p:xfrm>
            <a:off x="4652963" y="3144838"/>
            <a:ext cx="419100" cy="531812"/>
          </p:xfrm>
          <a:graphic>
            <a:graphicData uri="http://schemas.openxmlformats.org/presentationml/2006/ole">
              <mc:AlternateContent xmlns:mc="http://schemas.openxmlformats.org/markup-compatibility/2006">
                <mc:Choice xmlns:v="urn:schemas-microsoft-com:vml" Requires="v">
                  <p:oleObj spid="_x0000_s27006" name="Equation" r:id="rId10" imgW="419100" imgH="533400" progId="Equation.3">
                    <p:embed/>
                  </p:oleObj>
                </mc:Choice>
                <mc:Fallback>
                  <p:oleObj name="Equation" r:id="rId10" imgW="419100" imgH="533400" progId="Equation.3">
                    <p:embed/>
                    <p:pic>
                      <p:nvPicPr>
                        <p:cNvPr id="23" name="Object 2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652963" y="3144838"/>
                          <a:ext cx="419100" cy="5318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4" name="Object 22"/>
            <p:cNvGraphicFramePr>
              <a:graphicFrameLocks noChangeAspect="1"/>
            </p:cNvGraphicFramePr>
            <p:nvPr>
              <p:extLst>
                <p:ext uri="{D42A27DB-BD31-4B8C-83A1-F6EECF244321}">
                  <p14:modId xmlns:p14="http://schemas.microsoft.com/office/powerpoint/2010/main" val="3762968034"/>
                </p:ext>
              </p:extLst>
            </p:nvPr>
          </p:nvGraphicFramePr>
          <p:xfrm>
            <a:off x="3117850" y="3149600"/>
            <a:ext cx="442913" cy="520700"/>
          </p:xfrm>
          <a:graphic>
            <a:graphicData uri="http://schemas.openxmlformats.org/presentationml/2006/ole">
              <mc:AlternateContent xmlns:mc="http://schemas.openxmlformats.org/markup-compatibility/2006">
                <mc:Choice xmlns:v="urn:schemas-microsoft-com:vml" Requires="v">
                  <p:oleObj spid="_x0000_s27007" name="Equation" r:id="rId12" imgW="444500" imgH="520700" progId="Equation.3">
                    <p:embed/>
                  </p:oleObj>
                </mc:Choice>
                <mc:Fallback>
                  <p:oleObj name="Equation" r:id="rId12" imgW="444500" imgH="520700" progId="Equation.3">
                    <p:embed/>
                    <p:pic>
                      <p:nvPicPr>
                        <p:cNvPr id="24" name="Object 2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117850" y="3149600"/>
                          <a:ext cx="442913" cy="520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5" name="Object 23"/>
            <p:cNvGraphicFramePr>
              <a:graphicFrameLocks noChangeAspect="1"/>
            </p:cNvGraphicFramePr>
            <p:nvPr>
              <p:extLst>
                <p:ext uri="{D42A27DB-BD31-4B8C-83A1-F6EECF244321}">
                  <p14:modId xmlns:p14="http://schemas.microsoft.com/office/powerpoint/2010/main" val="1720667431"/>
                </p:ext>
              </p:extLst>
            </p:nvPr>
          </p:nvGraphicFramePr>
          <p:xfrm>
            <a:off x="7620000" y="4668838"/>
            <a:ext cx="419100" cy="531812"/>
          </p:xfrm>
          <a:graphic>
            <a:graphicData uri="http://schemas.openxmlformats.org/presentationml/2006/ole">
              <mc:AlternateContent xmlns:mc="http://schemas.openxmlformats.org/markup-compatibility/2006">
                <mc:Choice xmlns:v="urn:schemas-microsoft-com:vml" Requires="v">
                  <p:oleObj spid="_x0000_s27008" name="Equation" r:id="rId14" imgW="419100" imgH="533400" progId="Equation.3">
                    <p:embed/>
                  </p:oleObj>
                </mc:Choice>
                <mc:Fallback>
                  <p:oleObj name="Equation" r:id="rId14" imgW="419100" imgH="533400" progId="Equation.3">
                    <p:embed/>
                    <p:pic>
                      <p:nvPicPr>
                        <p:cNvPr id="25" name="Object 23"/>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620000" y="4668838"/>
                          <a:ext cx="419100" cy="5318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6" name="Object 24"/>
            <p:cNvGraphicFramePr>
              <a:graphicFrameLocks noChangeAspect="1"/>
            </p:cNvGraphicFramePr>
            <p:nvPr>
              <p:extLst>
                <p:ext uri="{D42A27DB-BD31-4B8C-83A1-F6EECF244321}">
                  <p14:modId xmlns:p14="http://schemas.microsoft.com/office/powerpoint/2010/main" val="3160639715"/>
                </p:ext>
              </p:extLst>
            </p:nvPr>
          </p:nvGraphicFramePr>
          <p:xfrm>
            <a:off x="5708650" y="4673600"/>
            <a:ext cx="442913" cy="520700"/>
          </p:xfrm>
          <a:graphic>
            <a:graphicData uri="http://schemas.openxmlformats.org/presentationml/2006/ole">
              <mc:AlternateContent xmlns:mc="http://schemas.openxmlformats.org/markup-compatibility/2006">
                <mc:Choice xmlns:v="urn:schemas-microsoft-com:vml" Requires="v">
                  <p:oleObj spid="_x0000_s27009" name="Equation" r:id="rId16" imgW="444500" imgH="520700" progId="Equation.3">
                    <p:embed/>
                  </p:oleObj>
                </mc:Choice>
                <mc:Fallback>
                  <p:oleObj name="Equation" r:id="rId16" imgW="444500" imgH="520700" progId="Equation.3">
                    <p:embed/>
                    <p:pic>
                      <p:nvPicPr>
                        <p:cNvPr id="26" name="Object 24"/>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5708650" y="4673600"/>
                          <a:ext cx="442913" cy="520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7" name="Object 25"/>
            <p:cNvGraphicFramePr>
              <a:graphicFrameLocks noChangeAspect="1"/>
            </p:cNvGraphicFramePr>
            <p:nvPr>
              <p:extLst>
                <p:ext uri="{D42A27DB-BD31-4B8C-83A1-F6EECF244321}">
                  <p14:modId xmlns:p14="http://schemas.microsoft.com/office/powerpoint/2010/main" val="2361008054"/>
                </p:ext>
              </p:extLst>
            </p:nvPr>
          </p:nvGraphicFramePr>
          <p:xfrm>
            <a:off x="3840163" y="4673600"/>
            <a:ext cx="368300" cy="520700"/>
          </p:xfrm>
          <a:graphic>
            <a:graphicData uri="http://schemas.openxmlformats.org/presentationml/2006/ole">
              <mc:AlternateContent xmlns:mc="http://schemas.openxmlformats.org/markup-compatibility/2006">
                <mc:Choice xmlns:v="urn:schemas-microsoft-com:vml" Requires="v">
                  <p:oleObj spid="_x0000_s27010" name="Equation" r:id="rId18" imgW="368300" imgH="520700" progId="Equation.3">
                    <p:embed/>
                  </p:oleObj>
                </mc:Choice>
                <mc:Fallback>
                  <p:oleObj name="Equation" r:id="rId18" imgW="368300" imgH="520700" progId="Equation.3">
                    <p:embed/>
                    <p:pic>
                      <p:nvPicPr>
                        <p:cNvPr id="27" name="Object 25"/>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840163" y="4673600"/>
                          <a:ext cx="368300" cy="520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8" name="Object 26"/>
            <p:cNvGraphicFramePr>
              <a:graphicFrameLocks noChangeAspect="1"/>
            </p:cNvGraphicFramePr>
            <p:nvPr>
              <p:extLst>
                <p:ext uri="{D42A27DB-BD31-4B8C-83A1-F6EECF244321}">
                  <p14:modId xmlns:p14="http://schemas.microsoft.com/office/powerpoint/2010/main" val="2003364418"/>
                </p:ext>
              </p:extLst>
            </p:nvPr>
          </p:nvGraphicFramePr>
          <p:xfrm>
            <a:off x="2971800" y="4668838"/>
            <a:ext cx="265113" cy="279400"/>
          </p:xfrm>
          <a:graphic>
            <a:graphicData uri="http://schemas.openxmlformats.org/presentationml/2006/ole">
              <mc:AlternateContent xmlns:mc="http://schemas.openxmlformats.org/markup-compatibility/2006">
                <mc:Choice xmlns:v="urn:schemas-microsoft-com:vml" Requires="v">
                  <p:oleObj spid="_x0000_s27011" name="Equation" r:id="rId20" imgW="266700" imgH="279400" progId="Equation.3">
                    <p:embed/>
                  </p:oleObj>
                </mc:Choice>
                <mc:Fallback>
                  <p:oleObj name="Equation" r:id="rId20" imgW="266700" imgH="279400" progId="Equation.3">
                    <p:embed/>
                    <p:pic>
                      <p:nvPicPr>
                        <p:cNvPr id="28" name="Object 26"/>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2971800" y="4668838"/>
                          <a:ext cx="265113" cy="279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9" name="Object 27"/>
            <p:cNvGraphicFramePr>
              <a:graphicFrameLocks noChangeAspect="1"/>
            </p:cNvGraphicFramePr>
            <p:nvPr>
              <p:extLst>
                <p:ext uri="{D42A27DB-BD31-4B8C-83A1-F6EECF244321}">
                  <p14:modId xmlns:p14="http://schemas.microsoft.com/office/powerpoint/2010/main" val="4127900156"/>
                </p:ext>
              </p:extLst>
            </p:nvPr>
          </p:nvGraphicFramePr>
          <p:xfrm>
            <a:off x="4419600" y="4059238"/>
            <a:ext cx="265113" cy="279400"/>
          </p:xfrm>
          <a:graphic>
            <a:graphicData uri="http://schemas.openxmlformats.org/presentationml/2006/ole">
              <mc:AlternateContent xmlns:mc="http://schemas.openxmlformats.org/markup-compatibility/2006">
                <mc:Choice xmlns:v="urn:schemas-microsoft-com:vml" Requires="v">
                  <p:oleObj spid="_x0000_s27012" name="Equation" r:id="rId22" imgW="266700" imgH="279400" progId="Equation.3">
                    <p:embed/>
                  </p:oleObj>
                </mc:Choice>
                <mc:Fallback>
                  <p:oleObj name="Equation" r:id="rId22" imgW="266700" imgH="279400" progId="Equation.3">
                    <p:embed/>
                    <p:pic>
                      <p:nvPicPr>
                        <p:cNvPr id="29" name="Object 27"/>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4419600" y="4059238"/>
                          <a:ext cx="265113" cy="279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0" name="Object 28"/>
            <p:cNvGraphicFramePr>
              <a:graphicFrameLocks noChangeAspect="1"/>
            </p:cNvGraphicFramePr>
            <p:nvPr>
              <p:extLst>
                <p:ext uri="{D42A27DB-BD31-4B8C-83A1-F6EECF244321}">
                  <p14:modId xmlns:p14="http://schemas.microsoft.com/office/powerpoint/2010/main" val="496954831"/>
                </p:ext>
              </p:extLst>
            </p:nvPr>
          </p:nvGraphicFramePr>
          <p:xfrm>
            <a:off x="3733800" y="4059238"/>
            <a:ext cx="265113" cy="279400"/>
          </p:xfrm>
          <a:graphic>
            <a:graphicData uri="http://schemas.openxmlformats.org/presentationml/2006/ole">
              <mc:AlternateContent xmlns:mc="http://schemas.openxmlformats.org/markup-compatibility/2006">
                <mc:Choice xmlns:v="urn:schemas-microsoft-com:vml" Requires="v">
                  <p:oleObj spid="_x0000_s27013" name="Equation" r:id="rId23" imgW="266700" imgH="279400" progId="Equation.3">
                    <p:embed/>
                  </p:oleObj>
                </mc:Choice>
                <mc:Fallback>
                  <p:oleObj name="Equation" r:id="rId23" imgW="266700" imgH="279400" progId="Equation.3">
                    <p:embed/>
                    <p:pic>
                      <p:nvPicPr>
                        <p:cNvPr id="30" name="Object 28"/>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3733800" y="4059238"/>
                          <a:ext cx="265113" cy="279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1" name="Object 29"/>
            <p:cNvGraphicFramePr>
              <a:graphicFrameLocks noChangeAspect="1"/>
            </p:cNvGraphicFramePr>
            <p:nvPr>
              <p:extLst>
                <p:ext uri="{D42A27DB-BD31-4B8C-83A1-F6EECF244321}">
                  <p14:modId xmlns:p14="http://schemas.microsoft.com/office/powerpoint/2010/main" val="2558116728"/>
                </p:ext>
              </p:extLst>
            </p:nvPr>
          </p:nvGraphicFramePr>
          <p:xfrm>
            <a:off x="4800600" y="4592638"/>
            <a:ext cx="252413" cy="392112"/>
          </p:xfrm>
          <a:graphic>
            <a:graphicData uri="http://schemas.openxmlformats.org/presentationml/2006/ole">
              <mc:AlternateContent xmlns:mc="http://schemas.openxmlformats.org/markup-compatibility/2006">
                <mc:Choice xmlns:v="urn:schemas-microsoft-com:vml" Requires="v">
                  <p:oleObj spid="_x0000_s27014" name="Equation" r:id="rId24" imgW="254000" imgH="393700" progId="Equation.3">
                    <p:embed/>
                  </p:oleObj>
                </mc:Choice>
                <mc:Fallback>
                  <p:oleObj name="Equation" r:id="rId24" imgW="254000" imgH="393700" progId="Equation.3">
                    <p:embed/>
                    <p:pic>
                      <p:nvPicPr>
                        <p:cNvPr id="31" name="Object 29"/>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4800600" y="4592638"/>
                          <a:ext cx="252413" cy="392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2" name="Object 30"/>
            <p:cNvGraphicFramePr>
              <a:graphicFrameLocks noChangeAspect="1"/>
            </p:cNvGraphicFramePr>
            <p:nvPr>
              <p:extLst>
                <p:ext uri="{D42A27DB-BD31-4B8C-83A1-F6EECF244321}">
                  <p14:modId xmlns:p14="http://schemas.microsoft.com/office/powerpoint/2010/main" val="3043285043"/>
                </p:ext>
              </p:extLst>
            </p:nvPr>
          </p:nvGraphicFramePr>
          <p:xfrm>
            <a:off x="6705600" y="4592638"/>
            <a:ext cx="303213" cy="381000"/>
          </p:xfrm>
          <a:graphic>
            <a:graphicData uri="http://schemas.openxmlformats.org/presentationml/2006/ole">
              <mc:AlternateContent xmlns:mc="http://schemas.openxmlformats.org/markup-compatibility/2006">
                <mc:Choice xmlns:v="urn:schemas-microsoft-com:vml" Requires="v">
                  <p:oleObj spid="_x0000_s27015" name="Equation" r:id="rId26" imgW="304800" imgH="381000" progId="Equation.3">
                    <p:embed/>
                  </p:oleObj>
                </mc:Choice>
                <mc:Fallback>
                  <p:oleObj name="Equation" r:id="rId26" imgW="304800" imgH="381000" progId="Equation.3">
                    <p:embed/>
                    <p:pic>
                      <p:nvPicPr>
                        <p:cNvPr id="32" name="Object 3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705600" y="4592638"/>
                          <a:ext cx="303213" cy="381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4" name="Line 32"/>
            <p:cNvSpPr>
              <a:spLocks noChangeShapeType="1"/>
            </p:cNvSpPr>
            <p:nvPr/>
          </p:nvSpPr>
          <p:spPr bwMode="auto">
            <a:xfrm>
              <a:off x="838200" y="4973638"/>
              <a:ext cx="762000" cy="0"/>
            </a:xfrm>
            <a:prstGeom prst="line">
              <a:avLst/>
            </a:prstGeom>
            <a:noFill/>
            <a:ln w="9525">
              <a:solidFill>
                <a:schemeClr val="tx1"/>
              </a:solidFill>
              <a:rou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0C913308-F349-4B6D-A68A-DD1791B4A57B}" type="slidenum">
              <a:rPr lang="zh-CN" altLang="en-US" smtClean="0"/>
              <a:t>46</a:t>
            </a:fld>
            <a:endParaRPr lang="zh-CN" altLang="en-US"/>
          </a:p>
        </p:txBody>
      </p:sp>
      <p:sp>
        <p:nvSpPr>
          <p:cNvPr id="3" name="标题 2"/>
          <p:cNvSpPr>
            <a:spLocks noGrp="1"/>
          </p:cNvSpPr>
          <p:nvPr>
            <p:ph type="title"/>
          </p:nvPr>
        </p:nvSpPr>
        <p:spPr/>
        <p:txBody>
          <a:bodyPr/>
          <a:lstStyle/>
          <a:p>
            <a:r>
              <a:rPr lang="zh-CN" altLang="en-US" dirty="0">
                <a:latin typeface="+mn-lt"/>
              </a:rPr>
              <a:t>不确定性有限自动机（</a:t>
            </a:r>
            <a:r>
              <a:rPr lang="en-US" altLang="zh-CN" dirty="0">
                <a:latin typeface="+mn-lt"/>
              </a:rPr>
              <a:t>NFA</a:t>
            </a:r>
            <a:r>
              <a:rPr lang="zh-CN" altLang="en-US" dirty="0">
                <a:latin typeface="+mn-lt"/>
              </a:rPr>
              <a:t>）</a:t>
            </a:r>
          </a:p>
        </p:txBody>
      </p:sp>
      <p:sp>
        <p:nvSpPr>
          <p:cNvPr id="6" name="文本框 5"/>
          <p:cNvSpPr txBox="1"/>
          <p:nvPr/>
        </p:nvSpPr>
        <p:spPr>
          <a:xfrm>
            <a:off x="137950" y="488759"/>
            <a:ext cx="2417825" cy="369332"/>
          </a:xfrm>
          <a:prstGeom prst="rect">
            <a:avLst/>
          </a:prstGeom>
          <a:gradFill flip="none" rotWithShape="1">
            <a:gsLst>
              <a:gs pos="0">
                <a:schemeClr val="accent1">
                  <a:lumMod val="40000"/>
                  <a:lumOff val="60000"/>
                </a:schemeClr>
              </a:gs>
              <a:gs pos="50000">
                <a:schemeClr val="accent1">
                  <a:lumMod val="20000"/>
                  <a:lumOff val="80000"/>
                </a:schemeClr>
              </a:gs>
              <a:gs pos="100000">
                <a:schemeClr val="bg1"/>
              </a:gs>
            </a:gsLst>
            <a:lin ang="0" scaled="1"/>
            <a:tileRect/>
          </a:gradFill>
          <a:effectLst>
            <a:outerShdw blurRad="50800" dist="38100" dir="2700000" algn="tl" rotWithShape="0">
              <a:prstClr val="black">
                <a:alpha val="40000"/>
              </a:prstClr>
            </a:outerShdw>
          </a:effectLst>
        </p:spPr>
        <p:txBody>
          <a:bodyPr wrap="square" rtlCol="0">
            <a:spAutoFit/>
          </a:bodyPr>
          <a:lstStyle/>
          <a:p>
            <a:pPr algn="ctr"/>
            <a:r>
              <a:rPr lang="en-US" altLang="zh-CN" b="1" dirty="0">
                <a:latin typeface="微软雅黑" panose="020B0503020204020204" pitchFamily="34" charset="-122"/>
                <a:ea typeface="微软雅黑" panose="020B0503020204020204" pitchFamily="34" charset="-122"/>
              </a:rPr>
              <a:t>NFA</a:t>
            </a:r>
            <a:r>
              <a:rPr lang="zh-CN" altLang="en-US" b="1" dirty="0">
                <a:latin typeface="微软雅黑" panose="020B0503020204020204" pitchFamily="34" charset="-122"/>
                <a:ea typeface="微软雅黑" panose="020B0503020204020204" pitchFamily="34" charset="-122"/>
              </a:rPr>
              <a:t>的状态转换函数</a:t>
            </a:r>
          </a:p>
        </p:txBody>
      </p:sp>
      <p:graphicFrame>
        <p:nvGraphicFramePr>
          <p:cNvPr id="5" name="Object 2"/>
          <p:cNvGraphicFramePr>
            <a:graphicFrameLocks noChangeAspect="1"/>
          </p:cNvGraphicFramePr>
          <p:nvPr>
            <p:extLst>
              <p:ext uri="{D42A27DB-BD31-4B8C-83A1-F6EECF244321}">
                <p14:modId xmlns:p14="http://schemas.microsoft.com/office/powerpoint/2010/main" val="1790397103"/>
              </p:ext>
            </p:extLst>
          </p:nvPr>
        </p:nvGraphicFramePr>
        <p:xfrm>
          <a:off x="2286000" y="1524000"/>
          <a:ext cx="4648200" cy="882650"/>
        </p:xfrm>
        <a:graphic>
          <a:graphicData uri="http://schemas.openxmlformats.org/presentationml/2006/ole">
            <mc:AlternateContent xmlns:mc="http://schemas.openxmlformats.org/markup-compatibility/2006">
              <mc:Choice xmlns:v="urn:schemas-microsoft-com:vml" Requires="v">
                <p:oleObj spid="_x0000_s28027" name="Equation" r:id="rId4" imgW="1269365" imgH="241300" progId="Equation.3">
                  <p:embed/>
                </p:oleObj>
              </mc:Choice>
              <mc:Fallback>
                <p:oleObj name="Equation" r:id="rId4" imgW="1269365" imgH="241300" progId="Equation.3">
                  <p:embed/>
                  <p:pic>
                    <p:nvPicPr>
                      <p:cNvPr id="5"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86000" y="1524000"/>
                        <a:ext cx="4648200" cy="882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 name="Oval 3"/>
          <p:cNvSpPr>
            <a:spLocks noChangeArrowheads="1"/>
          </p:cNvSpPr>
          <p:nvPr/>
        </p:nvSpPr>
        <p:spPr bwMode="auto">
          <a:xfrm>
            <a:off x="1600200" y="4521200"/>
            <a:ext cx="914400" cy="914400"/>
          </a:xfrm>
          <a:prstGeom prst="ellipse">
            <a:avLst/>
          </a:prstGeom>
          <a:noFill/>
          <a:ln w="38100">
            <a:solidFill>
              <a:srgbClr val="FF00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8" name="Oval 4"/>
          <p:cNvSpPr>
            <a:spLocks noChangeArrowheads="1"/>
          </p:cNvSpPr>
          <p:nvPr/>
        </p:nvSpPr>
        <p:spPr bwMode="auto">
          <a:xfrm>
            <a:off x="1752600" y="4673600"/>
            <a:ext cx="609600" cy="609600"/>
          </a:xfrm>
          <a:prstGeom prst="ellipse">
            <a:avLst/>
          </a:prstGeom>
          <a:solidFill>
            <a:srgbClr val="FF0000">
              <a:alpha val="50195"/>
            </a:srgbClr>
          </a:solidFill>
          <a:ln w="38100">
            <a:solidFill>
              <a:srgbClr val="FF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aphicFrame>
        <p:nvGraphicFramePr>
          <p:cNvPr id="9" name="Object 5"/>
          <p:cNvGraphicFramePr>
            <a:graphicFrameLocks noChangeAspect="1"/>
          </p:cNvGraphicFramePr>
          <p:nvPr>
            <p:extLst>
              <p:ext uri="{D42A27DB-BD31-4B8C-83A1-F6EECF244321}">
                <p14:modId xmlns:p14="http://schemas.microsoft.com/office/powerpoint/2010/main" val="2666375972"/>
              </p:ext>
            </p:extLst>
          </p:nvPr>
        </p:nvGraphicFramePr>
        <p:xfrm>
          <a:off x="1828800" y="4673600"/>
          <a:ext cx="430213" cy="531813"/>
        </p:xfrm>
        <a:graphic>
          <a:graphicData uri="http://schemas.openxmlformats.org/presentationml/2006/ole">
            <mc:AlternateContent xmlns:mc="http://schemas.openxmlformats.org/markup-compatibility/2006">
              <mc:Choice xmlns:v="urn:schemas-microsoft-com:vml" Requires="v">
                <p:oleObj spid="_x0000_s28028" name="Equation" r:id="rId6" imgW="431800" imgH="533400" progId="Equation.3">
                  <p:embed/>
                </p:oleObj>
              </mc:Choice>
              <mc:Fallback>
                <p:oleObj name="Equation" r:id="rId6" imgW="431800" imgH="533400" progId="Equation.3">
                  <p:embed/>
                  <p:pic>
                    <p:nvPicPr>
                      <p:cNvPr id="9" name="Object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28800" y="4673600"/>
                        <a:ext cx="430213" cy="5318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 name="Oval 6"/>
          <p:cNvSpPr>
            <a:spLocks noChangeArrowheads="1"/>
          </p:cNvSpPr>
          <p:nvPr/>
        </p:nvSpPr>
        <p:spPr bwMode="auto">
          <a:xfrm>
            <a:off x="3733800" y="4673600"/>
            <a:ext cx="609600" cy="609600"/>
          </a:xfrm>
          <a:prstGeom prst="ellipse">
            <a:avLst/>
          </a:prstGeom>
          <a:solidFill>
            <a:srgbClr val="FF0000">
              <a:alpha val="50195"/>
            </a:srgbClr>
          </a:solidFill>
          <a:ln w="38100">
            <a:solidFill>
              <a:srgbClr val="FF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1" name="Oval 7"/>
          <p:cNvSpPr>
            <a:spLocks noChangeArrowheads="1"/>
          </p:cNvSpPr>
          <p:nvPr/>
        </p:nvSpPr>
        <p:spPr bwMode="auto">
          <a:xfrm>
            <a:off x="5638800" y="4673600"/>
            <a:ext cx="609600" cy="609600"/>
          </a:xfrm>
          <a:prstGeom prst="ellipse">
            <a:avLst/>
          </a:prstGeom>
          <a:noFill/>
          <a:ln w="952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2" name="Oval 8"/>
          <p:cNvSpPr>
            <a:spLocks noChangeArrowheads="1"/>
          </p:cNvSpPr>
          <p:nvPr/>
        </p:nvSpPr>
        <p:spPr bwMode="auto">
          <a:xfrm>
            <a:off x="7543800" y="4673600"/>
            <a:ext cx="609600" cy="609600"/>
          </a:xfrm>
          <a:prstGeom prst="ellipse">
            <a:avLst/>
          </a:prstGeom>
          <a:noFill/>
          <a:ln w="952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3" name="Oval 9"/>
          <p:cNvSpPr>
            <a:spLocks noChangeArrowheads="1"/>
          </p:cNvSpPr>
          <p:nvPr/>
        </p:nvSpPr>
        <p:spPr bwMode="auto">
          <a:xfrm>
            <a:off x="3048000" y="3149600"/>
            <a:ext cx="609600" cy="609600"/>
          </a:xfrm>
          <a:prstGeom prst="ellipse">
            <a:avLst/>
          </a:prstGeom>
          <a:solidFill>
            <a:srgbClr val="FF0000">
              <a:alpha val="50195"/>
            </a:srgbClr>
          </a:solidFill>
          <a:ln w="38100">
            <a:solidFill>
              <a:srgbClr val="FF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4" name="Oval 10"/>
          <p:cNvSpPr>
            <a:spLocks noChangeArrowheads="1"/>
          </p:cNvSpPr>
          <p:nvPr/>
        </p:nvSpPr>
        <p:spPr bwMode="auto">
          <a:xfrm>
            <a:off x="4572000" y="3149600"/>
            <a:ext cx="609600" cy="609600"/>
          </a:xfrm>
          <a:prstGeom prst="ellipse">
            <a:avLst/>
          </a:prstGeom>
          <a:solidFill>
            <a:srgbClr val="FF0000">
              <a:alpha val="50195"/>
            </a:srgbClr>
          </a:solidFill>
          <a:ln w="38100">
            <a:solidFill>
              <a:srgbClr val="FF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5" name="Line 11"/>
          <p:cNvSpPr>
            <a:spLocks noChangeShapeType="1"/>
          </p:cNvSpPr>
          <p:nvPr/>
        </p:nvSpPr>
        <p:spPr bwMode="auto">
          <a:xfrm>
            <a:off x="2514600" y="4978400"/>
            <a:ext cx="1219200" cy="0"/>
          </a:xfrm>
          <a:prstGeom prst="line">
            <a:avLst/>
          </a:prstGeom>
          <a:noFill/>
          <a:ln w="38100">
            <a:solidFill>
              <a:srgbClr val="FF0000"/>
            </a:solidFill>
            <a:rou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 name="Oval 12"/>
          <p:cNvSpPr>
            <a:spLocks noChangeArrowheads="1"/>
          </p:cNvSpPr>
          <p:nvPr/>
        </p:nvSpPr>
        <p:spPr bwMode="auto">
          <a:xfrm>
            <a:off x="4419600" y="2997200"/>
            <a:ext cx="914400" cy="914400"/>
          </a:xfrm>
          <a:prstGeom prst="ellipse">
            <a:avLst/>
          </a:prstGeom>
          <a:noFill/>
          <a:ln w="38100">
            <a:solidFill>
              <a:srgbClr val="FF00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7" name="Line 13"/>
          <p:cNvSpPr>
            <a:spLocks noChangeShapeType="1"/>
          </p:cNvSpPr>
          <p:nvPr/>
        </p:nvSpPr>
        <p:spPr bwMode="auto">
          <a:xfrm>
            <a:off x="4343400" y="4978400"/>
            <a:ext cx="1295400" cy="0"/>
          </a:xfrm>
          <a:prstGeom prst="line">
            <a:avLst/>
          </a:prstGeom>
          <a:noFill/>
          <a:ln w="9525">
            <a:solidFill>
              <a:schemeClr val="tx1"/>
            </a:solidFill>
            <a:rou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 name="Line 14"/>
          <p:cNvSpPr>
            <a:spLocks noChangeShapeType="1"/>
          </p:cNvSpPr>
          <p:nvPr/>
        </p:nvSpPr>
        <p:spPr bwMode="auto">
          <a:xfrm>
            <a:off x="6248400" y="4978400"/>
            <a:ext cx="1295400" cy="0"/>
          </a:xfrm>
          <a:prstGeom prst="line">
            <a:avLst/>
          </a:prstGeom>
          <a:noFill/>
          <a:ln w="9525">
            <a:solidFill>
              <a:schemeClr val="tx1"/>
            </a:solidFill>
            <a:rou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 name="Line 15"/>
          <p:cNvSpPr>
            <a:spLocks noChangeShapeType="1"/>
          </p:cNvSpPr>
          <p:nvPr/>
        </p:nvSpPr>
        <p:spPr bwMode="auto">
          <a:xfrm flipH="1" flipV="1">
            <a:off x="3505200" y="3759200"/>
            <a:ext cx="381000" cy="990600"/>
          </a:xfrm>
          <a:prstGeom prst="line">
            <a:avLst/>
          </a:prstGeom>
          <a:noFill/>
          <a:ln w="38100">
            <a:solidFill>
              <a:srgbClr val="FF0000"/>
            </a:solidFill>
            <a:rou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 name="Line 16"/>
          <p:cNvSpPr>
            <a:spLocks noChangeShapeType="1"/>
          </p:cNvSpPr>
          <p:nvPr/>
        </p:nvSpPr>
        <p:spPr bwMode="auto">
          <a:xfrm flipV="1">
            <a:off x="4191000" y="3835400"/>
            <a:ext cx="381000" cy="838200"/>
          </a:xfrm>
          <a:prstGeom prst="line">
            <a:avLst/>
          </a:prstGeom>
          <a:noFill/>
          <a:ln w="38100">
            <a:solidFill>
              <a:srgbClr val="FF0000"/>
            </a:solidFill>
            <a:rou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 name="Freeform 17"/>
          <p:cNvSpPr/>
          <p:nvPr/>
        </p:nvSpPr>
        <p:spPr bwMode="auto">
          <a:xfrm>
            <a:off x="2286000" y="5207000"/>
            <a:ext cx="5410200" cy="800100"/>
          </a:xfrm>
          <a:custGeom>
            <a:avLst/>
            <a:gdLst>
              <a:gd name="T0" fmla="*/ 2147483646 w 3408"/>
              <a:gd name="T1" fmla="*/ 0 h 504"/>
              <a:gd name="T2" fmla="*/ 2147483646 w 3408"/>
              <a:gd name="T3" fmla="*/ 2147483646 h 504"/>
              <a:gd name="T4" fmla="*/ 2147483646 w 3408"/>
              <a:gd name="T5" fmla="*/ 2147483646 h 504"/>
              <a:gd name="T6" fmla="*/ 0 w 3408"/>
              <a:gd name="T7" fmla="*/ 2147483646 h 50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408" h="504">
                <a:moveTo>
                  <a:pt x="3408" y="0"/>
                </a:moveTo>
                <a:cubicBezTo>
                  <a:pt x="3064" y="180"/>
                  <a:pt x="2720" y="360"/>
                  <a:pt x="2256" y="432"/>
                </a:cubicBezTo>
                <a:cubicBezTo>
                  <a:pt x="1792" y="504"/>
                  <a:pt x="1000" y="480"/>
                  <a:pt x="624" y="432"/>
                </a:cubicBezTo>
                <a:cubicBezTo>
                  <a:pt x="248" y="384"/>
                  <a:pt x="124" y="264"/>
                  <a:pt x="0" y="144"/>
                </a:cubicBezTo>
              </a:path>
            </a:pathLst>
          </a:custGeom>
          <a:noFill/>
          <a:ln w="9525" cap="flat" cmpd="sng">
            <a:solidFill>
              <a:schemeClr val="tx1"/>
            </a:solidFill>
            <a:prstDash val="solid"/>
            <a:round/>
            <a:headEnd type="none" w="med" len="med"/>
            <a:tailEnd type="triangl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22" name="Object 18"/>
          <p:cNvGraphicFramePr>
            <a:graphicFrameLocks noChangeAspect="1"/>
          </p:cNvGraphicFramePr>
          <p:nvPr>
            <p:extLst>
              <p:ext uri="{D42A27DB-BD31-4B8C-83A1-F6EECF244321}">
                <p14:modId xmlns:p14="http://schemas.microsoft.com/office/powerpoint/2010/main" val="3099486400"/>
              </p:ext>
            </p:extLst>
          </p:nvPr>
        </p:nvGraphicFramePr>
        <p:xfrm>
          <a:off x="4495800" y="5588000"/>
          <a:ext cx="303213" cy="381000"/>
        </p:xfrm>
        <a:graphic>
          <a:graphicData uri="http://schemas.openxmlformats.org/presentationml/2006/ole">
            <mc:AlternateContent xmlns:mc="http://schemas.openxmlformats.org/markup-compatibility/2006">
              <mc:Choice xmlns:v="urn:schemas-microsoft-com:vml" Requires="v">
                <p:oleObj spid="_x0000_s28029" name="Equation" r:id="rId8" imgW="304800" imgH="381000" progId="Equation.3">
                  <p:embed/>
                </p:oleObj>
              </mc:Choice>
              <mc:Fallback>
                <p:oleObj name="Equation" r:id="rId8" imgW="304800" imgH="381000" progId="Equation.3">
                  <p:embed/>
                  <p:pic>
                    <p:nvPicPr>
                      <p:cNvPr id="22" name="Object 1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495800" y="5588000"/>
                        <a:ext cx="303213" cy="381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3" name="Object 19"/>
          <p:cNvGraphicFramePr>
            <a:graphicFrameLocks noChangeAspect="1"/>
          </p:cNvGraphicFramePr>
          <p:nvPr>
            <p:extLst>
              <p:ext uri="{D42A27DB-BD31-4B8C-83A1-F6EECF244321}">
                <p14:modId xmlns:p14="http://schemas.microsoft.com/office/powerpoint/2010/main" val="1620618520"/>
              </p:ext>
            </p:extLst>
          </p:nvPr>
        </p:nvGraphicFramePr>
        <p:xfrm>
          <a:off x="4652963" y="3149600"/>
          <a:ext cx="419100" cy="531813"/>
        </p:xfrm>
        <a:graphic>
          <a:graphicData uri="http://schemas.openxmlformats.org/presentationml/2006/ole">
            <mc:AlternateContent xmlns:mc="http://schemas.openxmlformats.org/markup-compatibility/2006">
              <mc:Choice xmlns:v="urn:schemas-microsoft-com:vml" Requires="v">
                <p:oleObj spid="_x0000_s28030" name="Equation" r:id="rId10" imgW="419100" imgH="533400" progId="Equation.3">
                  <p:embed/>
                </p:oleObj>
              </mc:Choice>
              <mc:Fallback>
                <p:oleObj name="Equation" r:id="rId10" imgW="419100" imgH="533400" progId="Equation.3">
                  <p:embed/>
                  <p:pic>
                    <p:nvPicPr>
                      <p:cNvPr id="23" name="Object 19"/>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652963" y="3149600"/>
                        <a:ext cx="419100" cy="5318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4" name="Object 20"/>
          <p:cNvGraphicFramePr>
            <a:graphicFrameLocks noChangeAspect="1"/>
          </p:cNvGraphicFramePr>
          <p:nvPr>
            <p:extLst>
              <p:ext uri="{D42A27DB-BD31-4B8C-83A1-F6EECF244321}">
                <p14:modId xmlns:p14="http://schemas.microsoft.com/office/powerpoint/2010/main" val="3777987168"/>
              </p:ext>
            </p:extLst>
          </p:nvPr>
        </p:nvGraphicFramePr>
        <p:xfrm>
          <a:off x="3117850" y="3154363"/>
          <a:ext cx="442913" cy="520700"/>
        </p:xfrm>
        <a:graphic>
          <a:graphicData uri="http://schemas.openxmlformats.org/presentationml/2006/ole">
            <mc:AlternateContent xmlns:mc="http://schemas.openxmlformats.org/markup-compatibility/2006">
              <mc:Choice xmlns:v="urn:schemas-microsoft-com:vml" Requires="v">
                <p:oleObj spid="_x0000_s28031" name="Equation" r:id="rId12" imgW="444500" imgH="520700" progId="Equation.3">
                  <p:embed/>
                </p:oleObj>
              </mc:Choice>
              <mc:Fallback>
                <p:oleObj name="Equation" r:id="rId12" imgW="444500" imgH="520700" progId="Equation.3">
                  <p:embed/>
                  <p:pic>
                    <p:nvPicPr>
                      <p:cNvPr id="24" name="Object 20"/>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117850" y="3154363"/>
                        <a:ext cx="442913" cy="520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5" name="Object 21"/>
          <p:cNvGraphicFramePr>
            <a:graphicFrameLocks noChangeAspect="1"/>
          </p:cNvGraphicFramePr>
          <p:nvPr>
            <p:extLst>
              <p:ext uri="{D42A27DB-BD31-4B8C-83A1-F6EECF244321}">
                <p14:modId xmlns:p14="http://schemas.microsoft.com/office/powerpoint/2010/main" val="2024676095"/>
              </p:ext>
            </p:extLst>
          </p:nvPr>
        </p:nvGraphicFramePr>
        <p:xfrm>
          <a:off x="7620000" y="4673600"/>
          <a:ext cx="419100" cy="531813"/>
        </p:xfrm>
        <a:graphic>
          <a:graphicData uri="http://schemas.openxmlformats.org/presentationml/2006/ole">
            <mc:AlternateContent xmlns:mc="http://schemas.openxmlformats.org/markup-compatibility/2006">
              <mc:Choice xmlns:v="urn:schemas-microsoft-com:vml" Requires="v">
                <p:oleObj spid="_x0000_s28032" name="Equation" r:id="rId14" imgW="419100" imgH="533400" progId="Equation.3">
                  <p:embed/>
                </p:oleObj>
              </mc:Choice>
              <mc:Fallback>
                <p:oleObj name="Equation" r:id="rId14" imgW="419100" imgH="533400" progId="Equation.3">
                  <p:embed/>
                  <p:pic>
                    <p:nvPicPr>
                      <p:cNvPr id="25" name="Object 21"/>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620000" y="4673600"/>
                        <a:ext cx="419100" cy="5318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6" name="Object 22"/>
          <p:cNvGraphicFramePr>
            <a:graphicFrameLocks noChangeAspect="1"/>
          </p:cNvGraphicFramePr>
          <p:nvPr>
            <p:extLst>
              <p:ext uri="{D42A27DB-BD31-4B8C-83A1-F6EECF244321}">
                <p14:modId xmlns:p14="http://schemas.microsoft.com/office/powerpoint/2010/main" val="2720676063"/>
              </p:ext>
            </p:extLst>
          </p:nvPr>
        </p:nvGraphicFramePr>
        <p:xfrm>
          <a:off x="5708650" y="4678363"/>
          <a:ext cx="442913" cy="520700"/>
        </p:xfrm>
        <a:graphic>
          <a:graphicData uri="http://schemas.openxmlformats.org/presentationml/2006/ole">
            <mc:AlternateContent xmlns:mc="http://schemas.openxmlformats.org/markup-compatibility/2006">
              <mc:Choice xmlns:v="urn:schemas-microsoft-com:vml" Requires="v">
                <p:oleObj spid="_x0000_s28033" name="Equation" r:id="rId16" imgW="444500" imgH="520700" progId="Equation.3">
                  <p:embed/>
                </p:oleObj>
              </mc:Choice>
              <mc:Fallback>
                <p:oleObj name="Equation" r:id="rId16" imgW="444500" imgH="520700" progId="Equation.3">
                  <p:embed/>
                  <p:pic>
                    <p:nvPicPr>
                      <p:cNvPr id="26" name="Object 22"/>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5708650" y="4678363"/>
                        <a:ext cx="442913" cy="520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7" name="Object 23"/>
          <p:cNvGraphicFramePr>
            <a:graphicFrameLocks noChangeAspect="1"/>
          </p:cNvGraphicFramePr>
          <p:nvPr>
            <p:extLst>
              <p:ext uri="{D42A27DB-BD31-4B8C-83A1-F6EECF244321}">
                <p14:modId xmlns:p14="http://schemas.microsoft.com/office/powerpoint/2010/main" val="1781685175"/>
              </p:ext>
            </p:extLst>
          </p:nvPr>
        </p:nvGraphicFramePr>
        <p:xfrm>
          <a:off x="3840163" y="4678363"/>
          <a:ext cx="368300" cy="520700"/>
        </p:xfrm>
        <a:graphic>
          <a:graphicData uri="http://schemas.openxmlformats.org/presentationml/2006/ole">
            <mc:AlternateContent xmlns:mc="http://schemas.openxmlformats.org/markup-compatibility/2006">
              <mc:Choice xmlns:v="urn:schemas-microsoft-com:vml" Requires="v">
                <p:oleObj spid="_x0000_s28034" name="Equation" r:id="rId18" imgW="368300" imgH="520700" progId="Equation.3">
                  <p:embed/>
                </p:oleObj>
              </mc:Choice>
              <mc:Fallback>
                <p:oleObj name="Equation" r:id="rId18" imgW="368300" imgH="520700" progId="Equation.3">
                  <p:embed/>
                  <p:pic>
                    <p:nvPicPr>
                      <p:cNvPr id="27" name="Object 23"/>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840163" y="4678363"/>
                        <a:ext cx="368300" cy="520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8" name="Object 24"/>
          <p:cNvGraphicFramePr>
            <a:graphicFrameLocks noChangeAspect="1"/>
          </p:cNvGraphicFramePr>
          <p:nvPr>
            <p:extLst>
              <p:ext uri="{D42A27DB-BD31-4B8C-83A1-F6EECF244321}">
                <p14:modId xmlns:p14="http://schemas.microsoft.com/office/powerpoint/2010/main" val="251808641"/>
              </p:ext>
            </p:extLst>
          </p:nvPr>
        </p:nvGraphicFramePr>
        <p:xfrm>
          <a:off x="2971800" y="4673600"/>
          <a:ext cx="265113" cy="279400"/>
        </p:xfrm>
        <a:graphic>
          <a:graphicData uri="http://schemas.openxmlformats.org/presentationml/2006/ole">
            <mc:AlternateContent xmlns:mc="http://schemas.openxmlformats.org/markup-compatibility/2006">
              <mc:Choice xmlns:v="urn:schemas-microsoft-com:vml" Requires="v">
                <p:oleObj spid="_x0000_s28035" name="Equation" r:id="rId20" imgW="266700" imgH="279400" progId="Equation.3">
                  <p:embed/>
                </p:oleObj>
              </mc:Choice>
              <mc:Fallback>
                <p:oleObj name="Equation" r:id="rId20" imgW="266700" imgH="279400" progId="Equation.3">
                  <p:embed/>
                  <p:pic>
                    <p:nvPicPr>
                      <p:cNvPr id="28" name="Object 24"/>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2971800" y="4673600"/>
                        <a:ext cx="265113" cy="279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9" name="Object 25"/>
          <p:cNvGraphicFramePr>
            <a:graphicFrameLocks noChangeAspect="1"/>
          </p:cNvGraphicFramePr>
          <p:nvPr>
            <p:extLst>
              <p:ext uri="{D42A27DB-BD31-4B8C-83A1-F6EECF244321}">
                <p14:modId xmlns:p14="http://schemas.microsoft.com/office/powerpoint/2010/main" val="2630573989"/>
              </p:ext>
            </p:extLst>
          </p:nvPr>
        </p:nvGraphicFramePr>
        <p:xfrm>
          <a:off x="4419600" y="4064000"/>
          <a:ext cx="265113" cy="279400"/>
        </p:xfrm>
        <a:graphic>
          <a:graphicData uri="http://schemas.openxmlformats.org/presentationml/2006/ole">
            <mc:AlternateContent xmlns:mc="http://schemas.openxmlformats.org/markup-compatibility/2006">
              <mc:Choice xmlns:v="urn:schemas-microsoft-com:vml" Requires="v">
                <p:oleObj spid="_x0000_s28036" name="Equation" r:id="rId22" imgW="266700" imgH="279400" progId="Equation.3">
                  <p:embed/>
                </p:oleObj>
              </mc:Choice>
              <mc:Fallback>
                <p:oleObj name="Equation" r:id="rId22" imgW="266700" imgH="279400" progId="Equation.3">
                  <p:embed/>
                  <p:pic>
                    <p:nvPicPr>
                      <p:cNvPr id="29" name="Object 25"/>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4419600" y="4064000"/>
                        <a:ext cx="265113" cy="279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0" name="Object 26"/>
          <p:cNvGraphicFramePr>
            <a:graphicFrameLocks noChangeAspect="1"/>
          </p:cNvGraphicFramePr>
          <p:nvPr>
            <p:extLst>
              <p:ext uri="{D42A27DB-BD31-4B8C-83A1-F6EECF244321}">
                <p14:modId xmlns:p14="http://schemas.microsoft.com/office/powerpoint/2010/main" val="4023871679"/>
              </p:ext>
            </p:extLst>
          </p:nvPr>
        </p:nvGraphicFramePr>
        <p:xfrm>
          <a:off x="3733800" y="4064000"/>
          <a:ext cx="265113" cy="279400"/>
        </p:xfrm>
        <a:graphic>
          <a:graphicData uri="http://schemas.openxmlformats.org/presentationml/2006/ole">
            <mc:AlternateContent xmlns:mc="http://schemas.openxmlformats.org/markup-compatibility/2006">
              <mc:Choice xmlns:v="urn:schemas-microsoft-com:vml" Requires="v">
                <p:oleObj spid="_x0000_s28037" name="Equation" r:id="rId23" imgW="266700" imgH="279400" progId="Equation.3">
                  <p:embed/>
                </p:oleObj>
              </mc:Choice>
              <mc:Fallback>
                <p:oleObj name="Equation" r:id="rId23" imgW="266700" imgH="279400" progId="Equation.3">
                  <p:embed/>
                  <p:pic>
                    <p:nvPicPr>
                      <p:cNvPr id="30" name="Object 26"/>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3733800" y="4064000"/>
                        <a:ext cx="265113" cy="279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1" name="Object 27"/>
          <p:cNvGraphicFramePr>
            <a:graphicFrameLocks noChangeAspect="1"/>
          </p:cNvGraphicFramePr>
          <p:nvPr>
            <p:extLst>
              <p:ext uri="{D42A27DB-BD31-4B8C-83A1-F6EECF244321}">
                <p14:modId xmlns:p14="http://schemas.microsoft.com/office/powerpoint/2010/main" val="3634661419"/>
              </p:ext>
            </p:extLst>
          </p:nvPr>
        </p:nvGraphicFramePr>
        <p:xfrm>
          <a:off x="4800600" y="4597400"/>
          <a:ext cx="252413" cy="392113"/>
        </p:xfrm>
        <a:graphic>
          <a:graphicData uri="http://schemas.openxmlformats.org/presentationml/2006/ole">
            <mc:AlternateContent xmlns:mc="http://schemas.openxmlformats.org/markup-compatibility/2006">
              <mc:Choice xmlns:v="urn:schemas-microsoft-com:vml" Requires="v">
                <p:oleObj spid="_x0000_s28038" name="Equation" r:id="rId24" imgW="254000" imgH="393700" progId="Equation.3">
                  <p:embed/>
                </p:oleObj>
              </mc:Choice>
              <mc:Fallback>
                <p:oleObj name="Equation" r:id="rId24" imgW="254000" imgH="393700" progId="Equation.3">
                  <p:embed/>
                  <p:pic>
                    <p:nvPicPr>
                      <p:cNvPr id="31" name="Object 27"/>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4800600" y="4597400"/>
                        <a:ext cx="252413" cy="392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2" name="Object 28"/>
          <p:cNvGraphicFramePr>
            <a:graphicFrameLocks noChangeAspect="1"/>
          </p:cNvGraphicFramePr>
          <p:nvPr>
            <p:extLst>
              <p:ext uri="{D42A27DB-BD31-4B8C-83A1-F6EECF244321}">
                <p14:modId xmlns:p14="http://schemas.microsoft.com/office/powerpoint/2010/main" val="2158070541"/>
              </p:ext>
            </p:extLst>
          </p:nvPr>
        </p:nvGraphicFramePr>
        <p:xfrm>
          <a:off x="6705600" y="4597400"/>
          <a:ext cx="303213" cy="381000"/>
        </p:xfrm>
        <a:graphic>
          <a:graphicData uri="http://schemas.openxmlformats.org/presentationml/2006/ole">
            <mc:AlternateContent xmlns:mc="http://schemas.openxmlformats.org/markup-compatibility/2006">
              <mc:Choice xmlns:v="urn:schemas-microsoft-com:vml" Requires="v">
                <p:oleObj spid="_x0000_s28039" name="Equation" r:id="rId26" imgW="304800" imgH="381000" progId="Equation.3">
                  <p:embed/>
                </p:oleObj>
              </mc:Choice>
              <mc:Fallback>
                <p:oleObj name="Equation" r:id="rId26" imgW="304800" imgH="381000" progId="Equation.3">
                  <p:embed/>
                  <p:pic>
                    <p:nvPicPr>
                      <p:cNvPr id="32" name="Object 2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705600" y="4597400"/>
                        <a:ext cx="303213" cy="381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3" name="Line 29"/>
          <p:cNvSpPr>
            <a:spLocks noChangeShapeType="1"/>
          </p:cNvSpPr>
          <p:nvPr/>
        </p:nvSpPr>
        <p:spPr bwMode="auto">
          <a:xfrm>
            <a:off x="838200" y="4978400"/>
            <a:ext cx="762000" cy="0"/>
          </a:xfrm>
          <a:prstGeom prst="line">
            <a:avLst/>
          </a:prstGeom>
          <a:noFill/>
          <a:ln w="9525">
            <a:solidFill>
              <a:schemeClr val="tx1"/>
            </a:solidFill>
            <a:rou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 name="Text Box 16"/>
          <p:cNvSpPr txBox="1">
            <a:spLocks noChangeArrowheads="1"/>
          </p:cNvSpPr>
          <p:nvPr/>
        </p:nvSpPr>
        <p:spPr bwMode="auto">
          <a:xfrm>
            <a:off x="3553054" y="521663"/>
            <a:ext cx="845103"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spcBef>
                <a:spcPct val="20000"/>
              </a:spcBef>
            </a:pPr>
            <a:r>
              <a:rPr kumimoji="0" lang="zh-CN" altLang="en-US" sz="3200" b="0" dirty="0">
                <a:solidFill>
                  <a:schemeClr val="accent2"/>
                </a:solidFill>
                <a:latin typeface="Comic Sans MS" panose="030F0702030302020204" pitchFamily="66" charset="0"/>
              </a:rPr>
              <a:t>例</a:t>
            </a:r>
            <a:r>
              <a:rPr kumimoji="0" lang="en-US" altLang="zh-CN" sz="3200" b="0" dirty="0">
                <a:solidFill>
                  <a:schemeClr val="accent2"/>
                </a:solidFill>
                <a:latin typeface="Comic Sans MS" panose="030F0702030302020204" pitchFamily="66" charset="0"/>
              </a:rPr>
              <a:t>2</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0C913308-F349-4B6D-A68A-DD1791B4A57B}" type="slidenum">
              <a:rPr lang="zh-CN" altLang="en-US" smtClean="0"/>
              <a:t>47</a:t>
            </a:fld>
            <a:endParaRPr lang="zh-CN" altLang="en-US"/>
          </a:p>
        </p:txBody>
      </p:sp>
      <p:sp>
        <p:nvSpPr>
          <p:cNvPr id="3" name="标题 2"/>
          <p:cNvSpPr>
            <a:spLocks noGrp="1"/>
          </p:cNvSpPr>
          <p:nvPr>
            <p:ph type="title"/>
          </p:nvPr>
        </p:nvSpPr>
        <p:spPr/>
        <p:txBody>
          <a:bodyPr/>
          <a:lstStyle/>
          <a:p>
            <a:r>
              <a:rPr lang="zh-CN" altLang="en-US" dirty="0">
                <a:latin typeface="+mn-lt"/>
              </a:rPr>
              <a:t>不确定性有限自动机（</a:t>
            </a:r>
            <a:r>
              <a:rPr lang="en-US" altLang="zh-CN" dirty="0">
                <a:latin typeface="+mn-lt"/>
              </a:rPr>
              <a:t>NFA</a:t>
            </a:r>
            <a:r>
              <a:rPr lang="zh-CN" altLang="en-US" dirty="0">
                <a:latin typeface="+mn-lt"/>
              </a:rPr>
              <a:t>）</a:t>
            </a:r>
          </a:p>
        </p:txBody>
      </p:sp>
      <p:sp>
        <p:nvSpPr>
          <p:cNvPr id="6" name="文本框 5"/>
          <p:cNvSpPr txBox="1"/>
          <p:nvPr/>
        </p:nvSpPr>
        <p:spPr>
          <a:xfrm>
            <a:off x="137950" y="488759"/>
            <a:ext cx="2417825" cy="369332"/>
          </a:xfrm>
          <a:prstGeom prst="rect">
            <a:avLst/>
          </a:prstGeom>
          <a:gradFill flip="none" rotWithShape="1">
            <a:gsLst>
              <a:gs pos="0">
                <a:schemeClr val="accent1">
                  <a:lumMod val="40000"/>
                  <a:lumOff val="60000"/>
                </a:schemeClr>
              </a:gs>
              <a:gs pos="50000">
                <a:schemeClr val="accent1">
                  <a:lumMod val="20000"/>
                  <a:lumOff val="80000"/>
                </a:schemeClr>
              </a:gs>
              <a:gs pos="100000">
                <a:schemeClr val="bg1"/>
              </a:gs>
            </a:gsLst>
            <a:lin ang="0" scaled="1"/>
            <a:tileRect/>
          </a:gradFill>
          <a:effectLst>
            <a:outerShdw blurRad="50800" dist="38100" dir="2700000" algn="tl" rotWithShape="0">
              <a:prstClr val="black">
                <a:alpha val="40000"/>
              </a:prstClr>
            </a:outerShdw>
          </a:effectLst>
        </p:spPr>
        <p:txBody>
          <a:bodyPr wrap="square" rtlCol="0">
            <a:spAutoFit/>
          </a:bodyPr>
          <a:lstStyle/>
          <a:p>
            <a:pPr algn="ctr"/>
            <a:r>
              <a:rPr lang="en-US" altLang="zh-CN" b="1" dirty="0">
                <a:latin typeface="微软雅黑" panose="020B0503020204020204" pitchFamily="34" charset="-122"/>
                <a:ea typeface="微软雅黑" panose="020B0503020204020204" pitchFamily="34" charset="-122"/>
              </a:rPr>
              <a:t>NFA</a:t>
            </a:r>
            <a:r>
              <a:rPr lang="zh-CN" altLang="en-US" b="1" dirty="0">
                <a:latin typeface="微软雅黑" panose="020B0503020204020204" pitchFamily="34" charset="-122"/>
                <a:ea typeface="微软雅黑" panose="020B0503020204020204" pitchFamily="34" charset="-122"/>
              </a:rPr>
              <a:t>的状态转换函数</a:t>
            </a:r>
          </a:p>
        </p:txBody>
      </p:sp>
      <p:graphicFrame>
        <p:nvGraphicFramePr>
          <p:cNvPr id="5" name="Object 2"/>
          <p:cNvGraphicFramePr>
            <a:graphicFrameLocks noChangeAspect="1"/>
          </p:cNvGraphicFramePr>
          <p:nvPr>
            <p:extLst>
              <p:ext uri="{D42A27DB-BD31-4B8C-83A1-F6EECF244321}">
                <p14:modId xmlns:p14="http://schemas.microsoft.com/office/powerpoint/2010/main" val="799928380"/>
              </p:ext>
            </p:extLst>
          </p:nvPr>
        </p:nvGraphicFramePr>
        <p:xfrm>
          <a:off x="2438400" y="1524000"/>
          <a:ext cx="4191000" cy="692150"/>
        </p:xfrm>
        <a:graphic>
          <a:graphicData uri="http://schemas.openxmlformats.org/presentationml/2006/ole">
            <mc:AlternateContent xmlns:mc="http://schemas.openxmlformats.org/markup-compatibility/2006">
              <mc:Choice xmlns:v="urn:schemas-microsoft-com:vml" Requires="v">
                <p:oleObj spid="_x0000_s29051" name="Equation" r:id="rId4" imgW="1459865" imgH="241300" progId="Equation.3">
                  <p:embed/>
                </p:oleObj>
              </mc:Choice>
              <mc:Fallback>
                <p:oleObj name="Equation" r:id="rId4" imgW="1459865" imgH="241300" progId="Equation.3">
                  <p:embed/>
                  <p:pic>
                    <p:nvPicPr>
                      <p:cNvPr id="5"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38400" y="1524000"/>
                        <a:ext cx="4191000" cy="6921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 name="Oval 3"/>
          <p:cNvSpPr>
            <a:spLocks noChangeArrowheads="1"/>
          </p:cNvSpPr>
          <p:nvPr/>
        </p:nvSpPr>
        <p:spPr bwMode="auto">
          <a:xfrm>
            <a:off x="1600200" y="4592638"/>
            <a:ext cx="914400" cy="914400"/>
          </a:xfrm>
          <a:prstGeom prst="ellipse">
            <a:avLst/>
          </a:prstGeom>
          <a:noFill/>
          <a:ln w="38100">
            <a:solidFill>
              <a:srgbClr val="FF00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8" name="Oval 4"/>
          <p:cNvSpPr>
            <a:spLocks noChangeArrowheads="1"/>
          </p:cNvSpPr>
          <p:nvPr/>
        </p:nvSpPr>
        <p:spPr bwMode="auto">
          <a:xfrm>
            <a:off x="1752600" y="4745038"/>
            <a:ext cx="609600" cy="609600"/>
          </a:xfrm>
          <a:prstGeom prst="ellipse">
            <a:avLst/>
          </a:prstGeom>
          <a:solidFill>
            <a:srgbClr val="FF0000">
              <a:alpha val="50195"/>
            </a:srgbClr>
          </a:solidFill>
          <a:ln w="38100">
            <a:solidFill>
              <a:srgbClr val="FF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aphicFrame>
        <p:nvGraphicFramePr>
          <p:cNvPr id="9" name="Object 5"/>
          <p:cNvGraphicFramePr>
            <a:graphicFrameLocks noChangeAspect="1"/>
          </p:cNvGraphicFramePr>
          <p:nvPr>
            <p:extLst>
              <p:ext uri="{D42A27DB-BD31-4B8C-83A1-F6EECF244321}">
                <p14:modId xmlns:p14="http://schemas.microsoft.com/office/powerpoint/2010/main" val="2779926156"/>
              </p:ext>
            </p:extLst>
          </p:nvPr>
        </p:nvGraphicFramePr>
        <p:xfrm>
          <a:off x="1828800" y="4745038"/>
          <a:ext cx="430213" cy="531812"/>
        </p:xfrm>
        <a:graphic>
          <a:graphicData uri="http://schemas.openxmlformats.org/presentationml/2006/ole">
            <mc:AlternateContent xmlns:mc="http://schemas.openxmlformats.org/markup-compatibility/2006">
              <mc:Choice xmlns:v="urn:schemas-microsoft-com:vml" Requires="v">
                <p:oleObj spid="_x0000_s29052" name="Equation" r:id="rId6" imgW="431800" imgH="533400" progId="Equation.3">
                  <p:embed/>
                </p:oleObj>
              </mc:Choice>
              <mc:Fallback>
                <p:oleObj name="Equation" r:id="rId6" imgW="431800" imgH="533400" progId="Equation.3">
                  <p:embed/>
                  <p:pic>
                    <p:nvPicPr>
                      <p:cNvPr id="9" name="Object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28800" y="4745038"/>
                        <a:ext cx="430213" cy="5318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 name="Oval 6"/>
          <p:cNvSpPr>
            <a:spLocks noChangeArrowheads="1"/>
          </p:cNvSpPr>
          <p:nvPr/>
        </p:nvSpPr>
        <p:spPr bwMode="auto">
          <a:xfrm>
            <a:off x="3733800" y="4745038"/>
            <a:ext cx="609600" cy="609600"/>
          </a:xfrm>
          <a:prstGeom prst="ellipse">
            <a:avLst/>
          </a:prstGeom>
          <a:solidFill>
            <a:srgbClr val="FF0000">
              <a:alpha val="50195"/>
            </a:srgbClr>
          </a:solidFill>
          <a:ln w="38100">
            <a:solidFill>
              <a:srgbClr val="FF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1" name="Oval 7"/>
          <p:cNvSpPr>
            <a:spLocks noChangeArrowheads="1"/>
          </p:cNvSpPr>
          <p:nvPr/>
        </p:nvSpPr>
        <p:spPr bwMode="auto">
          <a:xfrm>
            <a:off x="5638800" y="4745038"/>
            <a:ext cx="609600" cy="609600"/>
          </a:xfrm>
          <a:prstGeom prst="ellipse">
            <a:avLst/>
          </a:prstGeom>
          <a:solidFill>
            <a:srgbClr val="FF0000">
              <a:alpha val="50195"/>
            </a:srgbClr>
          </a:solidFill>
          <a:ln w="38100">
            <a:solidFill>
              <a:srgbClr val="FF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2" name="Oval 8"/>
          <p:cNvSpPr>
            <a:spLocks noChangeArrowheads="1"/>
          </p:cNvSpPr>
          <p:nvPr/>
        </p:nvSpPr>
        <p:spPr bwMode="auto">
          <a:xfrm>
            <a:off x="7543800" y="4745038"/>
            <a:ext cx="609600" cy="609600"/>
          </a:xfrm>
          <a:prstGeom prst="ellipse">
            <a:avLst/>
          </a:prstGeom>
          <a:solidFill>
            <a:srgbClr val="FF0000">
              <a:alpha val="50195"/>
            </a:srgbClr>
          </a:solidFill>
          <a:ln w="38100">
            <a:solidFill>
              <a:srgbClr val="FF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3" name="Oval 9"/>
          <p:cNvSpPr>
            <a:spLocks noChangeArrowheads="1"/>
          </p:cNvSpPr>
          <p:nvPr/>
        </p:nvSpPr>
        <p:spPr bwMode="auto">
          <a:xfrm>
            <a:off x="3048000" y="3221038"/>
            <a:ext cx="609600" cy="609600"/>
          </a:xfrm>
          <a:prstGeom prst="ellipse">
            <a:avLst/>
          </a:prstGeom>
          <a:noFill/>
          <a:ln w="952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4" name="Oval 10"/>
          <p:cNvSpPr>
            <a:spLocks noChangeArrowheads="1"/>
          </p:cNvSpPr>
          <p:nvPr/>
        </p:nvSpPr>
        <p:spPr bwMode="auto">
          <a:xfrm>
            <a:off x="4572000" y="3221038"/>
            <a:ext cx="609600" cy="609600"/>
          </a:xfrm>
          <a:prstGeom prst="ellipse">
            <a:avLst/>
          </a:prstGeom>
          <a:noFill/>
          <a:ln w="952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5" name="Line 11"/>
          <p:cNvSpPr>
            <a:spLocks noChangeShapeType="1"/>
          </p:cNvSpPr>
          <p:nvPr/>
        </p:nvSpPr>
        <p:spPr bwMode="auto">
          <a:xfrm>
            <a:off x="2514600" y="5049838"/>
            <a:ext cx="1219200" cy="0"/>
          </a:xfrm>
          <a:prstGeom prst="line">
            <a:avLst/>
          </a:prstGeom>
          <a:noFill/>
          <a:ln w="38100">
            <a:solidFill>
              <a:srgbClr val="FF0000"/>
            </a:solidFill>
            <a:rou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 name="Oval 12"/>
          <p:cNvSpPr>
            <a:spLocks noChangeArrowheads="1"/>
          </p:cNvSpPr>
          <p:nvPr/>
        </p:nvSpPr>
        <p:spPr bwMode="auto">
          <a:xfrm>
            <a:off x="4419600" y="3068638"/>
            <a:ext cx="914400" cy="914400"/>
          </a:xfrm>
          <a:prstGeom prst="ellipse">
            <a:avLst/>
          </a:prstGeom>
          <a:noFill/>
          <a:ln w="952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7" name="Line 13"/>
          <p:cNvSpPr>
            <a:spLocks noChangeShapeType="1"/>
          </p:cNvSpPr>
          <p:nvPr/>
        </p:nvSpPr>
        <p:spPr bwMode="auto">
          <a:xfrm>
            <a:off x="4343400" y="5049838"/>
            <a:ext cx="1295400" cy="0"/>
          </a:xfrm>
          <a:prstGeom prst="line">
            <a:avLst/>
          </a:prstGeom>
          <a:noFill/>
          <a:ln w="38100">
            <a:solidFill>
              <a:srgbClr val="FF0000"/>
            </a:solidFill>
            <a:rou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 name="Line 14"/>
          <p:cNvSpPr>
            <a:spLocks noChangeShapeType="1"/>
          </p:cNvSpPr>
          <p:nvPr/>
        </p:nvSpPr>
        <p:spPr bwMode="auto">
          <a:xfrm>
            <a:off x="6248400" y="5049838"/>
            <a:ext cx="1295400" cy="0"/>
          </a:xfrm>
          <a:prstGeom prst="line">
            <a:avLst/>
          </a:prstGeom>
          <a:noFill/>
          <a:ln w="38100">
            <a:solidFill>
              <a:srgbClr val="FF0000"/>
            </a:solidFill>
            <a:rou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 name="Line 15"/>
          <p:cNvSpPr>
            <a:spLocks noChangeShapeType="1"/>
          </p:cNvSpPr>
          <p:nvPr/>
        </p:nvSpPr>
        <p:spPr bwMode="auto">
          <a:xfrm flipH="1" flipV="1">
            <a:off x="3505200" y="3830638"/>
            <a:ext cx="381000" cy="990600"/>
          </a:xfrm>
          <a:prstGeom prst="line">
            <a:avLst/>
          </a:prstGeom>
          <a:noFill/>
          <a:ln w="9525">
            <a:solidFill>
              <a:schemeClr val="tx1"/>
            </a:solidFill>
            <a:rou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 name="Line 16"/>
          <p:cNvSpPr>
            <a:spLocks noChangeShapeType="1"/>
          </p:cNvSpPr>
          <p:nvPr/>
        </p:nvSpPr>
        <p:spPr bwMode="auto">
          <a:xfrm flipV="1">
            <a:off x="4191000" y="3906838"/>
            <a:ext cx="381000" cy="838200"/>
          </a:xfrm>
          <a:prstGeom prst="line">
            <a:avLst/>
          </a:prstGeom>
          <a:noFill/>
          <a:ln w="9525">
            <a:solidFill>
              <a:schemeClr val="tx1"/>
            </a:solidFill>
            <a:rou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 name="Freeform 17"/>
          <p:cNvSpPr/>
          <p:nvPr/>
        </p:nvSpPr>
        <p:spPr bwMode="auto">
          <a:xfrm>
            <a:off x="2286000" y="5278438"/>
            <a:ext cx="5410200" cy="800100"/>
          </a:xfrm>
          <a:custGeom>
            <a:avLst/>
            <a:gdLst>
              <a:gd name="T0" fmla="*/ 2147483646 w 3408"/>
              <a:gd name="T1" fmla="*/ 0 h 504"/>
              <a:gd name="T2" fmla="*/ 2147483646 w 3408"/>
              <a:gd name="T3" fmla="*/ 2147483646 h 504"/>
              <a:gd name="T4" fmla="*/ 2147483646 w 3408"/>
              <a:gd name="T5" fmla="*/ 2147483646 h 504"/>
              <a:gd name="T6" fmla="*/ 0 w 3408"/>
              <a:gd name="T7" fmla="*/ 2147483646 h 50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408" h="504">
                <a:moveTo>
                  <a:pt x="3408" y="0"/>
                </a:moveTo>
                <a:cubicBezTo>
                  <a:pt x="3064" y="180"/>
                  <a:pt x="2720" y="360"/>
                  <a:pt x="2256" y="432"/>
                </a:cubicBezTo>
                <a:cubicBezTo>
                  <a:pt x="1792" y="504"/>
                  <a:pt x="1000" y="480"/>
                  <a:pt x="624" y="432"/>
                </a:cubicBezTo>
                <a:cubicBezTo>
                  <a:pt x="248" y="384"/>
                  <a:pt x="124" y="264"/>
                  <a:pt x="0" y="144"/>
                </a:cubicBezTo>
              </a:path>
            </a:pathLst>
          </a:custGeom>
          <a:noFill/>
          <a:ln w="38100" cap="flat" cmpd="sng">
            <a:solidFill>
              <a:srgbClr val="FF0000"/>
            </a:solidFill>
            <a:prstDash val="solid"/>
            <a:round/>
            <a:headEnd type="none" w="med" len="med"/>
            <a:tailEnd type="triangl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22" name="Object 19"/>
          <p:cNvGraphicFramePr>
            <a:graphicFrameLocks noChangeAspect="1"/>
          </p:cNvGraphicFramePr>
          <p:nvPr>
            <p:extLst>
              <p:ext uri="{D42A27DB-BD31-4B8C-83A1-F6EECF244321}">
                <p14:modId xmlns:p14="http://schemas.microsoft.com/office/powerpoint/2010/main" val="1116266170"/>
              </p:ext>
            </p:extLst>
          </p:nvPr>
        </p:nvGraphicFramePr>
        <p:xfrm>
          <a:off x="4652963" y="3221038"/>
          <a:ext cx="419100" cy="531812"/>
        </p:xfrm>
        <a:graphic>
          <a:graphicData uri="http://schemas.openxmlformats.org/presentationml/2006/ole">
            <mc:AlternateContent xmlns:mc="http://schemas.openxmlformats.org/markup-compatibility/2006">
              <mc:Choice xmlns:v="urn:schemas-microsoft-com:vml" Requires="v">
                <p:oleObj spid="_x0000_s29053" name="Equation" r:id="rId8" imgW="419100" imgH="533400" progId="Equation.3">
                  <p:embed/>
                </p:oleObj>
              </mc:Choice>
              <mc:Fallback>
                <p:oleObj name="Equation" r:id="rId8" imgW="419100" imgH="533400" progId="Equation.3">
                  <p:embed/>
                  <p:pic>
                    <p:nvPicPr>
                      <p:cNvPr id="22" name="Object 1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652963" y="3221038"/>
                        <a:ext cx="419100" cy="5318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3" name="Object 20"/>
          <p:cNvGraphicFramePr>
            <a:graphicFrameLocks noChangeAspect="1"/>
          </p:cNvGraphicFramePr>
          <p:nvPr>
            <p:extLst>
              <p:ext uri="{D42A27DB-BD31-4B8C-83A1-F6EECF244321}">
                <p14:modId xmlns:p14="http://schemas.microsoft.com/office/powerpoint/2010/main" val="2375782898"/>
              </p:ext>
            </p:extLst>
          </p:nvPr>
        </p:nvGraphicFramePr>
        <p:xfrm>
          <a:off x="3117850" y="3225800"/>
          <a:ext cx="442913" cy="520700"/>
        </p:xfrm>
        <a:graphic>
          <a:graphicData uri="http://schemas.openxmlformats.org/presentationml/2006/ole">
            <mc:AlternateContent xmlns:mc="http://schemas.openxmlformats.org/markup-compatibility/2006">
              <mc:Choice xmlns:v="urn:schemas-microsoft-com:vml" Requires="v">
                <p:oleObj spid="_x0000_s29054" name="Equation" r:id="rId10" imgW="444500" imgH="520700" progId="Equation.3">
                  <p:embed/>
                </p:oleObj>
              </mc:Choice>
              <mc:Fallback>
                <p:oleObj name="Equation" r:id="rId10" imgW="444500" imgH="520700" progId="Equation.3">
                  <p:embed/>
                  <p:pic>
                    <p:nvPicPr>
                      <p:cNvPr id="23" name="Object 20"/>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117850" y="3225800"/>
                        <a:ext cx="442913" cy="520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4" name="Object 21"/>
          <p:cNvGraphicFramePr>
            <a:graphicFrameLocks noChangeAspect="1"/>
          </p:cNvGraphicFramePr>
          <p:nvPr>
            <p:extLst>
              <p:ext uri="{D42A27DB-BD31-4B8C-83A1-F6EECF244321}">
                <p14:modId xmlns:p14="http://schemas.microsoft.com/office/powerpoint/2010/main" val="255900654"/>
              </p:ext>
            </p:extLst>
          </p:nvPr>
        </p:nvGraphicFramePr>
        <p:xfrm>
          <a:off x="7620000" y="4745038"/>
          <a:ext cx="419100" cy="531812"/>
        </p:xfrm>
        <a:graphic>
          <a:graphicData uri="http://schemas.openxmlformats.org/presentationml/2006/ole">
            <mc:AlternateContent xmlns:mc="http://schemas.openxmlformats.org/markup-compatibility/2006">
              <mc:Choice xmlns:v="urn:schemas-microsoft-com:vml" Requires="v">
                <p:oleObj spid="_x0000_s29055" name="Equation" r:id="rId12" imgW="419100" imgH="533400" progId="Equation.3">
                  <p:embed/>
                </p:oleObj>
              </mc:Choice>
              <mc:Fallback>
                <p:oleObj name="Equation" r:id="rId12" imgW="419100" imgH="533400" progId="Equation.3">
                  <p:embed/>
                  <p:pic>
                    <p:nvPicPr>
                      <p:cNvPr id="24" name="Object 21"/>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620000" y="4745038"/>
                        <a:ext cx="419100" cy="5318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5" name="Object 22"/>
          <p:cNvGraphicFramePr>
            <a:graphicFrameLocks noChangeAspect="1"/>
          </p:cNvGraphicFramePr>
          <p:nvPr>
            <p:extLst>
              <p:ext uri="{D42A27DB-BD31-4B8C-83A1-F6EECF244321}">
                <p14:modId xmlns:p14="http://schemas.microsoft.com/office/powerpoint/2010/main" val="4047430975"/>
              </p:ext>
            </p:extLst>
          </p:nvPr>
        </p:nvGraphicFramePr>
        <p:xfrm>
          <a:off x="5708650" y="4749800"/>
          <a:ext cx="442913" cy="520700"/>
        </p:xfrm>
        <a:graphic>
          <a:graphicData uri="http://schemas.openxmlformats.org/presentationml/2006/ole">
            <mc:AlternateContent xmlns:mc="http://schemas.openxmlformats.org/markup-compatibility/2006">
              <mc:Choice xmlns:v="urn:schemas-microsoft-com:vml" Requires="v">
                <p:oleObj spid="_x0000_s29056" name="Equation" r:id="rId14" imgW="444500" imgH="520700" progId="Equation.3">
                  <p:embed/>
                </p:oleObj>
              </mc:Choice>
              <mc:Fallback>
                <p:oleObj name="Equation" r:id="rId14" imgW="444500" imgH="520700" progId="Equation.3">
                  <p:embed/>
                  <p:pic>
                    <p:nvPicPr>
                      <p:cNvPr id="25" name="Object 22"/>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708650" y="4749800"/>
                        <a:ext cx="442913" cy="520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6" name="Object 23"/>
          <p:cNvGraphicFramePr>
            <a:graphicFrameLocks noChangeAspect="1"/>
          </p:cNvGraphicFramePr>
          <p:nvPr>
            <p:extLst>
              <p:ext uri="{D42A27DB-BD31-4B8C-83A1-F6EECF244321}">
                <p14:modId xmlns:p14="http://schemas.microsoft.com/office/powerpoint/2010/main" val="379131369"/>
              </p:ext>
            </p:extLst>
          </p:nvPr>
        </p:nvGraphicFramePr>
        <p:xfrm>
          <a:off x="3840163" y="4749800"/>
          <a:ext cx="368300" cy="520700"/>
        </p:xfrm>
        <a:graphic>
          <a:graphicData uri="http://schemas.openxmlformats.org/presentationml/2006/ole">
            <mc:AlternateContent xmlns:mc="http://schemas.openxmlformats.org/markup-compatibility/2006">
              <mc:Choice xmlns:v="urn:schemas-microsoft-com:vml" Requires="v">
                <p:oleObj spid="_x0000_s29057" name="Equation" r:id="rId16" imgW="368300" imgH="520700" progId="Equation.3">
                  <p:embed/>
                </p:oleObj>
              </mc:Choice>
              <mc:Fallback>
                <p:oleObj name="Equation" r:id="rId16" imgW="368300" imgH="520700" progId="Equation.3">
                  <p:embed/>
                  <p:pic>
                    <p:nvPicPr>
                      <p:cNvPr id="26" name="Object 23"/>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840163" y="4749800"/>
                        <a:ext cx="368300" cy="520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7" name="Object 24"/>
          <p:cNvGraphicFramePr>
            <a:graphicFrameLocks noChangeAspect="1"/>
          </p:cNvGraphicFramePr>
          <p:nvPr>
            <p:extLst>
              <p:ext uri="{D42A27DB-BD31-4B8C-83A1-F6EECF244321}">
                <p14:modId xmlns:p14="http://schemas.microsoft.com/office/powerpoint/2010/main" val="2820134278"/>
              </p:ext>
            </p:extLst>
          </p:nvPr>
        </p:nvGraphicFramePr>
        <p:xfrm>
          <a:off x="2971800" y="4745038"/>
          <a:ext cx="265113" cy="279400"/>
        </p:xfrm>
        <a:graphic>
          <a:graphicData uri="http://schemas.openxmlformats.org/presentationml/2006/ole">
            <mc:AlternateContent xmlns:mc="http://schemas.openxmlformats.org/markup-compatibility/2006">
              <mc:Choice xmlns:v="urn:schemas-microsoft-com:vml" Requires="v">
                <p:oleObj spid="_x0000_s29058" name="Equation" r:id="rId18" imgW="266700" imgH="279400" progId="Equation.3">
                  <p:embed/>
                </p:oleObj>
              </mc:Choice>
              <mc:Fallback>
                <p:oleObj name="Equation" r:id="rId18" imgW="266700" imgH="279400" progId="Equation.3">
                  <p:embed/>
                  <p:pic>
                    <p:nvPicPr>
                      <p:cNvPr id="27" name="Object 24"/>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2971800" y="4745038"/>
                        <a:ext cx="265113" cy="279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8" name="Object 25"/>
          <p:cNvGraphicFramePr>
            <a:graphicFrameLocks noChangeAspect="1"/>
          </p:cNvGraphicFramePr>
          <p:nvPr>
            <p:extLst>
              <p:ext uri="{D42A27DB-BD31-4B8C-83A1-F6EECF244321}">
                <p14:modId xmlns:p14="http://schemas.microsoft.com/office/powerpoint/2010/main" val="2439560511"/>
              </p:ext>
            </p:extLst>
          </p:nvPr>
        </p:nvGraphicFramePr>
        <p:xfrm>
          <a:off x="4419600" y="4135438"/>
          <a:ext cx="265113" cy="279400"/>
        </p:xfrm>
        <a:graphic>
          <a:graphicData uri="http://schemas.openxmlformats.org/presentationml/2006/ole">
            <mc:AlternateContent xmlns:mc="http://schemas.openxmlformats.org/markup-compatibility/2006">
              <mc:Choice xmlns:v="urn:schemas-microsoft-com:vml" Requires="v">
                <p:oleObj spid="_x0000_s29059" name="Equation" r:id="rId20" imgW="266700" imgH="279400" progId="Equation.3">
                  <p:embed/>
                </p:oleObj>
              </mc:Choice>
              <mc:Fallback>
                <p:oleObj name="Equation" r:id="rId20" imgW="266700" imgH="279400" progId="Equation.3">
                  <p:embed/>
                  <p:pic>
                    <p:nvPicPr>
                      <p:cNvPr id="28" name="Object 25"/>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4419600" y="4135438"/>
                        <a:ext cx="265113" cy="279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9" name="Object 26"/>
          <p:cNvGraphicFramePr>
            <a:graphicFrameLocks noChangeAspect="1"/>
          </p:cNvGraphicFramePr>
          <p:nvPr>
            <p:extLst>
              <p:ext uri="{D42A27DB-BD31-4B8C-83A1-F6EECF244321}">
                <p14:modId xmlns:p14="http://schemas.microsoft.com/office/powerpoint/2010/main" val="83408123"/>
              </p:ext>
            </p:extLst>
          </p:nvPr>
        </p:nvGraphicFramePr>
        <p:xfrm>
          <a:off x="3733800" y="4135438"/>
          <a:ext cx="265113" cy="279400"/>
        </p:xfrm>
        <a:graphic>
          <a:graphicData uri="http://schemas.openxmlformats.org/presentationml/2006/ole">
            <mc:AlternateContent xmlns:mc="http://schemas.openxmlformats.org/markup-compatibility/2006">
              <mc:Choice xmlns:v="urn:schemas-microsoft-com:vml" Requires="v">
                <p:oleObj spid="_x0000_s29060" name="Equation" r:id="rId21" imgW="266700" imgH="279400" progId="Equation.3">
                  <p:embed/>
                </p:oleObj>
              </mc:Choice>
              <mc:Fallback>
                <p:oleObj name="Equation" r:id="rId21" imgW="266700" imgH="279400" progId="Equation.3">
                  <p:embed/>
                  <p:pic>
                    <p:nvPicPr>
                      <p:cNvPr id="29" name="Object 26"/>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733800" y="4135438"/>
                        <a:ext cx="265113" cy="279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0" name="Object 27"/>
          <p:cNvGraphicFramePr>
            <a:graphicFrameLocks noChangeAspect="1"/>
          </p:cNvGraphicFramePr>
          <p:nvPr>
            <p:extLst>
              <p:ext uri="{D42A27DB-BD31-4B8C-83A1-F6EECF244321}">
                <p14:modId xmlns:p14="http://schemas.microsoft.com/office/powerpoint/2010/main" val="2418747869"/>
              </p:ext>
            </p:extLst>
          </p:nvPr>
        </p:nvGraphicFramePr>
        <p:xfrm>
          <a:off x="4800600" y="4668838"/>
          <a:ext cx="252413" cy="392112"/>
        </p:xfrm>
        <a:graphic>
          <a:graphicData uri="http://schemas.openxmlformats.org/presentationml/2006/ole">
            <mc:AlternateContent xmlns:mc="http://schemas.openxmlformats.org/markup-compatibility/2006">
              <mc:Choice xmlns:v="urn:schemas-microsoft-com:vml" Requires="v">
                <p:oleObj spid="_x0000_s29061" name="Equation" r:id="rId22" imgW="254000" imgH="393700" progId="Equation.3">
                  <p:embed/>
                </p:oleObj>
              </mc:Choice>
              <mc:Fallback>
                <p:oleObj name="Equation" r:id="rId22" imgW="254000" imgH="393700" progId="Equation.3">
                  <p:embed/>
                  <p:pic>
                    <p:nvPicPr>
                      <p:cNvPr id="30" name="Object 27"/>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4800600" y="4668838"/>
                        <a:ext cx="252413" cy="392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1" name="Line 29"/>
          <p:cNvSpPr>
            <a:spLocks noChangeShapeType="1"/>
          </p:cNvSpPr>
          <p:nvPr/>
        </p:nvSpPr>
        <p:spPr bwMode="auto">
          <a:xfrm>
            <a:off x="838200" y="5049838"/>
            <a:ext cx="762000" cy="0"/>
          </a:xfrm>
          <a:prstGeom prst="line">
            <a:avLst/>
          </a:prstGeom>
          <a:noFill/>
          <a:ln w="9525">
            <a:solidFill>
              <a:schemeClr val="tx1"/>
            </a:solidFill>
            <a:rou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32" name="Object 30"/>
          <p:cNvGraphicFramePr>
            <a:graphicFrameLocks noChangeAspect="1"/>
          </p:cNvGraphicFramePr>
          <p:nvPr>
            <p:extLst>
              <p:ext uri="{D42A27DB-BD31-4B8C-83A1-F6EECF244321}">
                <p14:modId xmlns:p14="http://schemas.microsoft.com/office/powerpoint/2010/main" val="2541117905"/>
              </p:ext>
            </p:extLst>
          </p:nvPr>
        </p:nvGraphicFramePr>
        <p:xfrm>
          <a:off x="6659563" y="4508500"/>
          <a:ext cx="458787" cy="504825"/>
        </p:xfrm>
        <a:graphic>
          <a:graphicData uri="http://schemas.openxmlformats.org/presentationml/2006/ole">
            <mc:AlternateContent xmlns:mc="http://schemas.openxmlformats.org/markup-compatibility/2006">
              <mc:Choice xmlns:v="urn:schemas-microsoft-com:vml" Requires="v">
                <p:oleObj spid="_x0000_s29062" name="公式" r:id="rId24" imgW="127000" imgH="139700" progId="Equation.3">
                  <p:embed/>
                </p:oleObj>
              </mc:Choice>
              <mc:Fallback>
                <p:oleObj name="公式" r:id="rId24" imgW="127000" imgH="139700" progId="Equation.3">
                  <p:embed/>
                  <p:pic>
                    <p:nvPicPr>
                      <p:cNvPr id="32" name="Object 30"/>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6659563" y="4508500"/>
                        <a:ext cx="458787" cy="504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3" name="Object 31"/>
          <p:cNvGraphicFramePr>
            <a:graphicFrameLocks noChangeAspect="1"/>
          </p:cNvGraphicFramePr>
          <p:nvPr>
            <p:extLst>
              <p:ext uri="{D42A27DB-BD31-4B8C-83A1-F6EECF244321}">
                <p14:modId xmlns:p14="http://schemas.microsoft.com/office/powerpoint/2010/main" val="2095439160"/>
              </p:ext>
            </p:extLst>
          </p:nvPr>
        </p:nvGraphicFramePr>
        <p:xfrm>
          <a:off x="4283075" y="5516563"/>
          <a:ext cx="458788" cy="504825"/>
        </p:xfrm>
        <a:graphic>
          <a:graphicData uri="http://schemas.openxmlformats.org/presentationml/2006/ole">
            <mc:AlternateContent xmlns:mc="http://schemas.openxmlformats.org/markup-compatibility/2006">
              <mc:Choice xmlns:v="urn:schemas-microsoft-com:vml" Requires="v">
                <p:oleObj spid="_x0000_s29063" name="公式" r:id="rId26" imgW="127000" imgH="139700" progId="Equation.3">
                  <p:embed/>
                </p:oleObj>
              </mc:Choice>
              <mc:Fallback>
                <p:oleObj name="公式" r:id="rId26" imgW="127000" imgH="139700" progId="Equation.3">
                  <p:embed/>
                  <p:pic>
                    <p:nvPicPr>
                      <p:cNvPr id="33" name="Object 31"/>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4283075" y="5516563"/>
                        <a:ext cx="458788" cy="504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4" name="Text Box 16"/>
          <p:cNvSpPr txBox="1">
            <a:spLocks noChangeArrowheads="1"/>
          </p:cNvSpPr>
          <p:nvPr/>
        </p:nvSpPr>
        <p:spPr bwMode="auto">
          <a:xfrm>
            <a:off x="3553054" y="521663"/>
            <a:ext cx="845103"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spcBef>
                <a:spcPct val="20000"/>
              </a:spcBef>
            </a:pPr>
            <a:r>
              <a:rPr kumimoji="0" lang="zh-CN" altLang="en-US" sz="3200" b="0" dirty="0">
                <a:solidFill>
                  <a:schemeClr val="accent2"/>
                </a:solidFill>
                <a:latin typeface="Comic Sans MS" panose="030F0702030302020204" pitchFamily="66" charset="0"/>
              </a:rPr>
              <a:t>例</a:t>
            </a:r>
            <a:r>
              <a:rPr kumimoji="0" lang="en-US" altLang="zh-CN" sz="3200" b="0" dirty="0">
                <a:solidFill>
                  <a:schemeClr val="accent2"/>
                </a:solidFill>
                <a:latin typeface="Comic Sans MS" panose="030F0702030302020204" pitchFamily="66" charset="0"/>
              </a:rPr>
              <a:t>2</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0C913308-F349-4B6D-A68A-DD1791B4A57B}" type="slidenum">
              <a:rPr lang="zh-CN" altLang="en-US" smtClean="0"/>
              <a:t>48</a:t>
            </a:fld>
            <a:endParaRPr lang="zh-CN" altLang="en-US"/>
          </a:p>
        </p:txBody>
      </p:sp>
      <p:sp>
        <p:nvSpPr>
          <p:cNvPr id="3" name="标题 2"/>
          <p:cNvSpPr>
            <a:spLocks noGrp="1"/>
          </p:cNvSpPr>
          <p:nvPr>
            <p:ph type="title"/>
          </p:nvPr>
        </p:nvSpPr>
        <p:spPr/>
        <p:txBody>
          <a:bodyPr/>
          <a:lstStyle/>
          <a:p>
            <a:r>
              <a:rPr lang="zh-CN" altLang="en-US" dirty="0">
                <a:latin typeface="+mn-lt"/>
              </a:rPr>
              <a:t>不确定性有限自动机（</a:t>
            </a:r>
            <a:r>
              <a:rPr lang="en-US" altLang="zh-CN" dirty="0">
                <a:latin typeface="+mn-lt"/>
              </a:rPr>
              <a:t>NFA</a:t>
            </a:r>
            <a:r>
              <a:rPr lang="zh-CN" altLang="en-US" dirty="0">
                <a:latin typeface="+mn-lt"/>
              </a:rPr>
              <a:t>）</a:t>
            </a:r>
          </a:p>
        </p:txBody>
      </p:sp>
      <mc:AlternateContent xmlns:mc="http://schemas.openxmlformats.org/markup-compatibility/2006" xmlns:a14="http://schemas.microsoft.com/office/drawing/2010/main">
        <mc:Choice Requires="a14">
          <p:sp>
            <p:nvSpPr>
              <p:cNvPr id="35" name="文本框 34"/>
              <p:cNvSpPr txBox="1"/>
              <p:nvPr/>
            </p:nvSpPr>
            <p:spPr>
              <a:xfrm>
                <a:off x="137950" y="1007500"/>
                <a:ext cx="8763734" cy="3328738"/>
              </a:xfrm>
              <a:prstGeom prst="roundRect">
                <a:avLst>
                  <a:gd name="adj" fmla="val 4485"/>
                </a:avLst>
              </a:prstGeom>
              <a:solidFill>
                <a:schemeClr val="bg1"/>
              </a:solidFill>
              <a:effectLst>
                <a:outerShdw blurRad="63500" sx="102000" sy="102000" algn="ctr" rotWithShape="0">
                  <a:prstClr val="black">
                    <a:alpha val="40000"/>
                  </a:prstClr>
                </a:outerShdw>
              </a:effectLst>
            </p:spPr>
            <p:txBody>
              <a:bodyPr wrap="square" rtlCol="0">
                <a:spAutoFit/>
              </a:bodyPr>
              <a:lstStyle/>
              <a:p>
                <a:pPr>
                  <a:lnSpc>
                    <a:spcPct val="150000"/>
                  </a:lnSpc>
                </a:pPr>
                <a:r>
                  <a:rPr lang="zh-CN" altLang="en-US" sz="2000" b="1" dirty="0"/>
                  <a:t>设</a:t>
                </a:r>
                <a:r>
                  <a:rPr lang="en-US" altLang="zh-CN" sz="2000" b="1" dirty="0"/>
                  <a:t>N=</a:t>
                </a:r>
                <a:r>
                  <a:rPr lang="zh-CN" altLang="en-US" sz="2000" dirty="0"/>
                  <a:t>（</a:t>
                </a:r>
                <a14:m>
                  <m:oMath xmlns:m="http://schemas.openxmlformats.org/officeDocument/2006/math">
                    <m:r>
                      <a:rPr lang="en-US" altLang="zh-CN" sz="2000" b="0" i="1" smtClean="0">
                        <a:latin typeface="Cambria Math" panose="02040503050406030204" pitchFamily="18" charset="0"/>
                      </a:rPr>
                      <m:t>𝑄</m:t>
                    </m:r>
                  </m:oMath>
                </a14:m>
                <a:r>
                  <a:rPr lang="zh-CN" altLang="en-US" sz="2000" dirty="0"/>
                  <a:t>，</a:t>
                </a:r>
                <a14:m>
                  <m:oMath xmlns:m="http://schemas.openxmlformats.org/officeDocument/2006/math">
                    <m:nary>
                      <m:naryPr>
                        <m:chr m:val="∑"/>
                        <m:subHide m:val="on"/>
                        <m:supHide m:val="on"/>
                        <m:ctrlPr>
                          <a:rPr lang="zh-CN" altLang="en-US" sz="2000" i="1" dirty="0" smtClean="0">
                            <a:latin typeface="Cambria Math" panose="02040503050406030204" pitchFamily="18" charset="0"/>
                          </a:rPr>
                        </m:ctrlPr>
                      </m:naryPr>
                      <m:sub/>
                      <m:sup/>
                      <m:e/>
                    </m:nary>
                  </m:oMath>
                </a14:m>
                <a:r>
                  <a:rPr lang="zh-CN" altLang="en-US" sz="2000" dirty="0"/>
                  <a:t>，</a:t>
                </a:r>
                <a14:m>
                  <m:oMath xmlns:m="http://schemas.openxmlformats.org/officeDocument/2006/math">
                    <m:r>
                      <a:rPr lang="zh-CN" altLang="en-US" sz="2000" b="0" i="1" dirty="0" smtClean="0">
                        <a:latin typeface="Cambria Math" panose="02040503050406030204" pitchFamily="18" charset="0"/>
                      </a:rPr>
                      <m:t>𝛿</m:t>
                    </m:r>
                  </m:oMath>
                </a14:m>
                <a:r>
                  <a:rPr lang="zh-CN" altLang="en-US" sz="2000" dirty="0"/>
                  <a:t>，</a:t>
                </a:r>
                <a14:m>
                  <m:oMath xmlns:m="http://schemas.openxmlformats.org/officeDocument/2006/math">
                    <m:r>
                      <a:rPr lang="en-US" altLang="zh-CN" sz="2000" b="0" i="1" dirty="0" smtClean="0">
                        <a:latin typeface="Cambria Math" panose="02040503050406030204" pitchFamily="18" charset="0"/>
                      </a:rPr>
                      <m:t>𝑞</m:t>
                    </m:r>
                  </m:oMath>
                </a14:m>
                <a:r>
                  <a:rPr lang="zh-CN" altLang="en-US" sz="2000" dirty="0"/>
                  <a:t>，</a:t>
                </a:r>
                <a14:m>
                  <m:oMath xmlns:m="http://schemas.openxmlformats.org/officeDocument/2006/math">
                    <m:r>
                      <a:rPr lang="en-US" altLang="zh-CN" sz="2000" b="0" i="1" dirty="0" smtClean="0">
                        <a:latin typeface="Cambria Math" panose="02040503050406030204" pitchFamily="18" charset="0"/>
                      </a:rPr>
                      <m:t>𝐹</m:t>
                    </m:r>
                  </m:oMath>
                </a14:m>
                <a:r>
                  <a:rPr lang="zh-CN" altLang="en-US" sz="2000" dirty="0"/>
                  <a:t>）是一台</a:t>
                </a:r>
                <a:r>
                  <a:rPr lang="en-US" altLang="zh-CN" sz="2000" dirty="0"/>
                  <a:t>NFA</a:t>
                </a:r>
                <a:r>
                  <a:rPr lang="zh-CN" altLang="en-US" sz="2000" dirty="0"/>
                  <a:t>，</a:t>
                </a:r>
                <a14:m>
                  <m:oMath xmlns:m="http://schemas.openxmlformats.org/officeDocument/2006/math">
                    <m:r>
                      <a:rPr lang="en-US" altLang="zh-CN" sz="2000" b="0" i="1" smtClean="0">
                        <a:latin typeface="Cambria Math" panose="02040503050406030204" pitchFamily="18" charset="0"/>
                      </a:rPr>
                      <m:t>𝑤</m:t>
                    </m:r>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𝑤</m:t>
                        </m:r>
                      </m:e>
                      <m:sub>
                        <m:r>
                          <a:rPr lang="en-US" altLang="zh-CN" sz="2000" b="0" i="1" smtClean="0">
                            <a:latin typeface="Cambria Math" panose="02040503050406030204" pitchFamily="18" charset="0"/>
                          </a:rPr>
                          <m:t>1</m:t>
                        </m:r>
                      </m:sub>
                    </m:sSub>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𝑤</m:t>
                        </m:r>
                      </m:e>
                      <m:sub>
                        <m:r>
                          <a:rPr lang="en-US" altLang="zh-CN" sz="2000" b="0" i="1" smtClean="0">
                            <a:latin typeface="Cambria Math" panose="02040503050406030204" pitchFamily="18" charset="0"/>
                          </a:rPr>
                          <m:t>2</m:t>
                        </m:r>
                      </m:sub>
                    </m:sSub>
                    <m:r>
                      <a:rPr lang="en-US" altLang="zh-CN" sz="2000" b="0" i="1" smtClean="0">
                        <a:latin typeface="Cambria Math" panose="02040503050406030204" pitchFamily="18" charset="0"/>
                        <a:ea typeface="Cambria Math" panose="02040503050406030204" pitchFamily="18" charset="0"/>
                      </a:rPr>
                      <m:t>⋯</m:t>
                    </m:r>
                    <m:sSub>
                      <m:sSubPr>
                        <m:ctrlPr>
                          <a:rPr lang="en-US" altLang="zh-CN" sz="2000" b="0" i="1" smtClean="0">
                            <a:latin typeface="Cambria Math" panose="02040503050406030204" pitchFamily="18" charset="0"/>
                            <a:ea typeface="Cambria Math" panose="02040503050406030204" pitchFamily="18" charset="0"/>
                          </a:rPr>
                        </m:ctrlPr>
                      </m:sSubPr>
                      <m:e>
                        <m:r>
                          <a:rPr lang="en-US" altLang="zh-CN" sz="2000" b="0" i="1" smtClean="0">
                            <a:latin typeface="Cambria Math" panose="02040503050406030204" pitchFamily="18" charset="0"/>
                            <a:ea typeface="Cambria Math" panose="02040503050406030204" pitchFamily="18" charset="0"/>
                          </a:rPr>
                          <m:t>𝑤</m:t>
                        </m:r>
                      </m:e>
                      <m:sub>
                        <m:r>
                          <a:rPr lang="en-US" altLang="zh-CN" sz="2000" b="0" i="1" smtClean="0">
                            <a:latin typeface="Cambria Math" panose="02040503050406030204" pitchFamily="18" charset="0"/>
                            <a:ea typeface="Cambria Math" panose="02040503050406030204" pitchFamily="18" charset="0"/>
                          </a:rPr>
                          <m:t>𝑛</m:t>
                        </m:r>
                      </m:sub>
                    </m:sSub>
                  </m:oMath>
                </a14:m>
                <a:r>
                  <a:rPr lang="zh-CN" altLang="en-US" sz="2000" dirty="0"/>
                  <a:t>是字母表</a:t>
                </a:r>
                <a14:m>
                  <m:oMath xmlns:m="http://schemas.openxmlformats.org/officeDocument/2006/math">
                    <m:nary>
                      <m:naryPr>
                        <m:chr m:val="∑"/>
                        <m:subHide m:val="on"/>
                        <m:supHide m:val="on"/>
                        <m:ctrlPr>
                          <a:rPr lang="zh-CN" altLang="en-US" sz="2000" i="1" dirty="0">
                            <a:latin typeface="Cambria Math" panose="02040503050406030204" pitchFamily="18" charset="0"/>
                          </a:rPr>
                        </m:ctrlPr>
                      </m:naryPr>
                      <m:sub/>
                      <m:sup/>
                      <m:e/>
                    </m:nary>
                  </m:oMath>
                </a14:m>
                <a:r>
                  <a:rPr lang="zh-CN" altLang="en-US" sz="2000" dirty="0"/>
                  <a:t>上的一个字符串。如果能把</a:t>
                </a:r>
                <a14:m>
                  <m:oMath xmlns:m="http://schemas.openxmlformats.org/officeDocument/2006/math">
                    <m:r>
                      <a:rPr lang="en-US" altLang="zh-CN" sz="2000" i="1">
                        <a:latin typeface="Cambria Math" panose="02040503050406030204" pitchFamily="18" charset="0"/>
                      </a:rPr>
                      <m:t>𝑤</m:t>
                    </m:r>
                  </m:oMath>
                </a14:m>
                <a:r>
                  <a:rPr lang="zh-CN" altLang="en-US" sz="2000" dirty="0"/>
                  <a:t>写成</a:t>
                </a:r>
                <a14:m>
                  <m:oMath xmlns:m="http://schemas.openxmlformats.org/officeDocument/2006/math">
                    <m:r>
                      <a:rPr lang="en-US" altLang="zh-CN" sz="2000" i="1">
                        <a:latin typeface="Cambria Math" panose="02040503050406030204" pitchFamily="18" charset="0"/>
                      </a:rPr>
                      <m:t>𝑤</m:t>
                    </m:r>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b="0" i="1" smtClean="0">
                            <a:latin typeface="Cambria Math" panose="02040503050406030204" pitchFamily="18" charset="0"/>
                          </a:rPr>
                          <m:t>𝑦</m:t>
                        </m:r>
                      </m:e>
                      <m:sub>
                        <m:r>
                          <a:rPr lang="en-US" altLang="zh-CN" sz="2000" i="1">
                            <a:latin typeface="Cambria Math" panose="02040503050406030204" pitchFamily="18" charset="0"/>
                          </a:rPr>
                          <m:t>1</m:t>
                        </m:r>
                      </m:sub>
                    </m:sSub>
                    <m:sSub>
                      <m:sSubPr>
                        <m:ctrlPr>
                          <a:rPr lang="en-US" altLang="zh-CN" sz="2000" i="1">
                            <a:latin typeface="Cambria Math" panose="02040503050406030204" pitchFamily="18" charset="0"/>
                          </a:rPr>
                        </m:ctrlPr>
                      </m:sSubPr>
                      <m:e>
                        <m:r>
                          <a:rPr lang="en-US" altLang="zh-CN" sz="2000" b="0" i="1" smtClean="0">
                            <a:latin typeface="Cambria Math" panose="02040503050406030204" pitchFamily="18" charset="0"/>
                          </a:rPr>
                          <m:t>𝑦</m:t>
                        </m:r>
                      </m:e>
                      <m:sub>
                        <m:r>
                          <a:rPr lang="en-US" altLang="zh-CN" sz="2000" i="1">
                            <a:latin typeface="Cambria Math" panose="02040503050406030204" pitchFamily="18" charset="0"/>
                          </a:rPr>
                          <m:t>2</m:t>
                        </m:r>
                      </m:sub>
                    </m:sSub>
                    <m:r>
                      <a:rPr lang="en-US" altLang="zh-CN" sz="2000" i="1">
                        <a:latin typeface="Cambria Math" panose="02040503050406030204" pitchFamily="18" charset="0"/>
                        <a:ea typeface="Cambria Math" panose="02040503050406030204" pitchFamily="18" charset="0"/>
                      </a:rPr>
                      <m:t>⋯</m:t>
                    </m:r>
                    <m:sSub>
                      <m:sSubPr>
                        <m:ctrlPr>
                          <a:rPr lang="en-US" altLang="zh-CN" sz="2000" i="1">
                            <a:latin typeface="Cambria Math" panose="02040503050406030204" pitchFamily="18" charset="0"/>
                            <a:ea typeface="Cambria Math" panose="02040503050406030204" pitchFamily="18" charset="0"/>
                          </a:rPr>
                        </m:ctrlPr>
                      </m:sSubPr>
                      <m:e>
                        <m:r>
                          <a:rPr lang="en-US" altLang="zh-CN" sz="2000" b="0" i="1" smtClean="0">
                            <a:latin typeface="Cambria Math" panose="02040503050406030204" pitchFamily="18" charset="0"/>
                            <a:ea typeface="Cambria Math" panose="02040503050406030204" pitchFamily="18" charset="0"/>
                          </a:rPr>
                          <m:t>𝑦</m:t>
                        </m:r>
                      </m:e>
                      <m:sub>
                        <m:r>
                          <a:rPr lang="en-US" altLang="zh-CN" sz="2000" b="0" i="1" smtClean="0">
                            <a:latin typeface="Cambria Math" panose="02040503050406030204" pitchFamily="18" charset="0"/>
                            <a:ea typeface="Cambria Math" panose="02040503050406030204" pitchFamily="18" charset="0"/>
                          </a:rPr>
                          <m:t>𝑚</m:t>
                        </m:r>
                      </m:sub>
                    </m:sSub>
                  </m:oMath>
                </a14:m>
                <a:r>
                  <a:rPr lang="zh-CN" altLang="en-US" sz="2000" dirty="0"/>
                  <a:t>，其中</a:t>
                </a: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𝑦</m:t>
                        </m:r>
                      </m:e>
                      <m:sub>
                        <m:r>
                          <a:rPr lang="en-US" altLang="zh-CN" sz="2000" b="0" i="1" smtClean="0">
                            <a:latin typeface="Cambria Math" panose="02040503050406030204" pitchFamily="18" charset="0"/>
                          </a:rPr>
                          <m:t>𝑖</m:t>
                        </m:r>
                      </m:sub>
                    </m:sSub>
                    <m:r>
                      <a:rPr lang="en-US" altLang="zh-CN" sz="2000" i="1" smtClean="0">
                        <a:latin typeface="Cambria Math" panose="02040503050406030204" pitchFamily="18" charset="0"/>
                        <a:ea typeface="Cambria Math" panose="02040503050406030204" pitchFamily="18" charset="0"/>
                      </a:rPr>
                      <m:t>∈</m:t>
                    </m:r>
                    <m:nary>
                      <m:naryPr>
                        <m:chr m:val="∑"/>
                        <m:supHide m:val="on"/>
                        <m:ctrlPr>
                          <a:rPr lang="en-US" altLang="zh-CN" sz="2000" i="1" smtClean="0">
                            <a:latin typeface="Cambria Math" panose="02040503050406030204" pitchFamily="18" charset="0"/>
                            <a:ea typeface="Cambria Math" panose="02040503050406030204" pitchFamily="18" charset="0"/>
                          </a:rPr>
                        </m:ctrlPr>
                      </m:naryPr>
                      <m:sub>
                        <m:r>
                          <m:rPr>
                            <m:brk m:alnAt="7"/>
                          </m:rPr>
                          <a:rPr lang="zh-CN" altLang="en-US" sz="2000" i="1" smtClean="0">
                            <a:latin typeface="Cambria Math" panose="02040503050406030204" pitchFamily="18" charset="0"/>
                            <a:ea typeface="Cambria Math" panose="02040503050406030204" pitchFamily="18" charset="0"/>
                          </a:rPr>
                          <m:t>𝜀</m:t>
                        </m:r>
                      </m:sub>
                      <m:sup/>
                      <m:e/>
                    </m:nary>
                  </m:oMath>
                </a14:m>
                <a:r>
                  <a:rPr lang="zh-CN" altLang="en-US" sz="2000" dirty="0"/>
                  <a:t>，且存在</a:t>
                </a:r>
                <a14:m>
                  <m:oMath xmlns:m="http://schemas.openxmlformats.org/officeDocument/2006/math">
                    <m:r>
                      <a:rPr lang="en-US" altLang="zh-CN" sz="2000" i="1">
                        <a:latin typeface="Cambria Math" panose="02040503050406030204" pitchFamily="18" charset="0"/>
                      </a:rPr>
                      <m:t>𝑄</m:t>
                    </m:r>
                  </m:oMath>
                </a14:m>
                <a:r>
                  <a:rPr lang="zh-CN" altLang="en-US" sz="2000" dirty="0"/>
                  <a:t>中的状态序列</a:t>
                </a:r>
                <a14:m>
                  <m:oMath xmlns:m="http://schemas.openxmlformats.org/officeDocument/2006/math">
                    <m:sSub>
                      <m:sSubPr>
                        <m:ctrlPr>
                          <a:rPr lang="en-US" altLang="zh-CN" sz="2000" i="1" smtClean="0">
                            <a:latin typeface="Cambria Math" panose="02040503050406030204" pitchFamily="18" charset="0"/>
                          </a:rPr>
                        </m:ctrlPr>
                      </m:sSubPr>
                      <m:e>
                        <m:r>
                          <a:rPr lang="en-US" altLang="zh-CN" sz="2000" b="0" i="1" smtClean="0">
                            <a:latin typeface="Cambria Math" panose="02040503050406030204" pitchFamily="18" charset="0"/>
                          </a:rPr>
                          <m:t>𝑟</m:t>
                        </m:r>
                      </m:e>
                      <m:sub>
                        <m:r>
                          <a:rPr lang="en-US" altLang="zh-CN" sz="2000" b="0" i="1" smtClean="0">
                            <a:latin typeface="Cambria Math" panose="02040503050406030204" pitchFamily="18" charset="0"/>
                          </a:rPr>
                          <m:t>0</m:t>
                        </m:r>
                      </m:sub>
                    </m:sSub>
                    <m:r>
                      <a:rPr lang="zh-CN" altLang="en-US" sz="2000" i="1">
                        <a:latin typeface="Cambria Math" panose="02040503050406030204" pitchFamily="18" charset="0"/>
                      </a:rPr>
                      <m:t>，</m:t>
                    </m:r>
                    <m:sSub>
                      <m:sSubPr>
                        <m:ctrlPr>
                          <a:rPr lang="en-US" altLang="zh-CN" sz="2000" i="1" smtClean="0">
                            <a:latin typeface="Cambria Math" panose="02040503050406030204" pitchFamily="18" charset="0"/>
                          </a:rPr>
                        </m:ctrlPr>
                      </m:sSubPr>
                      <m:e>
                        <m:r>
                          <a:rPr lang="en-US" altLang="zh-CN" sz="2000" b="0" i="1" smtClean="0">
                            <a:latin typeface="Cambria Math" panose="02040503050406030204" pitchFamily="18" charset="0"/>
                          </a:rPr>
                          <m:t>𝑟</m:t>
                        </m:r>
                      </m:e>
                      <m:sub>
                        <m:r>
                          <a:rPr lang="en-US" altLang="zh-CN" sz="2000" b="0" i="1" smtClean="0">
                            <a:latin typeface="Cambria Math" panose="02040503050406030204" pitchFamily="18" charset="0"/>
                          </a:rPr>
                          <m:t>1</m:t>
                        </m:r>
                      </m:sub>
                    </m:sSub>
                    <m:r>
                      <a:rPr lang="zh-CN" altLang="en-US" sz="2000" i="1">
                        <a:latin typeface="Cambria Math" panose="02040503050406030204" pitchFamily="18" charset="0"/>
                      </a:rPr>
                      <m:t>，</m:t>
                    </m:r>
                    <m:r>
                      <a:rPr lang="zh-CN" altLang="en-US" sz="2000" i="1" smtClean="0">
                        <a:latin typeface="Cambria Math" panose="02040503050406030204" pitchFamily="18" charset="0"/>
                      </a:rPr>
                      <m:t>⋯</m:t>
                    </m:r>
                    <m:r>
                      <a:rPr lang="zh-CN" altLang="en-US" sz="2000" i="1">
                        <a:latin typeface="Cambria Math" panose="02040503050406030204" pitchFamily="18" charset="0"/>
                      </a:rPr>
                      <m:t>，</m:t>
                    </m:r>
                    <m:sSub>
                      <m:sSubPr>
                        <m:ctrlPr>
                          <a:rPr lang="en-US" altLang="zh-CN" sz="2000" i="1" smtClean="0">
                            <a:latin typeface="Cambria Math" panose="02040503050406030204" pitchFamily="18" charset="0"/>
                          </a:rPr>
                        </m:ctrlPr>
                      </m:sSubPr>
                      <m:e>
                        <m:r>
                          <a:rPr lang="en-US" altLang="zh-CN" sz="2000" b="0" i="1" smtClean="0">
                            <a:latin typeface="Cambria Math" panose="02040503050406030204" pitchFamily="18" charset="0"/>
                          </a:rPr>
                          <m:t>𝑟</m:t>
                        </m:r>
                      </m:e>
                      <m:sub>
                        <m:r>
                          <m:rPr>
                            <m:sty m:val="p"/>
                          </m:rPr>
                          <a:rPr lang="en-US" altLang="zh-CN" sz="2000" i="1">
                            <a:latin typeface="Cambria Math" panose="02040503050406030204" pitchFamily="18" charset="0"/>
                          </a:rPr>
                          <m:t>m</m:t>
                        </m:r>
                      </m:sub>
                    </m:sSub>
                  </m:oMath>
                </a14:m>
                <a:r>
                  <a:rPr lang="zh-CN" altLang="en-US" sz="2000" dirty="0"/>
                  <a:t>，满足以下条件：</a:t>
                </a:r>
                <a:endParaRPr lang="en-US" altLang="zh-CN" sz="2000" dirty="0"/>
              </a:p>
              <a:p>
                <a:pPr lvl="1">
                  <a:lnSpc>
                    <a:spcPct val="150000"/>
                  </a:lnSpc>
                </a:pPr>
                <a:r>
                  <a:rPr lang="en-US" altLang="zh-CN" sz="2000" dirty="0"/>
                  <a:t>1</a:t>
                </a:r>
                <a:r>
                  <a:rPr lang="zh-CN" altLang="en-US" sz="2000" dirty="0"/>
                  <a:t>）</a:t>
                </a:r>
                <a:r>
                  <a:rPr lang="en-US" altLang="zh-CN" sz="2000" dirty="0"/>
                  <a:t> </a:t>
                </a: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𝑟</m:t>
                        </m:r>
                      </m:e>
                      <m:sub>
                        <m:r>
                          <a:rPr lang="en-US" altLang="zh-CN" sz="2000" i="1">
                            <a:latin typeface="Cambria Math" panose="02040503050406030204" pitchFamily="18" charset="0"/>
                          </a:rPr>
                          <m:t>0</m:t>
                        </m:r>
                      </m:sub>
                    </m:sSub>
                    <m:r>
                      <a:rPr lang="en-US" altLang="zh-CN" sz="2000" i="1" smtClean="0">
                        <a:latin typeface="Cambria Math" panose="02040503050406030204" pitchFamily="18" charset="0"/>
                      </a:rPr>
                      <m:t>=</m:t>
                    </m:r>
                    <m:sSub>
                      <m:sSubPr>
                        <m:ctrlPr>
                          <a:rPr lang="en-US" altLang="zh-CN" sz="2000" i="1" dirty="0">
                            <a:latin typeface="Cambria Math" panose="02040503050406030204" pitchFamily="18" charset="0"/>
                          </a:rPr>
                        </m:ctrlPr>
                      </m:sSubPr>
                      <m:e>
                        <m:r>
                          <a:rPr lang="en-US" altLang="zh-CN" sz="2000" i="1" dirty="0">
                            <a:latin typeface="Cambria Math" panose="02040503050406030204" pitchFamily="18" charset="0"/>
                          </a:rPr>
                          <m:t>𝑞</m:t>
                        </m:r>
                      </m:e>
                      <m:sub>
                        <m:r>
                          <a:rPr lang="en-US" altLang="zh-CN" sz="2000" i="1" dirty="0">
                            <a:latin typeface="Cambria Math" panose="02040503050406030204" pitchFamily="18" charset="0"/>
                          </a:rPr>
                          <m:t>0</m:t>
                        </m:r>
                      </m:sub>
                    </m:sSub>
                  </m:oMath>
                </a14:m>
                <a:endParaRPr lang="en-US" altLang="zh-CN" sz="2000" dirty="0"/>
              </a:p>
              <a:p>
                <a:pPr lvl="1">
                  <a:lnSpc>
                    <a:spcPct val="150000"/>
                  </a:lnSpc>
                </a:pPr>
                <a:r>
                  <a:rPr lang="en-US" altLang="zh-CN" sz="2000" dirty="0"/>
                  <a:t>2</a:t>
                </a:r>
                <a:r>
                  <a:rPr lang="zh-CN" altLang="en-US" sz="2000" dirty="0"/>
                  <a:t>）</a:t>
                </a:r>
                <a:r>
                  <a:rPr lang="en-US" altLang="zh-CN" sz="2000" dirty="0"/>
                  <a:t> </a:t>
                </a: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𝑟</m:t>
                        </m:r>
                      </m:e>
                      <m:sub>
                        <m:r>
                          <a:rPr lang="en-US" altLang="zh-CN" sz="2000" i="1">
                            <a:latin typeface="Cambria Math" panose="02040503050406030204" pitchFamily="18" charset="0"/>
                          </a:rPr>
                          <m:t>𝑖</m:t>
                        </m:r>
                        <m:r>
                          <a:rPr lang="en-US" altLang="zh-CN" sz="2000" b="0" i="1" smtClean="0">
                            <a:latin typeface="Cambria Math" panose="02040503050406030204" pitchFamily="18" charset="0"/>
                          </a:rPr>
                          <m:t>+1</m:t>
                        </m:r>
                      </m:sub>
                    </m:sSub>
                    <m:r>
                      <a:rPr lang="en-US" altLang="zh-CN" sz="2000" i="1" smtClean="0">
                        <a:latin typeface="Cambria Math" panose="02040503050406030204" pitchFamily="18" charset="0"/>
                        <a:ea typeface="Cambria Math" panose="02040503050406030204" pitchFamily="18" charset="0"/>
                      </a:rPr>
                      <m:t>∈</m:t>
                    </m:r>
                  </m:oMath>
                </a14:m>
                <a:r>
                  <a:rPr lang="zh-CN" altLang="en-US" sz="2000" dirty="0"/>
                  <a:t>𝛿</a:t>
                </a:r>
                <a14:m>
                  <m:oMath xmlns:m="http://schemas.openxmlformats.org/officeDocument/2006/math">
                    <m:d>
                      <m:dPr>
                        <m:ctrlPr>
                          <a:rPr lang="en-US" altLang="zh-CN" sz="2000" b="0" i="1" smtClean="0">
                            <a:latin typeface="Cambria Math" panose="02040503050406030204" pitchFamily="18" charset="0"/>
                          </a:rPr>
                        </m:ctrlPr>
                      </m:dPr>
                      <m:e>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𝑟</m:t>
                            </m:r>
                          </m:e>
                          <m:sub>
                            <m:r>
                              <a:rPr lang="en-US" altLang="zh-CN" sz="2000" b="0" i="1" smtClean="0">
                                <a:latin typeface="Cambria Math" panose="02040503050406030204" pitchFamily="18" charset="0"/>
                              </a:rPr>
                              <m:t>𝑖</m:t>
                            </m:r>
                          </m:sub>
                        </m:sSub>
                        <m:r>
                          <a:rPr lang="zh-CN" altLang="en-US" sz="2000" i="1">
                            <a:latin typeface="Cambria Math" panose="02040503050406030204" pitchFamily="18" charset="0"/>
                          </a:rPr>
                          <m:t>，</m:t>
                        </m:r>
                        <m:sSub>
                          <m:sSubPr>
                            <m:ctrlPr>
                              <a:rPr lang="en-US" altLang="zh-CN" sz="2000" i="1" smtClean="0">
                                <a:latin typeface="Cambria Math" panose="02040503050406030204" pitchFamily="18" charset="0"/>
                              </a:rPr>
                            </m:ctrlPr>
                          </m:sSubPr>
                          <m:e>
                            <m:r>
                              <a:rPr lang="en-US" altLang="zh-CN" sz="2000" b="0" i="1" smtClean="0">
                                <a:latin typeface="Cambria Math" panose="02040503050406030204" pitchFamily="18" charset="0"/>
                              </a:rPr>
                              <m:t>𝑦</m:t>
                            </m:r>
                          </m:e>
                          <m:sub>
                            <m:r>
                              <a:rPr lang="en-US" altLang="zh-CN" sz="2000" b="0" i="1" smtClean="0">
                                <a:latin typeface="Cambria Math" panose="02040503050406030204" pitchFamily="18" charset="0"/>
                              </a:rPr>
                              <m:t>𝑖</m:t>
                            </m:r>
                            <m:r>
                              <a:rPr lang="en-US" altLang="zh-CN" sz="2000" b="0" i="1" smtClean="0">
                                <a:latin typeface="Cambria Math" panose="02040503050406030204" pitchFamily="18" charset="0"/>
                              </a:rPr>
                              <m:t>+1</m:t>
                            </m:r>
                          </m:sub>
                        </m:sSub>
                      </m:e>
                    </m:d>
                    <m:r>
                      <a:rPr lang="zh-CN" altLang="en-US" sz="2000" i="1">
                        <a:latin typeface="Cambria Math" panose="02040503050406030204" pitchFamily="18" charset="0"/>
                      </a:rPr>
                      <m:t>，</m:t>
                    </m:r>
                    <m:r>
                      <a:rPr lang="en-US" altLang="zh-CN" sz="2000" b="0" i="1" smtClean="0">
                        <a:latin typeface="Cambria Math" panose="02040503050406030204" pitchFamily="18" charset="0"/>
                      </a:rPr>
                      <m:t>𝑖</m:t>
                    </m:r>
                    <m:r>
                      <a:rPr lang="en-US" altLang="zh-CN" sz="2000" b="0" i="1" smtClean="0">
                        <a:latin typeface="Cambria Math" panose="02040503050406030204" pitchFamily="18" charset="0"/>
                      </a:rPr>
                      <m:t>=0</m:t>
                    </m:r>
                    <m:r>
                      <a:rPr lang="zh-CN" altLang="en-US" sz="2000" i="1">
                        <a:latin typeface="Cambria Math" panose="02040503050406030204" pitchFamily="18" charset="0"/>
                      </a:rPr>
                      <m:t>，</m:t>
                    </m:r>
                    <m:r>
                      <a:rPr lang="en-US" altLang="zh-CN" sz="2000" i="1" smtClean="0">
                        <a:latin typeface="Cambria Math" panose="02040503050406030204" pitchFamily="18" charset="0"/>
                      </a:rPr>
                      <m:t>1</m:t>
                    </m:r>
                    <m:r>
                      <a:rPr lang="zh-CN" altLang="en-US" sz="2000" i="1">
                        <a:latin typeface="Cambria Math" panose="02040503050406030204" pitchFamily="18" charset="0"/>
                      </a:rPr>
                      <m:t>，</m:t>
                    </m:r>
                    <m:r>
                      <a:rPr lang="zh-CN" altLang="en-US" sz="2000" dirty="0">
                        <a:latin typeface="Cambria Math" panose="02040503050406030204" pitchFamily="18" charset="0"/>
                      </a:rPr>
                      <m:t>⋯</m:t>
                    </m:r>
                    <m:r>
                      <a:rPr lang="zh-CN" altLang="en-US" sz="2000" i="1" dirty="0" smtClean="0">
                        <a:latin typeface="Cambria Math" panose="02040503050406030204" pitchFamily="18" charset="0"/>
                      </a:rPr>
                      <m:t>，</m:t>
                    </m:r>
                    <m:r>
                      <a:rPr lang="en-US" altLang="zh-CN" sz="2000" b="0" i="1" dirty="0" smtClean="0">
                        <a:latin typeface="Cambria Math" panose="02040503050406030204" pitchFamily="18" charset="0"/>
                      </a:rPr>
                      <m:t>𝑚</m:t>
                    </m:r>
                    <m:r>
                      <a:rPr lang="en-US" altLang="zh-CN" sz="2000" b="0" i="1" dirty="0" smtClean="0">
                        <a:latin typeface="Cambria Math" panose="02040503050406030204" pitchFamily="18" charset="0"/>
                      </a:rPr>
                      <m:t>−1</m:t>
                    </m:r>
                  </m:oMath>
                </a14:m>
                <a:endParaRPr lang="en-US" altLang="zh-CN" sz="2000" dirty="0"/>
              </a:p>
              <a:p>
                <a:pPr lvl="1">
                  <a:lnSpc>
                    <a:spcPct val="150000"/>
                  </a:lnSpc>
                </a:pPr>
                <a:r>
                  <a:rPr lang="en-US" altLang="zh-CN" sz="2000" dirty="0"/>
                  <a:t>3</a:t>
                </a:r>
                <a:r>
                  <a:rPr lang="zh-CN" altLang="en-US" sz="2000" dirty="0"/>
                  <a:t>）</a:t>
                </a: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𝑟</m:t>
                        </m:r>
                      </m:e>
                      <m:sub>
                        <m:r>
                          <a:rPr lang="en-US" altLang="zh-CN" sz="2000" b="0" i="1" smtClean="0">
                            <a:latin typeface="Cambria Math" panose="02040503050406030204" pitchFamily="18" charset="0"/>
                          </a:rPr>
                          <m:t>𝑚</m:t>
                        </m:r>
                      </m:sub>
                    </m:sSub>
                    <m:r>
                      <a:rPr lang="en-US" altLang="zh-CN" sz="2000" i="1" smtClean="0">
                        <a:latin typeface="Cambria Math" panose="02040503050406030204" pitchFamily="18" charset="0"/>
                        <a:ea typeface="Cambria Math" panose="02040503050406030204" pitchFamily="18" charset="0"/>
                      </a:rPr>
                      <m:t>∈</m:t>
                    </m:r>
                    <m:r>
                      <a:rPr lang="en-US" altLang="zh-CN" sz="2000" b="0" i="1" smtClean="0">
                        <a:latin typeface="Cambria Math" panose="02040503050406030204" pitchFamily="18" charset="0"/>
                        <a:ea typeface="Cambria Math" panose="02040503050406030204" pitchFamily="18" charset="0"/>
                      </a:rPr>
                      <m:t>𝐹</m:t>
                    </m:r>
                  </m:oMath>
                </a14:m>
                <a:endParaRPr lang="en-US" altLang="zh-CN" sz="2000" dirty="0"/>
              </a:p>
              <a:p>
                <a:pPr>
                  <a:lnSpc>
                    <a:spcPct val="150000"/>
                  </a:lnSpc>
                </a:pPr>
                <a:r>
                  <a:rPr lang="zh-CN" altLang="en-US" sz="2000" dirty="0"/>
                  <a:t>则</a:t>
                </a:r>
                <a:r>
                  <a:rPr lang="en-US" altLang="zh-CN" sz="2000" b="1" dirty="0">
                    <a:solidFill>
                      <a:srgbClr val="FF0000"/>
                    </a:solidFill>
                  </a:rPr>
                  <a:t>N</a:t>
                </a:r>
                <a:r>
                  <a:rPr lang="zh-CN" altLang="en-US" sz="2000" b="1" dirty="0">
                    <a:solidFill>
                      <a:srgbClr val="FF0000"/>
                    </a:solidFill>
                  </a:rPr>
                  <a:t>接受</a:t>
                </a:r>
                <a14:m>
                  <m:oMath xmlns:m="http://schemas.openxmlformats.org/officeDocument/2006/math">
                    <m:r>
                      <a:rPr lang="en-US" altLang="zh-CN" sz="2000" b="1" i="1">
                        <a:solidFill>
                          <a:srgbClr val="FF0000"/>
                        </a:solidFill>
                        <a:latin typeface="Cambria Math" panose="02040503050406030204" pitchFamily="18" charset="0"/>
                      </a:rPr>
                      <m:t>𝒘</m:t>
                    </m:r>
                  </m:oMath>
                </a14:m>
                <a:r>
                  <a:rPr lang="zh-CN" altLang="en-US" sz="2000" dirty="0"/>
                  <a:t>。</a:t>
                </a:r>
                <a:endParaRPr lang="en-US" altLang="zh-CN" sz="2000" dirty="0"/>
              </a:p>
            </p:txBody>
          </p:sp>
        </mc:Choice>
        <mc:Fallback xmlns="">
          <p:sp>
            <p:nvSpPr>
              <p:cNvPr id="35" name="文本框 34"/>
              <p:cNvSpPr txBox="1">
                <a:spLocks noRot="1" noChangeAspect="1" noMove="1" noResize="1" noEditPoints="1" noAdjustHandles="1" noChangeArrowheads="1" noChangeShapeType="1" noTextEdit="1"/>
              </p:cNvSpPr>
              <p:nvPr/>
            </p:nvSpPr>
            <p:spPr>
              <a:xfrm>
                <a:off x="137950" y="1007500"/>
                <a:ext cx="8763734" cy="3328738"/>
              </a:xfrm>
              <a:prstGeom prst="roundRect">
                <a:avLst>
                  <a:gd name="adj" fmla="val 4485"/>
                </a:avLst>
              </a:prstGeom>
              <a:blipFill rotWithShape="1">
                <a:blip r:embed="rId3"/>
                <a:stretch>
                  <a:fillRect t="-7093"/>
                </a:stretch>
              </a:blipFill>
              <a:effectLst>
                <a:outerShdw blurRad="63500" sx="102000" sy="102000" algn="ctr" rotWithShape="0">
                  <a:prstClr val="black">
                    <a:alpha val="40000"/>
                  </a:prstClr>
                </a:outerShdw>
              </a:effectLst>
            </p:spPr>
            <p:txBody>
              <a:bodyPr/>
              <a:lstStyle/>
              <a:p>
                <a:r>
                  <a:rPr lang="zh-CN" altLang="en-US">
                    <a:noFill/>
                  </a:rPr>
                  <a:t> </a:t>
                </a:r>
                <a:endParaRPr lang="zh-CN" altLang="en-US">
                  <a:noFill/>
                </a:endParaRPr>
              </a:p>
            </p:txBody>
          </p:sp>
        </mc:Fallback>
      </mc:AlternateContent>
      <p:sp>
        <p:nvSpPr>
          <p:cNvPr id="36" name="文本框 35"/>
          <p:cNvSpPr txBox="1"/>
          <p:nvPr/>
        </p:nvSpPr>
        <p:spPr>
          <a:xfrm>
            <a:off x="137950" y="488759"/>
            <a:ext cx="3353930" cy="369332"/>
          </a:xfrm>
          <a:prstGeom prst="rect">
            <a:avLst/>
          </a:prstGeom>
          <a:gradFill flip="none" rotWithShape="1">
            <a:gsLst>
              <a:gs pos="0">
                <a:schemeClr val="accent1">
                  <a:lumMod val="40000"/>
                  <a:lumOff val="60000"/>
                </a:schemeClr>
              </a:gs>
              <a:gs pos="50000">
                <a:schemeClr val="accent1">
                  <a:lumMod val="20000"/>
                  <a:lumOff val="80000"/>
                </a:schemeClr>
              </a:gs>
              <a:gs pos="100000">
                <a:schemeClr val="bg1"/>
              </a:gs>
            </a:gsLst>
            <a:lin ang="0" scaled="1"/>
            <a:tileRect/>
          </a:gradFill>
          <a:effectLst>
            <a:outerShdw blurRad="50800" dist="38100" dir="2700000" algn="tl" rotWithShape="0">
              <a:prstClr val="black">
                <a:alpha val="40000"/>
              </a:prstClr>
            </a:outerShdw>
          </a:effectLst>
        </p:spPr>
        <p:txBody>
          <a:bodyPr wrap="square" rtlCol="0">
            <a:spAutoFit/>
          </a:bodyPr>
          <a:lstStyle/>
          <a:p>
            <a:pPr algn="ctr"/>
            <a:r>
              <a:rPr lang="en-US" altLang="zh-CN" b="1" dirty="0">
                <a:latin typeface="微软雅黑" panose="020B0503020204020204" pitchFamily="34" charset="-122"/>
                <a:ea typeface="微软雅黑" panose="020B0503020204020204" pitchFamily="34" charset="-122"/>
              </a:rPr>
              <a:t>NFA</a:t>
            </a:r>
            <a:r>
              <a:rPr lang="zh-CN" altLang="en-US" b="1" dirty="0">
                <a:latin typeface="微软雅黑" panose="020B0503020204020204" pitchFamily="34" charset="-122"/>
                <a:ea typeface="微软雅黑" panose="020B0503020204020204" pitchFamily="34" charset="-122"/>
              </a:rPr>
              <a:t>的识别过程</a:t>
            </a:r>
          </a:p>
        </p:txBody>
      </p:sp>
      <p:sp>
        <p:nvSpPr>
          <p:cNvPr id="37" name="文本框 36"/>
          <p:cNvSpPr txBox="1"/>
          <p:nvPr/>
        </p:nvSpPr>
        <p:spPr>
          <a:xfrm>
            <a:off x="21429" y="6457204"/>
            <a:ext cx="9020721" cy="307777"/>
          </a:xfrm>
          <a:prstGeom prst="rect">
            <a:avLst/>
          </a:prstGeom>
          <a:noFill/>
        </p:spPr>
        <p:txBody>
          <a:bodyPr wrap="square" rtlCol="0">
            <a:spAutoFit/>
          </a:bodyPr>
          <a:lstStyle/>
          <a:p>
            <a:r>
              <a:rPr lang="en-US" altLang="zh-CN" sz="1400" dirty="0"/>
              <a:t>[1] (</a:t>
            </a:r>
            <a:r>
              <a:rPr lang="zh-CN" altLang="en-US" sz="1400" dirty="0"/>
              <a:t>美</a:t>
            </a:r>
            <a:r>
              <a:rPr lang="en-US" altLang="zh-CN" sz="1400" dirty="0"/>
              <a:t>) Michael </a:t>
            </a:r>
            <a:r>
              <a:rPr lang="en-US" altLang="zh-CN" sz="1400" dirty="0" err="1"/>
              <a:t>Sipser</a:t>
            </a:r>
            <a:r>
              <a:rPr lang="zh-CN" altLang="en-US" sz="1400" dirty="0"/>
              <a:t>著</a:t>
            </a:r>
            <a:r>
              <a:rPr lang="en-US" altLang="zh-CN" sz="1400" dirty="0"/>
              <a:t>. </a:t>
            </a:r>
            <a:r>
              <a:rPr lang="zh-CN" altLang="en-US" sz="1400" dirty="0"/>
              <a:t>计算理论导引</a:t>
            </a:r>
            <a:r>
              <a:rPr lang="en-US" altLang="zh-CN" sz="1400" dirty="0"/>
              <a:t>[M].</a:t>
            </a:r>
            <a:r>
              <a:rPr lang="zh-CN" altLang="en-US" sz="1400" dirty="0"/>
              <a:t>张立昂</a:t>
            </a:r>
            <a:r>
              <a:rPr lang="en-US" altLang="zh-CN" sz="1400" dirty="0"/>
              <a:t>, </a:t>
            </a:r>
            <a:r>
              <a:rPr lang="zh-CN" altLang="en-US" sz="1400" dirty="0"/>
              <a:t>王捍贫</a:t>
            </a:r>
            <a:r>
              <a:rPr lang="en-US" altLang="zh-CN" sz="1400" dirty="0"/>
              <a:t>, </a:t>
            </a:r>
            <a:r>
              <a:rPr lang="zh-CN" altLang="en-US" sz="1400" dirty="0"/>
              <a:t>黄雄</a:t>
            </a:r>
            <a:r>
              <a:rPr lang="en-US" altLang="zh-CN" sz="1400" dirty="0"/>
              <a:t>, </a:t>
            </a:r>
            <a:r>
              <a:rPr lang="zh-CN" altLang="en-US" sz="1400" dirty="0"/>
              <a:t>译</a:t>
            </a:r>
            <a:r>
              <a:rPr lang="en-US" altLang="zh-CN" sz="1400" dirty="0"/>
              <a:t>. </a:t>
            </a:r>
            <a:r>
              <a:rPr lang="zh-CN" altLang="en-US" sz="1400" dirty="0"/>
              <a:t>北京</a:t>
            </a:r>
            <a:r>
              <a:rPr lang="en-US" altLang="zh-CN" sz="1400" dirty="0"/>
              <a:t>: </a:t>
            </a:r>
            <a:r>
              <a:rPr lang="zh-CN" altLang="en-US" sz="1400" dirty="0"/>
              <a:t>机械工业出版社</a:t>
            </a:r>
            <a:r>
              <a:rPr lang="en-US" altLang="zh-CN" sz="1400" dirty="0"/>
              <a:t>, 2000. </a:t>
            </a:r>
            <a:r>
              <a:rPr lang="zh-CN" altLang="en-US" sz="1400" dirty="0">
                <a:solidFill>
                  <a:srgbClr val="FF0000"/>
                </a:solidFill>
              </a:rPr>
              <a:t>（</a:t>
            </a:r>
            <a:r>
              <a:rPr lang="en-US" altLang="zh-CN" sz="1400" dirty="0">
                <a:solidFill>
                  <a:srgbClr val="FF0000"/>
                </a:solidFill>
              </a:rPr>
              <a:t> P32</a:t>
            </a:r>
            <a:endParaRPr lang="zh-CN" altLang="en-US" sz="1400" dirty="0">
              <a:solidFill>
                <a:srgbClr val="FF0000"/>
              </a:solidFill>
            </a:endParaRPr>
          </a:p>
        </p:txBody>
      </p:sp>
      <p:sp>
        <p:nvSpPr>
          <p:cNvPr id="4" name="矩形 3"/>
          <p:cNvSpPr/>
          <p:nvPr/>
        </p:nvSpPr>
        <p:spPr>
          <a:xfrm>
            <a:off x="325438" y="4872120"/>
            <a:ext cx="8352928" cy="955903"/>
          </a:xfrm>
          <a:prstGeom prst="rect">
            <a:avLst/>
          </a:prstGeom>
        </p:spPr>
        <p:txBody>
          <a:bodyPr wrap="square">
            <a:spAutoFit/>
          </a:bodyPr>
          <a:lstStyle/>
          <a:p>
            <a:pPr>
              <a:lnSpc>
                <a:spcPct val="150000"/>
              </a:lnSpc>
            </a:pPr>
            <a:r>
              <a:rPr lang="zh-CN" altLang="en-US" sz="2000" dirty="0">
                <a:solidFill>
                  <a:srgbClr val="0000FF"/>
                </a:solidFill>
                <a:latin typeface="Arial" panose="020B0604020202020204" pitchFamily="34" charset="0"/>
                <a:sym typeface="Symbol" panose="05050102010706020507" pitchFamily="18" charset="2"/>
              </a:rPr>
              <a:t>不怕失败的路径多，</a:t>
            </a:r>
            <a:r>
              <a:rPr lang="zh-CN" altLang="en-US" sz="2000" dirty="0">
                <a:solidFill>
                  <a:srgbClr val="FF0000"/>
                </a:solidFill>
                <a:latin typeface="Arial" panose="020B0604020202020204" pitchFamily="34" charset="0"/>
                <a:sym typeface="Symbol" panose="05050102010706020507" pitchFamily="18" charset="2"/>
              </a:rPr>
              <a:t>只要一条成功</a:t>
            </a:r>
            <a:r>
              <a:rPr lang="zh-CN" altLang="en-US" sz="2000" dirty="0">
                <a:solidFill>
                  <a:srgbClr val="0000FF"/>
                </a:solidFill>
                <a:latin typeface="Arial" panose="020B0604020202020204" pitchFamily="34" charset="0"/>
                <a:sym typeface="Symbol" panose="05050102010706020507" pitchFamily="18" charset="2"/>
              </a:rPr>
              <a:t>即可</a:t>
            </a:r>
            <a:r>
              <a:rPr lang="en-US" altLang="zh-CN" sz="2000" dirty="0">
                <a:solidFill>
                  <a:srgbClr val="0000FF"/>
                </a:solidFill>
                <a:latin typeface="Arial" panose="020B0604020202020204" pitchFamily="34" charset="0"/>
                <a:sym typeface="Symbol" panose="05050102010706020507" pitchFamily="18" charset="2"/>
              </a:rPr>
              <a:t>,</a:t>
            </a:r>
            <a:r>
              <a:rPr lang="zh-CN" altLang="en-US" sz="2000" dirty="0">
                <a:solidFill>
                  <a:srgbClr val="0000FF"/>
                </a:solidFill>
                <a:latin typeface="Arial" panose="020B0604020202020204" pitchFamily="34" charset="0"/>
                <a:sym typeface="Symbol" panose="05050102010706020507" pitchFamily="18" charset="2"/>
              </a:rPr>
              <a:t>不确定方法通常 在指数大小的空间不确定地搜索，（不一定是有规律地遍历）</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0C913308-F349-4B6D-A68A-DD1791B4A57B}" type="slidenum">
              <a:rPr lang="zh-CN" altLang="en-US" smtClean="0"/>
              <a:t>49</a:t>
            </a:fld>
            <a:endParaRPr lang="zh-CN" altLang="en-US"/>
          </a:p>
        </p:txBody>
      </p:sp>
      <p:sp>
        <p:nvSpPr>
          <p:cNvPr id="3" name="标题 2"/>
          <p:cNvSpPr>
            <a:spLocks noGrp="1"/>
          </p:cNvSpPr>
          <p:nvPr>
            <p:ph type="title"/>
          </p:nvPr>
        </p:nvSpPr>
        <p:spPr/>
        <p:txBody>
          <a:bodyPr/>
          <a:lstStyle/>
          <a:p>
            <a:r>
              <a:rPr lang="zh-CN" altLang="en-US" dirty="0">
                <a:latin typeface="+mn-lt"/>
              </a:rPr>
              <a:t>不确定性有限自动机（</a:t>
            </a:r>
            <a:r>
              <a:rPr lang="en-US" altLang="zh-CN" dirty="0">
                <a:latin typeface="+mn-lt"/>
              </a:rPr>
              <a:t>NFA</a:t>
            </a:r>
            <a:r>
              <a:rPr lang="zh-CN" altLang="en-US" dirty="0">
                <a:latin typeface="+mn-lt"/>
              </a:rPr>
              <a:t>）</a:t>
            </a:r>
          </a:p>
        </p:txBody>
      </p:sp>
      <p:sp>
        <p:nvSpPr>
          <p:cNvPr id="36" name="文本框 35"/>
          <p:cNvSpPr txBox="1"/>
          <p:nvPr/>
        </p:nvSpPr>
        <p:spPr>
          <a:xfrm>
            <a:off x="137950" y="488759"/>
            <a:ext cx="3353930" cy="369332"/>
          </a:xfrm>
          <a:prstGeom prst="rect">
            <a:avLst/>
          </a:prstGeom>
          <a:gradFill flip="none" rotWithShape="1">
            <a:gsLst>
              <a:gs pos="0">
                <a:schemeClr val="accent1">
                  <a:lumMod val="40000"/>
                  <a:lumOff val="60000"/>
                </a:schemeClr>
              </a:gs>
              <a:gs pos="50000">
                <a:schemeClr val="accent1">
                  <a:lumMod val="20000"/>
                  <a:lumOff val="80000"/>
                </a:schemeClr>
              </a:gs>
              <a:gs pos="100000">
                <a:schemeClr val="bg1"/>
              </a:gs>
            </a:gsLst>
            <a:lin ang="0" scaled="1"/>
            <a:tileRect/>
          </a:gradFill>
          <a:effectLst>
            <a:outerShdw blurRad="50800" dist="38100" dir="2700000" algn="tl" rotWithShape="0">
              <a:prstClr val="black">
                <a:alpha val="40000"/>
              </a:prstClr>
            </a:outerShdw>
          </a:effectLst>
        </p:spPr>
        <p:txBody>
          <a:bodyPr wrap="square" rtlCol="0">
            <a:spAutoFit/>
          </a:bodyPr>
          <a:lstStyle/>
          <a:p>
            <a:pPr algn="ctr"/>
            <a:r>
              <a:rPr lang="zh-CN" altLang="en-US" b="1" dirty="0">
                <a:latin typeface="微软雅黑" panose="020B0503020204020204" pitchFamily="34" charset="-122"/>
                <a:ea typeface="微软雅黑" panose="020B0503020204020204" pitchFamily="34" charset="-122"/>
              </a:rPr>
              <a:t>举例</a:t>
            </a:r>
          </a:p>
        </p:txBody>
      </p:sp>
      <p:sp>
        <p:nvSpPr>
          <p:cNvPr id="8" name="Text Box 3"/>
          <p:cNvSpPr txBox="1">
            <a:spLocks noChangeArrowheads="1"/>
          </p:cNvSpPr>
          <p:nvPr/>
        </p:nvSpPr>
        <p:spPr bwMode="auto">
          <a:xfrm>
            <a:off x="215900" y="981075"/>
            <a:ext cx="8712200" cy="1249363"/>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88900" indent="-88900">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r>
              <a:rPr kumimoji="0" lang="en-US" altLang="zh-CN" sz="2400">
                <a:latin typeface="Arial" panose="020B0604020202020204" pitchFamily="34" charset="0"/>
              </a:rPr>
              <a:t>NFA N3</a:t>
            </a:r>
            <a:r>
              <a:rPr kumimoji="0" lang="zh-CN" altLang="en-US" sz="2400">
                <a:latin typeface="Arial" panose="020B0604020202020204" pitchFamily="34" charset="0"/>
              </a:rPr>
              <a:t>的输入字母表</a:t>
            </a:r>
            <a:r>
              <a:rPr kumimoji="0" lang="en-US" altLang="zh-CN" sz="2400">
                <a:latin typeface="Arial" panose="020B0604020202020204" pitchFamily="34" charset="0"/>
              </a:rPr>
              <a:t>{0}</a:t>
            </a:r>
            <a:r>
              <a:rPr kumimoji="0" lang="zh-CN" altLang="en-US" sz="2400">
                <a:latin typeface="Arial" panose="020B0604020202020204" pitchFamily="34" charset="0"/>
              </a:rPr>
              <a:t>由一个符号组成。（只包含一个符号的字母表叫做一元字母表）</a:t>
            </a:r>
          </a:p>
          <a:p>
            <a:pPr eaLnBrk="1" hangingPunct="1"/>
            <a:r>
              <a:rPr kumimoji="0" lang="zh-CN" altLang="en-US" sz="2400">
                <a:latin typeface="Arial" panose="020B0604020202020204" pitchFamily="34" charset="0"/>
              </a:rPr>
              <a:t>目的：说明</a:t>
            </a:r>
            <a:r>
              <a:rPr kumimoji="0" lang="zh-CN" altLang="en-US">
                <a:sym typeface="Symbol" panose="05050102010706020507" pitchFamily="18" charset="2"/>
              </a:rPr>
              <a:t></a:t>
            </a:r>
            <a:r>
              <a:rPr kumimoji="0" lang="zh-CN" altLang="en-US"/>
              <a:t> 箭头的方便之处，</a:t>
            </a:r>
          </a:p>
        </p:txBody>
      </p:sp>
      <p:pic>
        <p:nvPicPr>
          <p:cNvPr id="9"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388" y="2492375"/>
            <a:ext cx="4464050" cy="3565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Text Box 5"/>
          <p:cNvSpPr txBox="1">
            <a:spLocks noChangeArrowheads="1"/>
          </p:cNvSpPr>
          <p:nvPr/>
        </p:nvSpPr>
        <p:spPr bwMode="auto">
          <a:xfrm>
            <a:off x="4932363" y="2276475"/>
            <a:ext cx="4211637" cy="519113"/>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88900" indent="-88900">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r>
              <a:rPr kumimoji="0" lang="en-US" altLang="zh-CN" sz="2400">
                <a:latin typeface="Arial" panose="020B0604020202020204" pitchFamily="34" charset="0"/>
              </a:rPr>
              <a:t>N3</a:t>
            </a:r>
            <a:r>
              <a:rPr kumimoji="0" lang="zh-CN" altLang="en-US" sz="2400">
                <a:latin typeface="Arial" panose="020B0604020202020204" pitchFamily="34" charset="0"/>
              </a:rPr>
              <a:t>接受形式如</a:t>
            </a:r>
            <a:r>
              <a:rPr kumimoji="0" lang="en-US" altLang="zh-CN" sz="2400">
                <a:latin typeface="Arial" panose="020B0604020202020204" pitchFamily="34" charset="0"/>
              </a:rPr>
              <a:t>0</a:t>
            </a:r>
            <a:r>
              <a:rPr kumimoji="0" lang="en-US" altLang="zh-CN" sz="2400" baseline="30000">
                <a:latin typeface="Arial" panose="020B0604020202020204" pitchFamily="34" charset="0"/>
              </a:rPr>
              <a:t>k</a:t>
            </a:r>
            <a:r>
              <a:rPr kumimoji="0" lang="zh-CN" altLang="en-US"/>
              <a:t>的字符串，</a:t>
            </a:r>
          </a:p>
        </p:txBody>
      </p:sp>
      <p:grpSp>
        <p:nvGrpSpPr>
          <p:cNvPr id="11" name="Group 10"/>
          <p:cNvGrpSpPr/>
          <p:nvPr/>
        </p:nvGrpSpPr>
        <p:grpSpPr bwMode="auto">
          <a:xfrm>
            <a:off x="5076825" y="2924175"/>
            <a:ext cx="3240088" cy="393700"/>
            <a:chOff x="3198" y="1842"/>
            <a:chExt cx="2041" cy="248"/>
          </a:xfrm>
        </p:grpSpPr>
        <p:pic>
          <p:nvPicPr>
            <p:cNvPr id="12"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98" y="1842"/>
              <a:ext cx="1406" cy="2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04" y="1842"/>
              <a:ext cx="635" cy="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14" name="Text Box 8"/>
          <p:cNvSpPr txBox="1">
            <a:spLocks noChangeArrowheads="1"/>
          </p:cNvSpPr>
          <p:nvPr/>
        </p:nvSpPr>
        <p:spPr bwMode="auto">
          <a:xfrm>
            <a:off x="4932363" y="3500438"/>
            <a:ext cx="4211637" cy="519112"/>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88900" indent="-88900">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r>
              <a:rPr kumimoji="0" lang="en-US" altLang="zh-CN" sz="2400">
                <a:latin typeface="Arial" panose="020B0604020202020204" pitchFamily="34" charset="0"/>
              </a:rPr>
              <a:t>N3</a:t>
            </a:r>
            <a:r>
              <a:rPr kumimoji="0" lang="zh-CN" altLang="en-US" sz="2400">
                <a:latin typeface="Arial" panose="020B0604020202020204" pitchFamily="34" charset="0"/>
              </a:rPr>
              <a:t>不接受的</a:t>
            </a:r>
            <a:r>
              <a:rPr kumimoji="0" lang="zh-CN" altLang="en-US"/>
              <a:t>字符串，</a:t>
            </a:r>
          </a:p>
        </p:txBody>
      </p:sp>
      <p:pic>
        <p:nvPicPr>
          <p:cNvPr id="15" name="Picture 9"/>
          <p:cNvPicPr>
            <a:picLocks noChangeAspect="1" noChangeArrowheads="1"/>
          </p:cNvPicPr>
          <p:nvPr/>
        </p:nvPicPr>
        <p:blipFill>
          <a:blip r:embed="rId6">
            <a:extLst>
              <a:ext uri="{28A0092B-C50C-407E-A947-70E740481C1C}">
                <a14:useLocalDpi xmlns:a14="http://schemas.microsoft.com/office/drawing/2010/main" val="0"/>
              </a:ext>
            </a:extLst>
          </a:blip>
          <a:srcRect l="8725" t="18443"/>
          <a:stretch>
            <a:fillRect/>
          </a:stretch>
        </p:blipFill>
        <p:spPr bwMode="auto">
          <a:xfrm>
            <a:off x="5435600" y="4292600"/>
            <a:ext cx="1511300" cy="315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624474" y="2280089"/>
            <a:ext cx="7896322" cy="784059"/>
            <a:chOff x="1740790" y="1041623"/>
            <a:chExt cx="5467927" cy="784059"/>
          </a:xfrm>
        </p:grpSpPr>
        <p:sp>
          <p:nvSpPr>
            <p:cNvPr id="6" name="文本框 5"/>
            <p:cNvSpPr txBox="1"/>
            <p:nvPr/>
          </p:nvSpPr>
          <p:spPr>
            <a:xfrm>
              <a:off x="2405808" y="1117796"/>
              <a:ext cx="4802909" cy="583565"/>
            </a:xfrm>
            <a:prstGeom prst="rect">
              <a:avLst/>
            </a:prstGeom>
            <a:noFill/>
          </p:spPr>
          <p:txBody>
            <a:bodyPr wrap="square" rtlCol="0">
              <a:spAutoFit/>
            </a:bodyPr>
            <a:lstStyle/>
            <a:p>
              <a:pPr algn="ctr"/>
              <a:r>
                <a:rPr lang="zh-CN" altLang="en-US" sz="3200" b="1" dirty="0">
                  <a:solidFill>
                    <a:srgbClr val="0070C0"/>
                  </a:solidFill>
                  <a:ea typeface="微软雅黑" panose="020B0503020204020204" pitchFamily="34" charset="-122"/>
                </a:rPr>
                <a:t>有限自动机（</a:t>
              </a:r>
              <a:r>
                <a:rPr lang="en-US" altLang="zh-CN" sz="3200" b="1" dirty="0">
                  <a:solidFill>
                    <a:srgbClr val="0070C0"/>
                  </a:solidFill>
                  <a:ea typeface="微软雅黑" panose="020B0503020204020204" pitchFamily="34" charset="-122"/>
                </a:rPr>
                <a:t>FA</a:t>
              </a:r>
              <a:r>
                <a:rPr lang="zh-CN" altLang="en-US" sz="3200" b="1" dirty="0">
                  <a:solidFill>
                    <a:srgbClr val="0070C0"/>
                  </a:solidFill>
                  <a:ea typeface="微软雅黑" panose="020B0503020204020204" pitchFamily="34" charset="-122"/>
                </a:rPr>
                <a:t>、</a:t>
              </a:r>
              <a:r>
                <a:rPr lang="en-US" altLang="zh-CN" sz="3200" b="1" dirty="0">
                  <a:solidFill>
                    <a:srgbClr val="0070C0"/>
                  </a:solidFill>
                  <a:ea typeface="微软雅黑" panose="020B0503020204020204" pitchFamily="34" charset="-122"/>
                </a:rPr>
                <a:t>DFA</a:t>
              </a:r>
              <a:r>
                <a:rPr lang="zh-CN" altLang="en-US" sz="3200" b="1" dirty="0">
                  <a:solidFill>
                    <a:srgbClr val="0070C0"/>
                  </a:solidFill>
                  <a:ea typeface="微软雅黑" panose="020B0503020204020204" pitchFamily="34" charset="-122"/>
                </a:rPr>
                <a:t>、</a:t>
              </a:r>
              <a:r>
                <a:rPr lang="en-US" altLang="zh-CN" sz="3200" b="1" dirty="0">
                  <a:solidFill>
                    <a:srgbClr val="0070C0"/>
                  </a:solidFill>
                  <a:ea typeface="微软雅黑" panose="020B0503020204020204" pitchFamily="34" charset="-122"/>
                </a:rPr>
                <a:t>RL</a:t>
              </a:r>
              <a:r>
                <a:rPr lang="zh-CN" altLang="en-US" sz="3200" b="1" dirty="0">
                  <a:solidFill>
                    <a:srgbClr val="0070C0"/>
                  </a:solidFill>
                  <a:ea typeface="微软雅黑" panose="020B0503020204020204" pitchFamily="34" charset="-122"/>
                  <a:sym typeface="+mn-ea"/>
                </a:rPr>
                <a:t>、</a:t>
              </a:r>
              <a:r>
                <a:rPr lang="en-US" altLang="zh-CN" sz="3200" b="1" dirty="0">
                  <a:solidFill>
                    <a:srgbClr val="0070C0"/>
                  </a:solidFill>
                  <a:ea typeface="微软雅黑" panose="020B0503020204020204" pitchFamily="34" charset="-122"/>
                  <a:sym typeface="+mn-ea"/>
                </a:rPr>
                <a:t>RE</a:t>
              </a:r>
              <a:r>
                <a:rPr lang="zh-CN" altLang="en-US" sz="3200" b="1" dirty="0">
                  <a:solidFill>
                    <a:srgbClr val="0070C0"/>
                  </a:solidFill>
                  <a:ea typeface="微软雅黑" panose="020B0503020204020204" pitchFamily="34" charset="-122"/>
                </a:rPr>
                <a:t>）</a:t>
              </a:r>
            </a:p>
          </p:txBody>
        </p:sp>
        <p:sp>
          <p:nvSpPr>
            <p:cNvPr id="7" name="矩形 6"/>
            <p:cNvSpPr/>
            <p:nvPr/>
          </p:nvSpPr>
          <p:spPr>
            <a:xfrm>
              <a:off x="1740790" y="1041623"/>
              <a:ext cx="665018" cy="784059"/>
            </a:xfrm>
            <a:prstGeom prst="rect">
              <a:avLst/>
            </a:prstGeom>
            <a:solidFill>
              <a:srgbClr val="0070C0"/>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5400" dirty="0">
                  <a:solidFill>
                    <a:schemeClr val="bg1"/>
                  </a:solidFill>
                  <a:cs typeface="Arial" panose="020B0604020202020204" pitchFamily="34" charset="0"/>
                </a:rPr>
                <a:t>1</a:t>
              </a:r>
              <a:endParaRPr lang="zh-CN" altLang="en-US" sz="5400" dirty="0">
                <a:solidFill>
                  <a:schemeClr val="bg1"/>
                </a:solidFill>
                <a:cs typeface="Arial" panose="020B0604020202020204" pitchFamily="34" charset="0"/>
              </a:endParaRPr>
            </a:p>
          </p:txBody>
        </p:sp>
        <p:cxnSp>
          <p:nvCxnSpPr>
            <p:cNvPr id="8" name="直接连接符 7"/>
            <p:cNvCxnSpPr/>
            <p:nvPr/>
          </p:nvCxnSpPr>
          <p:spPr>
            <a:xfrm>
              <a:off x="1740790" y="1825682"/>
              <a:ext cx="5467927" cy="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grpSp>
      <p:grpSp>
        <p:nvGrpSpPr>
          <p:cNvPr id="13" name="组合 12"/>
          <p:cNvGrpSpPr/>
          <p:nvPr/>
        </p:nvGrpSpPr>
        <p:grpSpPr>
          <a:xfrm>
            <a:off x="623838" y="3816101"/>
            <a:ext cx="7896324" cy="784059"/>
            <a:chOff x="1740790" y="3568034"/>
            <a:chExt cx="5467927" cy="784059"/>
          </a:xfrm>
        </p:grpSpPr>
        <p:sp>
          <p:nvSpPr>
            <p:cNvPr id="14" name="文本框 13"/>
            <p:cNvSpPr txBox="1"/>
            <p:nvPr/>
          </p:nvSpPr>
          <p:spPr>
            <a:xfrm>
              <a:off x="2405809" y="3644207"/>
              <a:ext cx="4802908" cy="584775"/>
            </a:xfrm>
            <a:prstGeom prst="rect">
              <a:avLst/>
            </a:prstGeom>
            <a:noFill/>
          </p:spPr>
          <p:txBody>
            <a:bodyPr wrap="square" rtlCol="0">
              <a:spAutoFit/>
            </a:bodyPr>
            <a:lstStyle>
              <a:defPPr>
                <a:defRPr lang="zh-CN"/>
              </a:defPPr>
              <a:lvl1pPr algn="ctr">
                <a:defRPr sz="3200" b="1">
                  <a:solidFill>
                    <a:srgbClr val="0070C0"/>
                  </a:solidFill>
                  <a:latin typeface="微软雅黑" panose="020B0503020204020204" pitchFamily="34" charset="-122"/>
                  <a:ea typeface="微软雅黑" panose="020B0503020204020204" pitchFamily="34" charset="-122"/>
                </a:defRPr>
              </a:lvl1pPr>
            </a:lstStyle>
            <a:p>
              <a:r>
                <a:rPr lang="zh-CN" altLang="en-US" dirty="0">
                  <a:solidFill>
                    <a:schemeClr val="bg1">
                      <a:lumMod val="65000"/>
                    </a:schemeClr>
                  </a:solidFill>
                  <a:latin typeface="+mn-lt"/>
                </a:rPr>
                <a:t>非确定型有限自动机（</a:t>
              </a:r>
              <a:r>
                <a:rPr lang="en-US" altLang="zh-CN" dirty="0">
                  <a:solidFill>
                    <a:schemeClr val="bg1">
                      <a:lumMod val="65000"/>
                    </a:schemeClr>
                  </a:solidFill>
                  <a:latin typeface="+mn-lt"/>
                </a:rPr>
                <a:t>NFA</a:t>
              </a:r>
              <a:r>
                <a:rPr lang="zh-CN" altLang="en-US" dirty="0">
                  <a:solidFill>
                    <a:schemeClr val="bg1">
                      <a:lumMod val="65000"/>
                    </a:schemeClr>
                  </a:solidFill>
                  <a:latin typeface="+mn-lt"/>
                </a:rPr>
                <a:t>）</a:t>
              </a:r>
            </a:p>
          </p:txBody>
        </p:sp>
        <p:sp>
          <p:nvSpPr>
            <p:cNvPr id="15" name="矩形 14"/>
            <p:cNvSpPr/>
            <p:nvPr/>
          </p:nvSpPr>
          <p:spPr>
            <a:xfrm>
              <a:off x="1740790" y="3568034"/>
              <a:ext cx="665018" cy="784059"/>
            </a:xfrm>
            <a:prstGeom prst="rect">
              <a:avLst/>
            </a:prstGeom>
            <a:solidFill>
              <a:schemeClr val="bg1">
                <a:lumMod val="65000"/>
              </a:schemeClr>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5400" dirty="0">
                  <a:solidFill>
                    <a:schemeClr val="bg1"/>
                  </a:solidFill>
                  <a:cs typeface="Arial" panose="020B0604020202020204" pitchFamily="34" charset="0"/>
                </a:rPr>
                <a:t>2</a:t>
              </a:r>
              <a:endParaRPr lang="zh-CN" altLang="en-US" sz="5400" dirty="0">
                <a:solidFill>
                  <a:schemeClr val="bg1"/>
                </a:solidFill>
                <a:cs typeface="Arial" panose="020B0604020202020204" pitchFamily="34" charset="0"/>
              </a:endParaRPr>
            </a:p>
          </p:txBody>
        </p:sp>
        <p:cxnSp>
          <p:nvCxnSpPr>
            <p:cNvPr id="16" name="直接连接符 15"/>
            <p:cNvCxnSpPr/>
            <p:nvPr/>
          </p:nvCxnSpPr>
          <p:spPr>
            <a:xfrm>
              <a:off x="1740790" y="4352093"/>
              <a:ext cx="5467927"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
        <p:nvSpPr>
          <p:cNvPr id="2" name="灯片编号占位符 1"/>
          <p:cNvSpPr>
            <a:spLocks noGrp="1"/>
          </p:cNvSpPr>
          <p:nvPr>
            <p:ph type="sldNum" sz="quarter" idx="12"/>
          </p:nvPr>
        </p:nvSpPr>
        <p:spPr/>
        <p:txBody>
          <a:bodyPr/>
          <a:lstStyle/>
          <a:p>
            <a:fld id="{0C913308-F349-4B6D-A68A-DD1791B4A57B}" type="slidenum">
              <a:rPr lang="zh-CN" altLang="en-US" smtClean="0"/>
              <a:t>5</a:t>
            </a:fld>
            <a:endParaRPr lang="zh-CN" altLang="en-US"/>
          </a:p>
        </p:txBody>
      </p:sp>
      <p:grpSp>
        <p:nvGrpSpPr>
          <p:cNvPr id="21" name="组合 20"/>
          <p:cNvGrpSpPr/>
          <p:nvPr/>
        </p:nvGrpSpPr>
        <p:grpSpPr>
          <a:xfrm>
            <a:off x="625107" y="5298139"/>
            <a:ext cx="7896324" cy="784059"/>
            <a:chOff x="1740790" y="3568034"/>
            <a:chExt cx="5467927" cy="784059"/>
          </a:xfrm>
        </p:grpSpPr>
        <p:sp>
          <p:nvSpPr>
            <p:cNvPr id="22" name="文本框 21"/>
            <p:cNvSpPr txBox="1"/>
            <p:nvPr/>
          </p:nvSpPr>
          <p:spPr>
            <a:xfrm>
              <a:off x="2405809" y="3644207"/>
              <a:ext cx="4802908" cy="584775"/>
            </a:xfrm>
            <a:prstGeom prst="rect">
              <a:avLst/>
            </a:prstGeom>
            <a:noFill/>
          </p:spPr>
          <p:txBody>
            <a:bodyPr wrap="square" rtlCol="0">
              <a:spAutoFit/>
            </a:bodyPr>
            <a:lstStyle>
              <a:defPPr>
                <a:defRPr lang="zh-CN"/>
              </a:defPPr>
              <a:lvl1pPr algn="ctr">
                <a:defRPr sz="3200" b="1">
                  <a:solidFill>
                    <a:srgbClr val="0070C0"/>
                  </a:solidFill>
                  <a:latin typeface="微软雅黑" panose="020B0503020204020204" pitchFamily="34" charset="-122"/>
                  <a:ea typeface="微软雅黑" panose="020B0503020204020204" pitchFamily="34" charset="-122"/>
                </a:defRPr>
              </a:lvl1pPr>
            </a:lstStyle>
            <a:p>
              <a:r>
                <a:rPr lang="en-US" altLang="zh-CN" dirty="0">
                  <a:solidFill>
                    <a:schemeClr val="bg1">
                      <a:lumMod val="65000"/>
                    </a:schemeClr>
                  </a:solidFill>
                  <a:latin typeface="+mn-lt"/>
                </a:rPr>
                <a:t>NFA</a:t>
              </a:r>
              <a:r>
                <a:rPr lang="zh-CN" altLang="en-US" dirty="0">
                  <a:solidFill>
                    <a:schemeClr val="bg1">
                      <a:lumMod val="65000"/>
                    </a:schemeClr>
                  </a:solidFill>
                  <a:latin typeface="+mn-lt"/>
                </a:rPr>
                <a:t>转换为</a:t>
              </a:r>
              <a:r>
                <a:rPr lang="en-US" altLang="zh-CN" dirty="0">
                  <a:solidFill>
                    <a:schemeClr val="bg1">
                      <a:lumMod val="65000"/>
                    </a:schemeClr>
                  </a:solidFill>
                  <a:latin typeface="+mn-lt"/>
                </a:rPr>
                <a:t>DFA</a:t>
              </a:r>
              <a:endParaRPr lang="zh-CN" altLang="en-US" dirty="0">
                <a:solidFill>
                  <a:schemeClr val="bg1">
                    <a:lumMod val="65000"/>
                  </a:schemeClr>
                </a:solidFill>
                <a:latin typeface="+mn-lt"/>
              </a:endParaRPr>
            </a:p>
          </p:txBody>
        </p:sp>
        <p:sp>
          <p:nvSpPr>
            <p:cNvPr id="23" name="矩形 22"/>
            <p:cNvSpPr/>
            <p:nvPr/>
          </p:nvSpPr>
          <p:spPr>
            <a:xfrm>
              <a:off x="1740790" y="3568034"/>
              <a:ext cx="665018" cy="784059"/>
            </a:xfrm>
            <a:prstGeom prst="rect">
              <a:avLst/>
            </a:prstGeom>
            <a:solidFill>
              <a:schemeClr val="bg1">
                <a:lumMod val="65000"/>
              </a:schemeClr>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5400" dirty="0">
                  <a:solidFill>
                    <a:schemeClr val="bg1"/>
                  </a:solidFill>
                  <a:cs typeface="Arial" panose="020B0604020202020204" pitchFamily="34" charset="0"/>
                </a:rPr>
                <a:t>3</a:t>
              </a:r>
              <a:endParaRPr lang="zh-CN" altLang="en-US" sz="5400" dirty="0">
                <a:solidFill>
                  <a:schemeClr val="bg1"/>
                </a:solidFill>
                <a:cs typeface="Arial" panose="020B0604020202020204" pitchFamily="34" charset="0"/>
              </a:endParaRPr>
            </a:p>
          </p:txBody>
        </p:sp>
        <p:cxnSp>
          <p:nvCxnSpPr>
            <p:cNvPr id="24" name="直接连接符 23"/>
            <p:cNvCxnSpPr/>
            <p:nvPr/>
          </p:nvCxnSpPr>
          <p:spPr>
            <a:xfrm>
              <a:off x="1740790" y="4352093"/>
              <a:ext cx="5467927"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623839" y="1276789"/>
            <a:ext cx="7896322" cy="784059"/>
            <a:chOff x="1740790" y="1041623"/>
            <a:chExt cx="5467927" cy="784059"/>
          </a:xfrm>
        </p:grpSpPr>
        <p:sp>
          <p:nvSpPr>
            <p:cNvPr id="6" name="文本框 5"/>
            <p:cNvSpPr txBox="1"/>
            <p:nvPr/>
          </p:nvSpPr>
          <p:spPr>
            <a:xfrm>
              <a:off x="2405808" y="1117796"/>
              <a:ext cx="4802909" cy="584775"/>
            </a:xfrm>
            <a:prstGeom prst="rect">
              <a:avLst/>
            </a:prstGeom>
            <a:noFill/>
          </p:spPr>
          <p:txBody>
            <a:bodyPr wrap="square" rtlCol="0">
              <a:spAutoFit/>
            </a:bodyPr>
            <a:lstStyle/>
            <a:p>
              <a:pPr algn="ctr"/>
              <a:r>
                <a:rPr lang="zh-CN" altLang="en-US" sz="3200" b="1" dirty="0">
                  <a:solidFill>
                    <a:schemeClr val="bg1">
                      <a:lumMod val="65000"/>
                    </a:schemeClr>
                  </a:solidFill>
                  <a:ea typeface="微软雅黑" panose="020B0503020204020204" pitchFamily="34" charset="-122"/>
                </a:rPr>
                <a:t>有限自动机（</a:t>
              </a:r>
              <a:r>
                <a:rPr lang="en-US" altLang="zh-CN" sz="3200" b="1" dirty="0">
                  <a:solidFill>
                    <a:schemeClr val="bg1">
                      <a:lumMod val="65000"/>
                    </a:schemeClr>
                  </a:solidFill>
                  <a:ea typeface="微软雅黑" panose="020B0503020204020204" pitchFamily="34" charset="-122"/>
                </a:rPr>
                <a:t>FA</a:t>
              </a:r>
              <a:r>
                <a:rPr lang="zh-CN" altLang="en-US" sz="3200" b="1" dirty="0">
                  <a:solidFill>
                    <a:schemeClr val="bg1">
                      <a:lumMod val="65000"/>
                    </a:schemeClr>
                  </a:solidFill>
                  <a:ea typeface="微软雅黑" panose="020B0503020204020204" pitchFamily="34" charset="-122"/>
                </a:rPr>
                <a:t>、</a:t>
              </a:r>
              <a:r>
                <a:rPr lang="en-US" altLang="zh-CN" sz="3200" b="1" dirty="0">
                  <a:solidFill>
                    <a:schemeClr val="bg1">
                      <a:lumMod val="65000"/>
                    </a:schemeClr>
                  </a:solidFill>
                  <a:ea typeface="微软雅黑" panose="020B0503020204020204" pitchFamily="34" charset="-122"/>
                </a:rPr>
                <a:t>DFA</a:t>
              </a:r>
              <a:r>
                <a:rPr lang="zh-CN" altLang="en-US" sz="3200" b="1" dirty="0">
                  <a:solidFill>
                    <a:schemeClr val="bg1">
                      <a:lumMod val="65000"/>
                    </a:schemeClr>
                  </a:solidFill>
                  <a:ea typeface="微软雅黑" panose="020B0503020204020204" pitchFamily="34" charset="-122"/>
                </a:rPr>
                <a:t>、</a:t>
              </a:r>
              <a:r>
                <a:rPr lang="en-US" altLang="zh-CN" sz="3200" b="1" dirty="0">
                  <a:solidFill>
                    <a:schemeClr val="bg1">
                      <a:lumMod val="65000"/>
                    </a:schemeClr>
                  </a:solidFill>
                  <a:ea typeface="微软雅黑" panose="020B0503020204020204" pitchFamily="34" charset="-122"/>
                </a:rPr>
                <a:t>RL</a:t>
              </a:r>
              <a:r>
                <a:rPr lang="zh-CN" altLang="en-US" sz="3200" b="1" dirty="0">
                  <a:solidFill>
                    <a:schemeClr val="bg1">
                      <a:lumMod val="65000"/>
                    </a:schemeClr>
                  </a:solidFill>
                  <a:ea typeface="微软雅黑" panose="020B0503020204020204" pitchFamily="34" charset="-122"/>
                </a:rPr>
                <a:t>）</a:t>
              </a:r>
            </a:p>
          </p:txBody>
        </p:sp>
        <p:sp>
          <p:nvSpPr>
            <p:cNvPr id="7" name="矩形 6"/>
            <p:cNvSpPr/>
            <p:nvPr/>
          </p:nvSpPr>
          <p:spPr>
            <a:xfrm>
              <a:off x="1740790" y="1041623"/>
              <a:ext cx="665018" cy="784059"/>
            </a:xfrm>
            <a:prstGeom prst="rect">
              <a:avLst/>
            </a:prstGeom>
            <a:solidFill>
              <a:schemeClr val="bg1">
                <a:lumMod val="65000"/>
              </a:schemeClr>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5400" dirty="0">
                  <a:solidFill>
                    <a:schemeClr val="bg1"/>
                  </a:solidFill>
                  <a:cs typeface="Arial" panose="020B0604020202020204" pitchFamily="34" charset="0"/>
                </a:rPr>
                <a:t>1</a:t>
              </a:r>
              <a:endParaRPr lang="zh-CN" altLang="en-US" sz="5400" dirty="0">
                <a:solidFill>
                  <a:schemeClr val="bg1"/>
                </a:solidFill>
                <a:cs typeface="Arial" panose="020B0604020202020204" pitchFamily="34" charset="0"/>
              </a:endParaRPr>
            </a:p>
          </p:txBody>
        </p:sp>
        <p:cxnSp>
          <p:nvCxnSpPr>
            <p:cNvPr id="8" name="直接连接符 7"/>
            <p:cNvCxnSpPr/>
            <p:nvPr/>
          </p:nvCxnSpPr>
          <p:spPr>
            <a:xfrm>
              <a:off x="1740790" y="1825682"/>
              <a:ext cx="5467927"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grpSp>
        <p:nvGrpSpPr>
          <p:cNvPr id="13" name="组合 12"/>
          <p:cNvGrpSpPr/>
          <p:nvPr/>
        </p:nvGrpSpPr>
        <p:grpSpPr>
          <a:xfrm>
            <a:off x="623838" y="3188086"/>
            <a:ext cx="7896324" cy="784059"/>
            <a:chOff x="1740790" y="3568034"/>
            <a:chExt cx="5467927" cy="784059"/>
          </a:xfrm>
        </p:grpSpPr>
        <p:sp>
          <p:nvSpPr>
            <p:cNvPr id="14" name="文本框 13"/>
            <p:cNvSpPr txBox="1"/>
            <p:nvPr/>
          </p:nvSpPr>
          <p:spPr>
            <a:xfrm>
              <a:off x="2405809" y="3644207"/>
              <a:ext cx="4802908" cy="584775"/>
            </a:xfrm>
            <a:prstGeom prst="rect">
              <a:avLst/>
            </a:prstGeom>
            <a:noFill/>
          </p:spPr>
          <p:txBody>
            <a:bodyPr wrap="square" rtlCol="0">
              <a:spAutoFit/>
            </a:bodyPr>
            <a:lstStyle>
              <a:defPPr>
                <a:defRPr lang="zh-CN"/>
              </a:defPPr>
              <a:lvl1pPr algn="ctr">
                <a:defRPr sz="3200" b="1">
                  <a:solidFill>
                    <a:srgbClr val="0070C0"/>
                  </a:solidFill>
                  <a:latin typeface="微软雅黑" panose="020B0503020204020204" pitchFamily="34" charset="-122"/>
                  <a:ea typeface="微软雅黑" panose="020B0503020204020204" pitchFamily="34" charset="-122"/>
                </a:defRPr>
              </a:lvl1pPr>
            </a:lstStyle>
            <a:p>
              <a:r>
                <a:rPr lang="zh-CN" altLang="en-US" dirty="0">
                  <a:solidFill>
                    <a:schemeClr val="bg1">
                      <a:lumMod val="65000"/>
                    </a:schemeClr>
                  </a:solidFill>
                  <a:latin typeface="+mn-lt"/>
                </a:rPr>
                <a:t>非确定型有限自动机（</a:t>
              </a:r>
              <a:r>
                <a:rPr lang="en-US" altLang="zh-CN" dirty="0">
                  <a:solidFill>
                    <a:schemeClr val="bg1">
                      <a:lumMod val="65000"/>
                    </a:schemeClr>
                  </a:solidFill>
                  <a:latin typeface="+mn-lt"/>
                </a:rPr>
                <a:t>NFA</a:t>
              </a:r>
              <a:r>
                <a:rPr lang="zh-CN" altLang="en-US" dirty="0">
                  <a:solidFill>
                    <a:schemeClr val="bg1">
                      <a:lumMod val="65000"/>
                    </a:schemeClr>
                  </a:solidFill>
                  <a:latin typeface="+mn-lt"/>
                </a:rPr>
                <a:t>）</a:t>
              </a:r>
            </a:p>
          </p:txBody>
        </p:sp>
        <p:sp>
          <p:nvSpPr>
            <p:cNvPr id="15" name="矩形 14"/>
            <p:cNvSpPr/>
            <p:nvPr/>
          </p:nvSpPr>
          <p:spPr>
            <a:xfrm>
              <a:off x="1740790" y="3568034"/>
              <a:ext cx="665018" cy="784059"/>
            </a:xfrm>
            <a:prstGeom prst="rect">
              <a:avLst/>
            </a:prstGeom>
            <a:solidFill>
              <a:schemeClr val="bg1">
                <a:lumMod val="65000"/>
              </a:schemeClr>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5400" dirty="0">
                  <a:solidFill>
                    <a:schemeClr val="bg1"/>
                  </a:solidFill>
                  <a:cs typeface="Arial" panose="020B0604020202020204" pitchFamily="34" charset="0"/>
                </a:rPr>
                <a:t>2</a:t>
              </a:r>
              <a:endParaRPr lang="zh-CN" altLang="en-US" sz="5400" dirty="0">
                <a:solidFill>
                  <a:schemeClr val="bg1"/>
                </a:solidFill>
                <a:cs typeface="Arial" panose="020B0604020202020204" pitchFamily="34" charset="0"/>
              </a:endParaRPr>
            </a:p>
          </p:txBody>
        </p:sp>
        <p:cxnSp>
          <p:nvCxnSpPr>
            <p:cNvPr id="16" name="直接连接符 15"/>
            <p:cNvCxnSpPr/>
            <p:nvPr/>
          </p:nvCxnSpPr>
          <p:spPr>
            <a:xfrm>
              <a:off x="1740790" y="4352093"/>
              <a:ext cx="5467927"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
        <p:nvSpPr>
          <p:cNvPr id="2" name="灯片编号占位符 1"/>
          <p:cNvSpPr>
            <a:spLocks noGrp="1"/>
          </p:cNvSpPr>
          <p:nvPr>
            <p:ph type="sldNum" sz="quarter" idx="12"/>
          </p:nvPr>
        </p:nvSpPr>
        <p:spPr/>
        <p:txBody>
          <a:bodyPr/>
          <a:lstStyle/>
          <a:p>
            <a:fld id="{0C913308-F349-4B6D-A68A-DD1791B4A57B}" type="slidenum">
              <a:rPr lang="zh-CN" altLang="en-US" smtClean="0"/>
              <a:t>50</a:t>
            </a:fld>
            <a:endParaRPr lang="zh-CN" altLang="en-US"/>
          </a:p>
        </p:txBody>
      </p:sp>
      <p:grpSp>
        <p:nvGrpSpPr>
          <p:cNvPr id="21" name="组合 20"/>
          <p:cNvGrpSpPr/>
          <p:nvPr/>
        </p:nvGrpSpPr>
        <p:grpSpPr>
          <a:xfrm>
            <a:off x="623837" y="5099384"/>
            <a:ext cx="7896324" cy="784059"/>
            <a:chOff x="1740790" y="3568034"/>
            <a:chExt cx="5467927" cy="784059"/>
          </a:xfrm>
        </p:grpSpPr>
        <p:sp>
          <p:nvSpPr>
            <p:cNvPr id="22" name="文本框 21"/>
            <p:cNvSpPr txBox="1"/>
            <p:nvPr/>
          </p:nvSpPr>
          <p:spPr>
            <a:xfrm>
              <a:off x="2405809" y="3644207"/>
              <a:ext cx="4802908" cy="584775"/>
            </a:xfrm>
            <a:prstGeom prst="rect">
              <a:avLst/>
            </a:prstGeom>
            <a:noFill/>
          </p:spPr>
          <p:txBody>
            <a:bodyPr wrap="square" rtlCol="0">
              <a:spAutoFit/>
            </a:bodyPr>
            <a:lstStyle>
              <a:defPPr>
                <a:defRPr lang="zh-CN"/>
              </a:defPPr>
              <a:lvl1pPr algn="ctr">
                <a:defRPr sz="3200" b="1">
                  <a:solidFill>
                    <a:srgbClr val="0070C0"/>
                  </a:solidFill>
                  <a:latin typeface="微软雅黑" panose="020B0503020204020204" pitchFamily="34" charset="-122"/>
                  <a:ea typeface="微软雅黑" panose="020B0503020204020204" pitchFamily="34" charset="-122"/>
                </a:defRPr>
              </a:lvl1pPr>
            </a:lstStyle>
            <a:p>
              <a:r>
                <a:rPr lang="en-US" altLang="zh-CN" dirty="0">
                  <a:latin typeface="+mn-lt"/>
                </a:rPr>
                <a:t>NFA</a:t>
              </a:r>
              <a:r>
                <a:rPr lang="zh-CN" altLang="en-US" dirty="0">
                  <a:latin typeface="+mn-lt"/>
                </a:rPr>
                <a:t>转换为</a:t>
              </a:r>
              <a:r>
                <a:rPr lang="en-US" altLang="zh-CN" dirty="0">
                  <a:latin typeface="+mn-lt"/>
                </a:rPr>
                <a:t>DFA</a:t>
              </a:r>
              <a:endParaRPr lang="zh-CN" altLang="en-US" dirty="0">
                <a:latin typeface="+mn-lt"/>
              </a:endParaRPr>
            </a:p>
          </p:txBody>
        </p:sp>
        <p:sp>
          <p:nvSpPr>
            <p:cNvPr id="23" name="矩形 22"/>
            <p:cNvSpPr/>
            <p:nvPr/>
          </p:nvSpPr>
          <p:spPr>
            <a:xfrm>
              <a:off x="1740790" y="3568034"/>
              <a:ext cx="665018" cy="784059"/>
            </a:xfrm>
            <a:prstGeom prst="rect">
              <a:avLst/>
            </a:prstGeom>
            <a:solidFill>
              <a:srgbClr val="0070C0"/>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5400" dirty="0">
                  <a:solidFill>
                    <a:schemeClr val="bg1"/>
                  </a:solidFill>
                  <a:cs typeface="Arial" panose="020B0604020202020204" pitchFamily="34" charset="0"/>
                </a:rPr>
                <a:t>3</a:t>
              </a:r>
              <a:endParaRPr lang="zh-CN" altLang="en-US" sz="5400" dirty="0">
                <a:solidFill>
                  <a:schemeClr val="bg1"/>
                </a:solidFill>
                <a:cs typeface="Arial" panose="020B0604020202020204" pitchFamily="34" charset="0"/>
              </a:endParaRPr>
            </a:p>
          </p:txBody>
        </p:sp>
        <p:cxnSp>
          <p:nvCxnSpPr>
            <p:cNvPr id="24" name="直接连接符 23"/>
            <p:cNvCxnSpPr/>
            <p:nvPr/>
          </p:nvCxnSpPr>
          <p:spPr>
            <a:xfrm>
              <a:off x="1740790" y="4352093"/>
              <a:ext cx="5467927" cy="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0C913308-F349-4B6D-A68A-DD1791B4A57B}" type="slidenum">
              <a:rPr lang="zh-CN" altLang="en-US" smtClean="0"/>
              <a:t>51</a:t>
            </a:fld>
            <a:endParaRPr lang="zh-CN" altLang="en-US"/>
          </a:p>
        </p:txBody>
      </p:sp>
      <p:sp>
        <p:nvSpPr>
          <p:cNvPr id="3" name="标题 2"/>
          <p:cNvSpPr>
            <a:spLocks noGrp="1"/>
          </p:cNvSpPr>
          <p:nvPr>
            <p:ph type="title"/>
          </p:nvPr>
        </p:nvSpPr>
        <p:spPr/>
        <p:txBody>
          <a:bodyPr/>
          <a:lstStyle/>
          <a:p>
            <a:r>
              <a:rPr lang="en-US" altLang="zh-CN" dirty="0">
                <a:latin typeface="+mn-lt"/>
              </a:rPr>
              <a:t>NFA</a:t>
            </a:r>
            <a:r>
              <a:rPr lang="zh-CN" altLang="en-US" dirty="0">
                <a:latin typeface="+mn-lt"/>
              </a:rPr>
              <a:t>→</a:t>
            </a:r>
            <a:r>
              <a:rPr lang="en-US" altLang="zh-CN" dirty="0">
                <a:latin typeface="+mn-lt"/>
              </a:rPr>
              <a:t>DFA</a:t>
            </a:r>
            <a:endParaRPr lang="zh-CN" altLang="en-US" dirty="0">
              <a:latin typeface="+mn-lt"/>
            </a:endParaRPr>
          </a:p>
        </p:txBody>
      </p:sp>
      <p:sp>
        <p:nvSpPr>
          <p:cNvPr id="6" name="文本框 5"/>
          <p:cNvSpPr txBox="1"/>
          <p:nvPr/>
        </p:nvSpPr>
        <p:spPr>
          <a:xfrm>
            <a:off x="137950" y="488759"/>
            <a:ext cx="2345817" cy="369332"/>
          </a:xfrm>
          <a:prstGeom prst="rect">
            <a:avLst/>
          </a:prstGeom>
          <a:gradFill flip="none" rotWithShape="1">
            <a:gsLst>
              <a:gs pos="0">
                <a:schemeClr val="accent1">
                  <a:lumMod val="40000"/>
                  <a:lumOff val="60000"/>
                </a:schemeClr>
              </a:gs>
              <a:gs pos="50000">
                <a:schemeClr val="accent1">
                  <a:lumMod val="20000"/>
                  <a:lumOff val="80000"/>
                </a:schemeClr>
              </a:gs>
              <a:gs pos="100000">
                <a:schemeClr val="bg1"/>
              </a:gs>
            </a:gsLst>
            <a:lin ang="0" scaled="1"/>
            <a:tileRect/>
          </a:gradFill>
          <a:effectLst>
            <a:outerShdw blurRad="50800" dist="38100" dir="2700000" algn="tl" rotWithShape="0">
              <a:prstClr val="black">
                <a:alpha val="40000"/>
              </a:prstClr>
            </a:outerShdw>
          </a:effectLst>
        </p:spPr>
        <p:txBody>
          <a:bodyPr wrap="square" rtlCol="0">
            <a:spAutoFit/>
          </a:bodyPr>
          <a:lstStyle/>
          <a:p>
            <a:pPr algn="ctr"/>
            <a:r>
              <a:rPr lang="en-US" altLang="zh-CN" b="1" dirty="0">
                <a:latin typeface="微软雅黑" panose="020B0503020204020204" pitchFamily="34" charset="-122"/>
                <a:ea typeface="微软雅黑" panose="020B0503020204020204" pitchFamily="34" charset="-122"/>
              </a:rPr>
              <a:t>NFA</a:t>
            </a:r>
            <a:r>
              <a:rPr lang="zh-CN" altLang="en-US" b="1" dirty="0">
                <a:latin typeface="微软雅黑" panose="020B0503020204020204" pitchFamily="34" charset="-122"/>
                <a:ea typeface="微软雅黑" panose="020B0503020204020204" pitchFamily="34" charset="-122"/>
              </a:rPr>
              <a:t>与</a:t>
            </a:r>
            <a:r>
              <a:rPr lang="en-US" altLang="zh-CN" b="1" dirty="0">
                <a:latin typeface="微软雅黑" panose="020B0503020204020204" pitchFamily="34" charset="-122"/>
                <a:ea typeface="微软雅黑" panose="020B0503020204020204" pitchFamily="34" charset="-122"/>
              </a:rPr>
              <a:t>DFA</a:t>
            </a:r>
            <a:r>
              <a:rPr lang="zh-CN" altLang="en-US" b="1" dirty="0">
                <a:latin typeface="微软雅黑" panose="020B0503020204020204" pitchFamily="34" charset="-122"/>
                <a:ea typeface="微软雅黑" panose="020B0503020204020204" pitchFamily="34" charset="-122"/>
              </a:rPr>
              <a:t>的等价性</a:t>
            </a:r>
          </a:p>
        </p:txBody>
      </p:sp>
      <p:sp>
        <p:nvSpPr>
          <p:cNvPr id="5" name="文本框 4"/>
          <p:cNvSpPr txBox="1"/>
          <p:nvPr/>
        </p:nvSpPr>
        <p:spPr>
          <a:xfrm>
            <a:off x="137950" y="1007500"/>
            <a:ext cx="8763734" cy="508308"/>
          </a:xfrm>
          <a:prstGeom prst="roundRect">
            <a:avLst>
              <a:gd name="adj" fmla="val 4485"/>
            </a:avLst>
          </a:prstGeom>
          <a:solidFill>
            <a:schemeClr val="bg1"/>
          </a:solidFill>
          <a:effectLst>
            <a:outerShdw blurRad="63500" sx="102000" sy="102000" algn="ctr" rotWithShape="0">
              <a:prstClr val="black">
                <a:alpha val="40000"/>
              </a:prstClr>
            </a:outerShdw>
          </a:effectLst>
        </p:spPr>
        <p:txBody>
          <a:bodyPr wrap="square" rtlCol="0">
            <a:spAutoFit/>
          </a:bodyPr>
          <a:lstStyle/>
          <a:p>
            <a:pPr>
              <a:lnSpc>
                <a:spcPct val="150000"/>
              </a:lnSpc>
            </a:pPr>
            <a:r>
              <a:rPr lang="zh-CN" altLang="en-US" sz="2000" b="1" dirty="0"/>
              <a:t>定理：每一台非确定型有限自动机都有一台等价的确定型有限自动机</a:t>
            </a:r>
            <a:endParaRPr lang="en-US" altLang="zh-CN" sz="2000" dirty="0"/>
          </a:p>
        </p:txBody>
      </p:sp>
      <p:sp>
        <p:nvSpPr>
          <p:cNvPr id="7" name="文本框 6"/>
          <p:cNvSpPr txBox="1"/>
          <p:nvPr/>
        </p:nvSpPr>
        <p:spPr>
          <a:xfrm>
            <a:off x="21429" y="6457204"/>
            <a:ext cx="9020721" cy="307777"/>
          </a:xfrm>
          <a:prstGeom prst="rect">
            <a:avLst/>
          </a:prstGeom>
          <a:noFill/>
        </p:spPr>
        <p:txBody>
          <a:bodyPr wrap="square" rtlCol="0">
            <a:spAutoFit/>
          </a:bodyPr>
          <a:lstStyle/>
          <a:p>
            <a:r>
              <a:rPr lang="en-US" altLang="zh-CN" sz="1400" dirty="0"/>
              <a:t>[1] (</a:t>
            </a:r>
            <a:r>
              <a:rPr lang="zh-CN" altLang="en-US" sz="1400" dirty="0"/>
              <a:t>美</a:t>
            </a:r>
            <a:r>
              <a:rPr lang="en-US" altLang="zh-CN" sz="1400" dirty="0"/>
              <a:t>) Michael </a:t>
            </a:r>
            <a:r>
              <a:rPr lang="en-US" altLang="zh-CN" sz="1400" dirty="0" err="1"/>
              <a:t>Sipser</a:t>
            </a:r>
            <a:r>
              <a:rPr lang="zh-CN" altLang="en-US" sz="1400" dirty="0"/>
              <a:t>著</a:t>
            </a:r>
            <a:r>
              <a:rPr lang="en-US" altLang="zh-CN" sz="1400" dirty="0"/>
              <a:t>. </a:t>
            </a:r>
            <a:r>
              <a:rPr lang="zh-CN" altLang="en-US" sz="1400" dirty="0"/>
              <a:t>计算理论导引</a:t>
            </a:r>
            <a:r>
              <a:rPr lang="en-US" altLang="zh-CN" sz="1400" dirty="0"/>
              <a:t>[M].</a:t>
            </a:r>
            <a:r>
              <a:rPr lang="zh-CN" altLang="en-US" sz="1400" dirty="0"/>
              <a:t>张立昂</a:t>
            </a:r>
            <a:r>
              <a:rPr lang="en-US" altLang="zh-CN" sz="1400" dirty="0"/>
              <a:t>, </a:t>
            </a:r>
            <a:r>
              <a:rPr lang="zh-CN" altLang="en-US" sz="1400" dirty="0"/>
              <a:t>王捍贫</a:t>
            </a:r>
            <a:r>
              <a:rPr lang="en-US" altLang="zh-CN" sz="1400" dirty="0"/>
              <a:t>, </a:t>
            </a:r>
            <a:r>
              <a:rPr lang="zh-CN" altLang="en-US" sz="1400" dirty="0"/>
              <a:t>黄雄</a:t>
            </a:r>
            <a:r>
              <a:rPr lang="en-US" altLang="zh-CN" sz="1400" dirty="0"/>
              <a:t>, </a:t>
            </a:r>
            <a:r>
              <a:rPr lang="zh-CN" altLang="en-US" sz="1400" dirty="0"/>
              <a:t>译</a:t>
            </a:r>
            <a:r>
              <a:rPr lang="en-US" altLang="zh-CN" sz="1400" dirty="0"/>
              <a:t>. </a:t>
            </a:r>
            <a:r>
              <a:rPr lang="zh-CN" altLang="en-US" sz="1400" dirty="0"/>
              <a:t>北京</a:t>
            </a:r>
            <a:r>
              <a:rPr lang="en-US" altLang="zh-CN" sz="1400" dirty="0"/>
              <a:t>: </a:t>
            </a:r>
            <a:r>
              <a:rPr lang="zh-CN" altLang="en-US" sz="1400" dirty="0"/>
              <a:t>机械工业出版社</a:t>
            </a:r>
            <a:r>
              <a:rPr lang="en-US" altLang="zh-CN" sz="1400" dirty="0"/>
              <a:t>, 2000. </a:t>
            </a:r>
            <a:r>
              <a:rPr lang="zh-CN" altLang="en-US" sz="1400" dirty="0">
                <a:solidFill>
                  <a:srgbClr val="FF0000"/>
                </a:solidFill>
              </a:rPr>
              <a:t>（</a:t>
            </a:r>
            <a:r>
              <a:rPr lang="en-US" altLang="zh-CN" sz="1400" dirty="0">
                <a:solidFill>
                  <a:srgbClr val="FF0000"/>
                </a:solidFill>
              </a:rPr>
              <a:t> P33 </a:t>
            </a:r>
            <a:r>
              <a:rPr lang="zh-CN" altLang="en-US" sz="1400" dirty="0">
                <a:solidFill>
                  <a:srgbClr val="FF0000"/>
                </a:solidFill>
              </a:rPr>
              <a:t>定理</a:t>
            </a:r>
            <a:r>
              <a:rPr lang="en-US" altLang="zh-CN" sz="1400" dirty="0">
                <a:solidFill>
                  <a:srgbClr val="FF0000"/>
                </a:solidFill>
              </a:rPr>
              <a:t>2.19</a:t>
            </a:r>
            <a:r>
              <a:rPr lang="zh-CN" altLang="en-US" sz="1400" dirty="0">
                <a:solidFill>
                  <a:srgbClr val="FF0000"/>
                </a:solidFill>
              </a:rPr>
              <a:t>）</a:t>
            </a:r>
          </a:p>
        </p:txBody>
      </p:sp>
      <p:sp>
        <p:nvSpPr>
          <p:cNvPr id="8" name="Rectangle 3"/>
          <p:cNvSpPr txBox="1">
            <a:spLocks noChangeArrowheads="1"/>
          </p:cNvSpPr>
          <p:nvPr/>
        </p:nvSpPr>
        <p:spPr bwMode="auto">
          <a:xfrm>
            <a:off x="457200" y="1556792"/>
            <a:ext cx="8229600" cy="3299600"/>
          </a:xfrm>
          <a:prstGeom prst="rect">
            <a:avLst/>
          </a:prstGeom>
          <a:solidFill>
            <a:srgbClr val="FFFFFF"/>
          </a:solidFill>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buFont typeface="Wingdings" panose="05000000000000000000" pitchFamily="2" charset="2"/>
              <a:buNone/>
            </a:pPr>
            <a:r>
              <a:rPr lang="en-US" altLang="zh-CN" dirty="0">
                <a:solidFill>
                  <a:srgbClr val="009900"/>
                </a:solidFill>
                <a:latin typeface="Comic Sans MS" panose="030F0702030302020204" pitchFamily="66" charset="0"/>
              </a:rPr>
              <a:t>Definition:</a:t>
            </a:r>
          </a:p>
          <a:p>
            <a:pPr>
              <a:buFont typeface="Wingdings" panose="05000000000000000000" pitchFamily="2" charset="2"/>
              <a:buNone/>
            </a:pPr>
            <a:endParaRPr lang="en-US" altLang="zh-CN" dirty="0">
              <a:latin typeface="Comic Sans MS" panose="030F0702030302020204" pitchFamily="66" charset="0"/>
            </a:endParaRPr>
          </a:p>
          <a:p>
            <a:pPr>
              <a:buFont typeface="Wingdings" panose="05000000000000000000" pitchFamily="2" charset="2"/>
              <a:buNone/>
            </a:pPr>
            <a:r>
              <a:rPr lang="en-US" altLang="zh-CN" dirty="0">
                <a:latin typeface="Comic Sans MS" panose="030F0702030302020204" pitchFamily="66" charset="0"/>
              </a:rPr>
              <a:t>Machine  M</a:t>
            </a:r>
            <a:r>
              <a:rPr lang="en-US" altLang="zh-CN" baseline="-25000" dirty="0">
                <a:latin typeface="Comic Sans MS" panose="030F0702030302020204" pitchFamily="66" charset="0"/>
              </a:rPr>
              <a:t>1</a:t>
            </a:r>
            <a:r>
              <a:rPr lang="en-US" altLang="zh-CN" dirty="0">
                <a:latin typeface="Comic Sans MS" panose="030F0702030302020204" pitchFamily="66" charset="0"/>
              </a:rPr>
              <a:t>  is equivalent to machine M</a:t>
            </a:r>
            <a:r>
              <a:rPr lang="en-US" altLang="zh-CN" baseline="-25000" dirty="0">
                <a:latin typeface="Comic Sans MS" panose="030F0702030302020204" pitchFamily="66" charset="0"/>
              </a:rPr>
              <a:t>2</a:t>
            </a:r>
          </a:p>
          <a:p>
            <a:pPr>
              <a:buFont typeface="Wingdings" panose="05000000000000000000" pitchFamily="2" charset="2"/>
              <a:buNone/>
            </a:pPr>
            <a:endParaRPr lang="en-US" altLang="zh-CN" dirty="0">
              <a:latin typeface="Comic Sans MS" panose="030F0702030302020204" pitchFamily="66" charset="0"/>
            </a:endParaRPr>
          </a:p>
          <a:p>
            <a:pPr>
              <a:buFont typeface="Wingdings" panose="05000000000000000000" pitchFamily="2" charset="2"/>
              <a:buNone/>
            </a:pPr>
            <a:r>
              <a:rPr lang="en-US" altLang="zh-CN" dirty="0">
                <a:latin typeface="Comic Sans MS" panose="030F0702030302020204" pitchFamily="66" charset="0"/>
              </a:rPr>
              <a:t>if </a:t>
            </a:r>
          </a:p>
          <a:p>
            <a:pPr>
              <a:buFont typeface="Wingdings" panose="05000000000000000000" pitchFamily="2" charset="2"/>
              <a:buNone/>
            </a:pPr>
            <a:r>
              <a:rPr lang="en-US" altLang="zh-CN" dirty="0"/>
              <a:t>  </a:t>
            </a:r>
          </a:p>
          <a:p>
            <a:endParaRPr lang="en-US" altLang="zh-CN" dirty="0"/>
          </a:p>
        </p:txBody>
      </p:sp>
      <p:graphicFrame>
        <p:nvGraphicFramePr>
          <p:cNvPr id="9" name="Object 6"/>
          <p:cNvGraphicFramePr>
            <a:graphicFrameLocks noChangeAspect="1"/>
          </p:cNvGraphicFramePr>
          <p:nvPr>
            <p:extLst>
              <p:ext uri="{D42A27DB-BD31-4B8C-83A1-F6EECF244321}">
                <p14:modId xmlns:p14="http://schemas.microsoft.com/office/powerpoint/2010/main" val="573853015"/>
              </p:ext>
            </p:extLst>
          </p:nvPr>
        </p:nvGraphicFramePr>
        <p:xfrm>
          <a:off x="2683768" y="3787390"/>
          <a:ext cx="3200400" cy="571500"/>
        </p:xfrm>
        <a:graphic>
          <a:graphicData uri="http://schemas.openxmlformats.org/presentationml/2006/ole">
            <mc:AlternateContent xmlns:mc="http://schemas.openxmlformats.org/markup-compatibility/2006">
              <mc:Choice xmlns:v="urn:schemas-microsoft-com:vml" Requires="v">
                <p:oleObj spid="_x0000_s29727" name="Equation" r:id="rId4" imgW="3200400" imgH="571500" progId="Equation.3">
                  <p:embed/>
                </p:oleObj>
              </mc:Choice>
              <mc:Fallback>
                <p:oleObj name="Equation" r:id="rId4" imgW="3200400" imgH="571500" progId="Equation.3">
                  <p:embed/>
                  <p:pic>
                    <p:nvPicPr>
                      <p:cNvPr id="9"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83768" y="3787390"/>
                        <a:ext cx="3200400" cy="57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 name="文本框 9"/>
          <p:cNvSpPr txBox="1"/>
          <p:nvPr/>
        </p:nvSpPr>
        <p:spPr>
          <a:xfrm>
            <a:off x="137950" y="4957245"/>
            <a:ext cx="8763734" cy="978903"/>
          </a:xfrm>
          <a:prstGeom prst="roundRect">
            <a:avLst>
              <a:gd name="adj" fmla="val 4485"/>
            </a:avLst>
          </a:prstGeom>
          <a:solidFill>
            <a:schemeClr val="bg1"/>
          </a:solidFill>
          <a:effectLst>
            <a:outerShdw blurRad="63500" sx="102000" sy="102000" algn="ctr" rotWithShape="0">
              <a:prstClr val="black">
                <a:alpha val="40000"/>
              </a:prstClr>
            </a:outerShdw>
          </a:effectLst>
        </p:spPr>
        <p:txBody>
          <a:bodyPr wrap="square" rtlCol="0">
            <a:spAutoFit/>
          </a:bodyPr>
          <a:lstStyle/>
          <a:p>
            <a:pPr>
              <a:lnSpc>
                <a:spcPct val="150000"/>
              </a:lnSpc>
            </a:pPr>
            <a:r>
              <a:rPr lang="zh-CN" altLang="en-US" sz="2000" b="1" dirty="0"/>
              <a:t>证明思路：设一个语言被一台</a:t>
            </a:r>
            <a:r>
              <a:rPr lang="en-US" altLang="zh-CN" sz="2000" b="1" dirty="0"/>
              <a:t>NFA</a:t>
            </a:r>
            <a:r>
              <a:rPr lang="zh-CN" altLang="en-US" sz="2000" b="1" dirty="0"/>
              <a:t>识别，必须证明存在一台</a:t>
            </a:r>
            <a:r>
              <a:rPr lang="en-US" altLang="zh-CN" sz="2000" b="1" dirty="0"/>
              <a:t>DFA</a:t>
            </a:r>
            <a:r>
              <a:rPr lang="zh-CN" altLang="en-US" sz="2000" b="1" dirty="0"/>
              <a:t>也识别这个语言。</a:t>
            </a:r>
            <a:endParaRPr lang="en-US" altLang="zh-CN" sz="2000"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0C913308-F349-4B6D-A68A-DD1791B4A57B}" type="slidenum">
              <a:rPr lang="zh-CN" altLang="en-US" smtClean="0"/>
              <a:t>52</a:t>
            </a:fld>
            <a:endParaRPr lang="zh-CN" altLang="en-US"/>
          </a:p>
        </p:txBody>
      </p:sp>
      <p:sp>
        <p:nvSpPr>
          <p:cNvPr id="3" name="标题 2"/>
          <p:cNvSpPr>
            <a:spLocks noGrp="1"/>
          </p:cNvSpPr>
          <p:nvPr>
            <p:ph type="title"/>
          </p:nvPr>
        </p:nvSpPr>
        <p:spPr/>
        <p:txBody>
          <a:bodyPr/>
          <a:lstStyle/>
          <a:p>
            <a:r>
              <a:rPr lang="en-US" altLang="zh-CN" dirty="0">
                <a:latin typeface="+mn-lt"/>
              </a:rPr>
              <a:t>NFA</a:t>
            </a:r>
            <a:r>
              <a:rPr lang="zh-CN" altLang="en-US" dirty="0">
                <a:latin typeface="+mn-lt"/>
              </a:rPr>
              <a:t>→</a:t>
            </a:r>
            <a:r>
              <a:rPr lang="en-US" altLang="zh-CN" dirty="0">
                <a:latin typeface="+mn-lt"/>
              </a:rPr>
              <a:t>DFA</a:t>
            </a:r>
            <a:endParaRPr lang="zh-CN" altLang="en-US" dirty="0">
              <a:latin typeface="+mn-lt"/>
            </a:endParaRPr>
          </a:p>
        </p:txBody>
      </p:sp>
      <p:sp>
        <p:nvSpPr>
          <p:cNvPr id="6" name="文本框 5"/>
          <p:cNvSpPr txBox="1"/>
          <p:nvPr/>
        </p:nvSpPr>
        <p:spPr>
          <a:xfrm>
            <a:off x="137950" y="488759"/>
            <a:ext cx="2345817" cy="369332"/>
          </a:xfrm>
          <a:prstGeom prst="rect">
            <a:avLst/>
          </a:prstGeom>
          <a:gradFill flip="none" rotWithShape="1">
            <a:gsLst>
              <a:gs pos="0">
                <a:schemeClr val="accent1">
                  <a:lumMod val="40000"/>
                  <a:lumOff val="60000"/>
                </a:schemeClr>
              </a:gs>
              <a:gs pos="50000">
                <a:schemeClr val="accent1">
                  <a:lumMod val="20000"/>
                  <a:lumOff val="80000"/>
                </a:schemeClr>
              </a:gs>
              <a:gs pos="100000">
                <a:schemeClr val="bg1"/>
              </a:gs>
            </a:gsLst>
            <a:lin ang="0" scaled="1"/>
            <a:tileRect/>
          </a:gradFill>
          <a:effectLst>
            <a:outerShdw blurRad="50800" dist="38100" dir="2700000" algn="tl" rotWithShape="0">
              <a:prstClr val="black">
                <a:alpha val="40000"/>
              </a:prstClr>
            </a:outerShdw>
          </a:effectLst>
        </p:spPr>
        <p:txBody>
          <a:bodyPr wrap="square" rtlCol="0">
            <a:spAutoFit/>
          </a:bodyPr>
          <a:lstStyle/>
          <a:p>
            <a:pPr algn="ctr"/>
            <a:r>
              <a:rPr lang="en-US" altLang="zh-CN" b="1" dirty="0">
                <a:latin typeface="微软雅黑" panose="020B0503020204020204" pitchFamily="34" charset="-122"/>
                <a:ea typeface="微软雅黑" panose="020B0503020204020204" pitchFamily="34" charset="-122"/>
              </a:rPr>
              <a:t>NFA</a:t>
            </a:r>
            <a:r>
              <a:rPr lang="zh-CN" altLang="en-US" b="1" dirty="0">
                <a:latin typeface="微软雅黑" panose="020B0503020204020204" pitchFamily="34" charset="-122"/>
                <a:ea typeface="微软雅黑" panose="020B0503020204020204" pitchFamily="34" charset="-122"/>
              </a:rPr>
              <a:t>与</a:t>
            </a:r>
            <a:r>
              <a:rPr lang="en-US" altLang="zh-CN" b="1" dirty="0">
                <a:latin typeface="微软雅黑" panose="020B0503020204020204" pitchFamily="34" charset="-122"/>
                <a:ea typeface="微软雅黑" panose="020B0503020204020204" pitchFamily="34" charset="-122"/>
              </a:rPr>
              <a:t>DFA</a:t>
            </a:r>
            <a:r>
              <a:rPr lang="zh-CN" altLang="en-US" b="1" dirty="0">
                <a:latin typeface="微软雅黑" panose="020B0503020204020204" pitchFamily="34" charset="-122"/>
                <a:ea typeface="微软雅黑" panose="020B0503020204020204" pitchFamily="34" charset="-122"/>
              </a:rPr>
              <a:t>的等价性</a:t>
            </a:r>
          </a:p>
        </p:txBody>
      </p:sp>
      <p:sp>
        <p:nvSpPr>
          <p:cNvPr id="5" name="文本框 4"/>
          <p:cNvSpPr txBox="1"/>
          <p:nvPr/>
        </p:nvSpPr>
        <p:spPr>
          <a:xfrm>
            <a:off x="137950" y="1007500"/>
            <a:ext cx="8763734" cy="508308"/>
          </a:xfrm>
          <a:prstGeom prst="roundRect">
            <a:avLst>
              <a:gd name="adj" fmla="val 4485"/>
            </a:avLst>
          </a:prstGeom>
          <a:solidFill>
            <a:schemeClr val="bg1"/>
          </a:solidFill>
          <a:effectLst>
            <a:outerShdw blurRad="63500" sx="102000" sy="102000" algn="ctr" rotWithShape="0">
              <a:prstClr val="black">
                <a:alpha val="40000"/>
              </a:prstClr>
            </a:outerShdw>
          </a:effectLst>
        </p:spPr>
        <p:txBody>
          <a:bodyPr wrap="square" rtlCol="0">
            <a:spAutoFit/>
          </a:bodyPr>
          <a:lstStyle/>
          <a:p>
            <a:pPr>
              <a:lnSpc>
                <a:spcPct val="150000"/>
              </a:lnSpc>
            </a:pPr>
            <a:r>
              <a:rPr lang="zh-CN" altLang="en-US" sz="2000" b="1" dirty="0"/>
              <a:t>定理：每一台非确定型有限自动机都有一台等价的确定型有限自动机</a:t>
            </a:r>
            <a:endParaRPr lang="en-US" altLang="zh-CN" sz="2000" dirty="0"/>
          </a:p>
        </p:txBody>
      </p:sp>
      <p:sp>
        <p:nvSpPr>
          <p:cNvPr id="8" name="Rectangle 3"/>
          <p:cNvSpPr txBox="1">
            <a:spLocks noChangeArrowheads="1"/>
          </p:cNvSpPr>
          <p:nvPr/>
        </p:nvSpPr>
        <p:spPr bwMode="auto">
          <a:xfrm>
            <a:off x="457200" y="1556792"/>
            <a:ext cx="8229600" cy="3299600"/>
          </a:xfrm>
          <a:prstGeom prst="rect">
            <a:avLst/>
          </a:prstGeom>
          <a:solidFill>
            <a:srgbClr val="FFFFFF"/>
          </a:solidFill>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buFont typeface="Wingdings" panose="05000000000000000000" pitchFamily="2" charset="2"/>
              <a:buNone/>
            </a:pPr>
            <a:r>
              <a:rPr lang="en-US" altLang="zh-CN" dirty="0">
                <a:solidFill>
                  <a:srgbClr val="009900"/>
                </a:solidFill>
                <a:latin typeface="Comic Sans MS" panose="030F0702030302020204" pitchFamily="66" charset="0"/>
              </a:rPr>
              <a:t>State:</a:t>
            </a:r>
          </a:p>
          <a:p>
            <a:pPr>
              <a:buFont typeface="Wingdings" panose="05000000000000000000" pitchFamily="2" charset="2"/>
              <a:buNone/>
            </a:pPr>
            <a:endParaRPr lang="en-US" altLang="zh-CN" dirty="0">
              <a:latin typeface="Comic Sans MS" panose="030F0702030302020204" pitchFamily="66" charset="0"/>
            </a:endParaRPr>
          </a:p>
          <a:p>
            <a:pPr>
              <a:buFont typeface="Wingdings" panose="05000000000000000000" pitchFamily="2" charset="2"/>
              <a:buNone/>
            </a:pPr>
            <a:r>
              <a:rPr lang="en-US" altLang="zh-CN" dirty="0">
                <a:latin typeface="Comic Sans MS" panose="030F0702030302020204" pitchFamily="66" charset="0"/>
              </a:rPr>
              <a:t>M</a:t>
            </a:r>
            <a:r>
              <a:rPr lang="en-US" altLang="zh-CN" baseline="-25000" dirty="0">
                <a:latin typeface="Comic Sans MS" panose="030F0702030302020204" pitchFamily="66" charset="0"/>
              </a:rPr>
              <a:t>1</a:t>
            </a:r>
            <a:r>
              <a:rPr lang="en-US" altLang="zh-CN" dirty="0">
                <a:latin typeface="Comic Sans MS" panose="030F0702030302020204" pitchFamily="66" charset="0"/>
              </a:rPr>
              <a:t>: Q={p</a:t>
            </a:r>
            <a:r>
              <a:rPr lang="en-US" altLang="zh-CN" baseline="-25000" dirty="0">
                <a:latin typeface="Comic Sans MS" panose="030F0702030302020204" pitchFamily="66" charset="0"/>
              </a:rPr>
              <a:t>i</a:t>
            </a:r>
            <a:r>
              <a:rPr lang="en-US" altLang="zh-CN" dirty="0">
                <a:latin typeface="Comic Sans MS" panose="030F0702030302020204" pitchFamily="66" charset="0"/>
              </a:rPr>
              <a:t>| </a:t>
            </a:r>
            <a:r>
              <a:rPr lang="en-US" altLang="zh-CN" dirty="0" err="1">
                <a:latin typeface="Comic Sans MS" panose="030F0702030302020204" pitchFamily="66" charset="0"/>
              </a:rPr>
              <a:t>i</a:t>
            </a:r>
            <a:r>
              <a:rPr lang="en-US" altLang="zh-CN" dirty="0">
                <a:latin typeface="Comic Sans MS" panose="030F0702030302020204" pitchFamily="66" charset="0"/>
              </a:rPr>
              <a:t>=1,2,…,n}</a:t>
            </a:r>
          </a:p>
          <a:p>
            <a:pPr>
              <a:buFont typeface="Wingdings" panose="05000000000000000000" pitchFamily="2" charset="2"/>
              <a:buNone/>
            </a:pPr>
            <a:r>
              <a:rPr lang="en-US" altLang="zh-CN" dirty="0">
                <a:latin typeface="Comic Sans MS" panose="030F0702030302020204" pitchFamily="66" charset="0"/>
              </a:rPr>
              <a:t>M</a:t>
            </a:r>
            <a:r>
              <a:rPr lang="en-US" altLang="zh-CN" baseline="-25000" dirty="0">
                <a:latin typeface="Comic Sans MS" panose="030F0702030302020204" pitchFamily="66" charset="0"/>
              </a:rPr>
              <a:t>2</a:t>
            </a:r>
            <a:r>
              <a:rPr lang="en-US" altLang="zh-CN" dirty="0">
                <a:latin typeface="Comic Sans MS" panose="030F0702030302020204" pitchFamily="66" charset="0"/>
              </a:rPr>
              <a:t>: Q’=P(Q)   Q’ is the power set of Q</a:t>
            </a:r>
          </a:p>
          <a:p>
            <a:pPr>
              <a:buFont typeface="Wingdings" panose="05000000000000000000" pitchFamily="2" charset="2"/>
              <a:buNone/>
            </a:pPr>
            <a:endParaRPr lang="en-US" altLang="zh-CN" dirty="0">
              <a:latin typeface="Comic Sans MS" panose="030F0702030302020204" pitchFamily="66" charset="0"/>
            </a:endParaRPr>
          </a:p>
          <a:p>
            <a:pPr>
              <a:buFont typeface="Wingdings" panose="05000000000000000000" pitchFamily="2" charset="2"/>
              <a:buNone/>
            </a:pPr>
            <a:r>
              <a:rPr lang="en-US" altLang="zh-CN" dirty="0"/>
              <a:t>  </a:t>
            </a:r>
          </a:p>
          <a:p>
            <a:endParaRPr lang="en-US" altLang="zh-CN" dirty="0"/>
          </a:p>
        </p:txBody>
      </p:sp>
    </p:spTree>
    <p:extLst>
      <p:ext uri="{BB962C8B-B14F-4D97-AF65-F5344CB8AC3E}">
        <p14:creationId xmlns:p14="http://schemas.microsoft.com/office/powerpoint/2010/main" val="360979658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0C913308-F349-4B6D-A68A-DD1791B4A57B}" type="slidenum">
              <a:rPr lang="zh-CN" altLang="en-US" smtClean="0"/>
              <a:t>53</a:t>
            </a:fld>
            <a:endParaRPr lang="zh-CN" altLang="en-US"/>
          </a:p>
        </p:txBody>
      </p:sp>
      <p:sp>
        <p:nvSpPr>
          <p:cNvPr id="3" name="标题 2"/>
          <p:cNvSpPr>
            <a:spLocks noGrp="1"/>
          </p:cNvSpPr>
          <p:nvPr>
            <p:ph type="title"/>
          </p:nvPr>
        </p:nvSpPr>
        <p:spPr/>
        <p:txBody>
          <a:bodyPr/>
          <a:lstStyle/>
          <a:p>
            <a:r>
              <a:rPr lang="en-US" altLang="zh-CN" dirty="0">
                <a:latin typeface="+mn-lt"/>
              </a:rPr>
              <a:t>NFA</a:t>
            </a:r>
            <a:r>
              <a:rPr lang="zh-CN" altLang="en-US" dirty="0">
                <a:latin typeface="+mn-lt"/>
              </a:rPr>
              <a:t>→</a:t>
            </a:r>
            <a:r>
              <a:rPr lang="en-US" altLang="zh-CN" dirty="0">
                <a:latin typeface="+mn-lt"/>
              </a:rPr>
              <a:t>DFA</a:t>
            </a:r>
            <a:endParaRPr lang="zh-CN" altLang="en-US" dirty="0">
              <a:latin typeface="+mn-lt"/>
            </a:endParaRPr>
          </a:p>
        </p:txBody>
      </p:sp>
      <p:sp>
        <p:nvSpPr>
          <p:cNvPr id="6" name="文本框 5"/>
          <p:cNvSpPr txBox="1"/>
          <p:nvPr/>
        </p:nvSpPr>
        <p:spPr>
          <a:xfrm>
            <a:off x="137950" y="488759"/>
            <a:ext cx="2345817" cy="369332"/>
          </a:xfrm>
          <a:prstGeom prst="rect">
            <a:avLst/>
          </a:prstGeom>
          <a:gradFill flip="none" rotWithShape="1">
            <a:gsLst>
              <a:gs pos="0">
                <a:schemeClr val="accent1">
                  <a:lumMod val="40000"/>
                  <a:lumOff val="60000"/>
                </a:schemeClr>
              </a:gs>
              <a:gs pos="50000">
                <a:schemeClr val="accent1">
                  <a:lumMod val="20000"/>
                  <a:lumOff val="80000"/>
                </a:schemeClr>
              </a:gs>
              <a:gs pos="100000">
                <a:schemeClr val="bg1"/>
              </a:gs>
            </a:gsLst>
            <a:lin ang="0" scaled="1"/>
            <a:tileRect/>
          </a:gradFill>
          <a:effectLst>
            <a:outerShdw blurRad="50800" dist="38100" dir="2700000" algn="tl" rotWithShape="0">
              <a:prstClr val="black">
                <a:alpha val="40000"/>
              </a:prstClr>
            </a:outerShdw>
          </a:effectLst>
        </p:spPr>
        <p:txBody>
          <a:bodyPr wrap="square" rtlCol="0">
            <a:spAutoFit/>
          </a:bodyPr>
          <a:lstStyle/>
          <a:p>
            <a:pPr algn="ctr"/>
            <a:r>
              <a:rPr lang="en-US" altLang="zh-CN" b="1" dirty="0">
                <a:latin typeface="微软雅黑" panose="020B0503020204020204" pitchFamily="34" charset="-122"/>
                <a:ea typeface="微软雅黑" panose="020B0503020204020204" pitchFamily="34" charset="-122"/>
              </a:rPr>
              <a:t>NFA</a:t>
            </a:r>
            <a:r>
              <a:rPr lang="zh-CN" altLang="en-US" b="1" dirty="0">
                <a:latin typeface="微软雅黑" panose="020B0503020204020204" pitchFamily="34" charset="-122"/>
                <a:ea typeface="微软雅黑" panose="020B0503020204020204" pitchFamily="34" charset="-122"/>
              </a:rPr>
              <a:t>与</a:t>
            </a:r>
            <a:r>
              <a:rPr lang="en-US" altLang="zh-CN" b="1" dirty="0">
                <a:latin typeface="微软雅黑" panose="020B0503020204020204" pitchFamily="34" charset="-122"/>
                <a:ea typeface="微软雅黑" panose="020B0503020204020204" pitchFamily="34" charset="-122"/>
              </a:rPr>
              <a:t>DFA</a:t>
            </a:r>
            <a:r>
              <a:rPr lang="zh-CN" altLang="en-US" b="1" dirty="0">
                <a:latin typeface="微软雅黑" panose="020B0503020204020204" pitchFamily="34" charset="-122"/>
                <a:ea typeface="微软雅黑" panose="020B0503020204020204" pitchFamily="34" charset="-122"/>
              </a:rPr>
              <a:t>的等价性</a:t>
            </a:r>
          </a:p>
        </p:txBody>
      </p:sp>
      <p:sp>
        <p:nvSpPr>
          <p:cNvPr id="7" name="文本框 6"/>
          <p:cNvSpPr txBox="1"/>
          <p:nvPr/>
        </p:nvSpPr>
        <p:spPr>
          <a:xfrm>
            <a:off x="21429" y="6457204"/>
            <a:ext cx="9020721" cy="307777"/>
          </a:xfrm>
          <a:prstGeom prst="rect">
            <a:avLst/>
          </a:prstGeom>
          <a:noFill/>
        </p:spPr>
        <p:txBody>
          <a:bodyPr wrap="square" rtlCol="0">
            <a:spAutoFit/>
          </a:bodyPr>
          <a:lstStyle/>
          <a:p>
            <a:r>
              <a:rPr lang="en-US" altLang="zh-CN" sz="1400" dirty="0"/>
              <a:t>[1] (</a:t>
            </a:r>
            <a:r>
              <a:rPr lang="zh-CN" altLang="en-US" sz="1400" dirty="0"/>
              <a:t>美</a:t>
            </a:r>
            <a:r>
              <a:rPr lang="en-US" altLang="zh-CN" sz="1400" dirty="0"/>
              <a:t>) Michael </a:t>
            </a:r>
            <a:r>
              <a:rPr lang="en-US" altLang="zh-CN" sz="1400" dirty="0" err="1"/>
              <a:t>Sipser</a:t>
            </a:r>
            <a:r>
              <a:rPr lang="zh-CN" altLang="en-US" sz="1400" dirty="0"/>
              <a:t>著</a:t>
            </a:r>
            <a:r>
              <a:rPr lang="en-US" altLang="zh-CN" sz="1400" dirty="0"/>
              <a:t>. </a:t>
            </a:r>
            <a:r>
              <a:rPr lang="zh-CN" altLang="en-US" sz="1400" dirty="0"/>
              <a:t>计算理论导引</a:t>
            </a:r>
            <a:r>
              <a:rPr lang="en-US" altLang="zh-CN" sz="1400" dirty="0"/>
              <a:t>[M].</a:t>
            </a:r>
            <a:r>
              <a:rPr lang="zh-CN" altLang="en-US" sz="1400" dirty="0"/>
              <a:t>张立昂</a:t>
            </a:r>
            <a:r>
              <a:rPr lang="en-US" altLang="zh-CN" sz="1400" dirty="0"/>
              <a:t>, </a:t>
            </a:r>
            <a:r>
              <a:rPr lang="zh-CN" altLang="en-US" sz="1400" dirty="0"/>
              <a:t>王捍贫</a:t>
            </a:r>
            <a:r>
              <a:rPr lang="en-US" altLang="zh-CN" sz="1400" dirty="0"/>
              <a:t>, </a:t>
            </a:r>
            <a:r>
              <a:rPr lang="zh-CN" altLang="en-US" sz="1400" dirty="0"/>
              <a:t>黄雄</a:t>
            </a:r>
            <a:r>
              <a:rPr lang="en-US" altLang="zh-CN" sz="1400" dirty="0"/>
              <a:t>, </a:t>
            </a:r>
            <a:r>
              <a:rPr lang="zh-CN" altLang="en-US" sz="1400" dirty="0"/>
              <a:t>译</a:t>
            </a:r>
            <a:r>
              <a:rPr lang="en-US" altLang="zh-CN" sz="1400" dirty="0"/>
              <a:t>. </a:t>
            </a:r>
            <a:r>
              <a:rPr lang="zh-CN" altLang="en-US" sz="1400" dirty="0"/>
              <a:t>北京</a:t>
            </a:r>
            <a:r>
              <a:rPr lang="en-US" altLang="zh-CN" sz="1400" dirty="0"/>
              <a:t>: </a:t>
            </a:r>
            <a:r>
              <a:rPr lang="zh-CN" altLang="en-US" sz="1400" dirty="0"/>
              <a:t>机械工业出版社</a:t>
            </a:r>
            <a:r>
              <a:rPr lang="en-US" altLang="zh-CN" sz="1400" dirty="0"/>
              <a:t>, 2000. </a:t>
            </a:r>
            <a:r>
              <a:rPr lang="zh-CN" altLang="en-US" sz="1400" dirty="0">
                <a:solidFill>
                  <a:srgbClr val="FF0000"/>
                </a:solidFill>
              </a:rPr>
              <a:t>（</a:t>
            </a:r>
            <a:r>
              <a:rPr lang="en-US" altLang="zh-CN" sz="1400" dirty="0">
                <a:solidFill>
                  <a:srgbClr val="FF0000"/>
                </a:solidFill>
              </a:rPr>
              <a:t> P33~34</a:t>
            </a:r>
            <a:r>
              <a:rPr lang="zh-CN" altLang="en-US" sz="1400" dirty="0">
                <a:solidFill>
                  <a:srgbClr val="FF0000"/>
                </a:solidFill>
              </a:rPr>
              <a:t>）</a:t>
            </a:r>
          </a:p>
        </p:txBody>
      </p:sp>
      <p:pic>
        <p:nvPicPr>
          <p:cNvPr id="14" name="图片 13"/>
          <p:cNvPicPr>
            <a:picLocks noChangeAspect="1"/>
          </p:cNvPicPr>
          <p:nvPr/>
        </p:nvPicPr>
        <p:blipFill>
          <a:blip r:embed="rId3"/>
          <a:stretch>
            <a:fillRect/>
          </a:stretch>
        </p:blipFill>
        <p:spPr>
          <a:xfrm>
            <a:off x="83803" y="958944"/>
            <a:ext cx="8936812" cy="4918328"/>
          </a:xfrm>
          <a:prstGeom prst="rect">
            <a:avLst/>
          </a:prstGeom>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0C913308-F349-4B6D-A68A-DD1791B4A57B}" type="slidenum">
              <a:rPr lang="zh-CN" altLang="en-US" smtClean="0"/>
              <a:t>54</a:t>
            </a:fld>
            <a:endParaRPr lang="zh-CN" altLang="en-US"/>
          </a:p>
        </p:txBody>
      </p:sp>
      <p:sp>
        <p:nvSpPr>
          <p:cNvPr id="3" name="标题 2"/>
          <p:cNvSpPr>
            <a:spLocks noGrp="1"/>
          </p:cNvSpPr>
          <p:nvPr>
            <p:ph type="title"/>
          </p:nvPr>
        </p:nvSpPr>
        <p:spPr/>
        <p:txBody>
          <a:bodyPr/>
          <a:lstStyle/>
          <a:p>
            <a:r>
              <a:rPr lang="en-US" altLang="zh-CN" dirty="0">
                <a:latin typeface="+mn-lt"/>
              </a:rPr>
              <a:t>NFA</a:t>
            </a:r>
            <a:r>
              <a:rPr lang="zh-CN" altLang="en-US" dirty="0">
                <a:latin typeface="+mn-lt"/>
              </a:rPr>
              <a:t>→</a:t>
            </a:r>
            <a:r>
              <a:rPr lang="en-US" altLang="zh-CN" dirty="0">
                <a:latin typeface="+mn-lt"/>
              </a:rPr>
              <a:t>DFA</a:t>
            </a:r>
            <a:endParaRPr lang="zh-CN" altLang="en-US" dirty="0">
              <a:latin typeface="+mn-lt"/>
            </a:endParaRPr>
          </a:p>
        </p:txBody>
      </p:sp>
      <p:sp>
        <p:nvSpPr>
          <p:cNvPr id="6" name="文本框 5"/>
          <p:cNvSpPr txBox="1"/>
          <p:nvPr/>
        </p:nvSpPr>
        <p:spPr>
          <a:xfrm>
            <a:off x="137950" y="488759"/>
            <a:ext cx="2849874" cy="369332"/>
          </a:xfrm>
          <a:prstGeom prst="rect">
            <a:avLst/>
          </a:prstGeom>
          <a:gradFill flip="none" rotWithShape="1">
            <a:gsLst>
              <a:gs pos="0">
                <a:schemeClr val="accent1">
                  <a:lumMod val="40000"/>
                  <a:lumOff val="60000"/>
                </a:schemeClr>
              </a:gs>
              <a:gs pos="50000">
                <a:schemeClr val="accent1">
                  <a:lumMod val="20000"/>
                  <a:lumOff val="80000"/>
                </a:schemeClr>
              </a:gs>
              <a:gs pos="100000">
                <a:schemeClr val="bg1"/>
              </a:gs>
            </a:gsLst>
            <a:lin ang="0" scaled="1"/>
            <a:tileRect/>
          </a:gradFill>
          <a:effectLst>
            <a:outerShdw blurRad="50800" dist="38100" dir="2700000" algn="tl" rotWithShape="0">
              <a:prstClr val="black">
                <a:alpha val="40000"/>
              </a:prstClr>
            </a:outerShdw>
          </a:effectLst>
        </p:spPr>
        <p:txBody>
          <a:bodyPr wrap="square" rtlCol="0">
            <a:spAutoFit/>
          </a:bodyPr>
          <a:lstStyle/>
          <a:p>
            <a:pPr algn="ctr"/>
            <a:r>
              <a:rPr lang="en-US" altLang="zh-CN" b="1" dirty="0">
                <a:latin typeface="微软雅黑" panose="020B0503020204020204" pitchFamily="34" charset="-122"/>
                <a:ea typeface="微软雅黑" panose="020B0503020204020204" pitchFamily="34" charset="-122"/>
              </a:rPr>
              <a:t>NFA</a:t>
            </a:r>
            <a:r>
              <a:rPr lang="zh-CN" altLang="en-US" b="1" dirty="0">
                <a:latin typeface="微软雅黑" panose="020B0503020204020204" pitchFamily="34" charset="-122"/>
                <a:ea typeface="微软雅黑" panose="020B0503020204020204" pitchFamily="34" charset="-122"/>
              </a:rPr>
              <a:t>与</a:t>
            </a:r>
            <a:r>
              <a:rPr lang="en-US" altLang="zh-CN" b="1" dirty="0">
                <a:latin typeface="微软雅黑" panose="020B0503020204020204" pitchFamily="34" charset="-122"/>
                <a:ea typeface="微软雅黑" panose="020B0503020204020204" pitchFamily="34" charset="-122"/>
              </a:rPr>
              <a:t>DFA</a:t>
            </a:r>
            <a:r>
              <a:rPr lang="zh-CN" altLang="en-US" b="1" dirty="0">
                <a:latin typeface="微软雅黑" panose="020B0503020204020204" pitchFamily="34" charset="-122"/>
                <a:ea typeface="微软雅黑" panose="020B0503020204020204" pitchFamily="34" charset="-122"/>
              </a:rPr>
              <a:t>的等价性（续）</a:t>
            </a:r>
          </a:p>
        </p:txBody>
      </p:sp>
      <p:sp>
        <p:nvSpPr>
          <p:cNvPr id="7" name="文本框 6"/>
          <p:cNvSpPr txBox="1"/>
          <p:nvPr/>
        </p:nvSpPr>
        <p:spPr>
          <a:xfrm>
            <a:off x="21429" y="6457204"/>
            <a:ext cx="9020721" cy="307777"/>
          </a:xfrm>
          <a:prstGeom prst="rect">
            <a:avLst/>
          </a:prstGeom>
          <a:noFill/>
        </p:spPr>
        <p:txBody>
          <a:bodyPr wrap="square" rtlCol="0">
            <a:spAutoFit/>
          </a:bodyPr>
          <a:lstStyle/>
          <a:p>
            <a:r>
              <a:rPr lang="en-US" altLang="zh-CN" sz="1400" dirty="0"/>
              <a:t>[1] (</a:t>
            </a:r>
            <a:r>
              <a:rPr lang="zh-CN" altLang="en-US" sz="1400" dirty="0"/>
              <a:t>美</a:t>
            </a:r>
            <a:r>
              <a:rPr lang="en-US" altLang="zh-CN" sz="1400" dirty="0"/>
              <a:t>) Michael </a:t>
            </a:r>
            <a:r>
              <a:rPr lang="en-US" altLang="zh-CN" sz="1400" dirty="0" err="1"/>
              <a:t>Sipser</a:t>
            </a:r>
            <a:r>
              <a:rPr lang="zh-CN" altLang="en-US" sz="1400" dirty="0"/>
              <a:t>著</a:t>
            </a:r>
            <a:r>
              <a:rPr lang="en-US" altLang="zh-CN" sz="1400" dirty="0"/>
              <a:t>. </a:t>
            </a:r>
            <a:r>
              <a:rPr lang="zh-CN" altLang="en-US" sz="1400" dirty="0"/>
              <a:t>计算理论导引</a:t>
            </a:r>
            <a:r>
              <a:rPr lang="en-US" altLang="zh-CN" sz="1400" dirty="0"/>
              <a:t>[M].</a:t>
            </a:r>
            <a:r>
              <a:rPr lang="zh-CN" altLang="en-US" sz="1400" dirty="0"/>
              <a:t>张立昂</a:t>
            </a:r>
            <a:r>
              <a:rPr lang="en-US" altLang="zh-CN" sz="1400" dirty="0"/>
              <a:t>, </a:t>
            </a:r>
            <a:r>
              <a:rPr lang="zh-CN" altLang="en-US" sz="1400" dirty="0"/>
              <a:t>王捍贫</a:t>
            </a:r>
            <a:r>
              <a:rPr lang="en-US" altLang="zh-CN" sz="1400" dirty="0"/>
              <a:t>, </a:t>
            </a:r>
            <a:r>
              <a:rPr lang="zh-CN" altLang="en-US" sz="1400" dirty="0"/>
              <a:t>黄雄</a:t>
            </a:r>
            <a:r>
              <a:rPr lang="en-US" altLang="zh-CN" sz="1400" dirty="0"/>
              <a:t>, </a:t>
            </a:r>
            <a:r>
              <a:rPr lang="zh-CN" altLang="en-US" sz="1400" dirty="0"/>
              <a:t>译</a:t>
            </a:r>
            <a:r>
              <a:rPr lang="en-US" altLang="zh-CN" sz="1400" dirty="0"/>
              <a:t>. </a:t>
            </a:r>
            <a:r>
              <a:rPr lang="zh-CN" altLang="en-US" sz="1400" dirty="0"/>
              <a:t>北京</a:t>
            </a:r>
            <a:r>
              <a:rPr lang="en-US" altLang="zh-CN" sz="1400" dirty="0"/>
              <a:t>: </a:t>
            </a:r>
            <a:r>
              <a:rPr lang="zh-CN" altLang="en-US" sz="1400" dirty="0"/>
              <a:t>机械工业出版社</a:t>
            </a:r>
            <a:r>
              <a:rPr lang="en-US" altLang="zh-CN" sz="1400" dirty="0"/>
              <a:t>, 2000. </a:t>
            </a:r>
            <a:r>
              <a:rPr lang="zh-CN" altLang="en-US" sz="1400" dirty="0">
                <a:solidFill>
                  <a:srgbClr val="FF0000"/>
                </a:solidFill>
              </a:rPr>
              <a:t>（</a:t>
            </a:r>
            <a:r>
              <a:rPr lang="en-US" altLang="zh-CN" sz="1400" dirty="0">
                <a:solidFill>
                  <a:srgbClr val="FF0000"/>
                </a:solidFill>
              </a:rPr>
              <a:t> P33~34</a:t>
            </a:r>
            <a:r>
              <a:rPr lang="zh-CN" altLang="en-US" sz="1400" dirty="0">
                <a:solidFill>
                  <a:srgbClr val="FF0000"/>
                </a:solidFill>
              </a:rPr>
              <a:t>）</a:t>
            </a:r>
          </a:p>
        </p:txBody>
      </p:sp>
      <p:pic>
        <p:nvPicPr>
          <p:cNvPr id="4" name="图片 3"/>
          <p:cNvPicPr>
            <a:picLocks noChangeAspect="1"/>
          </p:cNvPicPr>
          <p:nvPr/>
        </p:nvPicPr>
        <p:blipFill>
          <a:blip r:embed="rId3"/>
          <a:stretch>
            <a:fillRect/>
          </a:stretch>
        </p:blipFill>
        <p:spPr>
          <a:xfrm>
            <a:off x="131417" y="1268760"/>
            <a:ext cx="8978602" cy="4248472"/>
          </a:xfrm>
          <a:prstGeom prst="rect">
            <a:avLst/>
          </a:prstGeom>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0C913308-F349-4B6D-A68A-DD1791B4A57B}" type="slidenum">
              <a:rPr lang="zh-CN" altLang="en-US" smtClean="0"/>
              <a:t>55</a:t>
            </a:fld>
            <a:endParaRPr lang="zh-CN" altLang="en-US"/>
          </a:p>
        </p:txBody>
      </p:sp>
      <p:sp>
        <p:nvSpPr>
          <p:cNvPr id="3" name="标题 2"/>
          <p:cNvSpPr>
            <a:spLocks noGrp="1"/>
          </p:cNvSpPr>
          <p:nvPr>
            <p:ph type="title"/>
          </p:nvPr>
        </p:nvSpPr>
        <p:spPr/>
        <p:txBody>
          <a:bodyPr/>
          <a:lstStyle/>
          <a:p>
            <a:r>
              <a:rPr lang="en-US" altLang="zh-CN" dirty="0">
                <a:latin typeface="+mn-lt"/>
              </a:rPr>
              <a:t>NFA</a:t>
            </a:r>
            <a:r>
              <a:rPr lang="zh-CN" altLang="en-US" dirty="0">
                <a:latin typeface="+mn-lt"/>
              </a:rPr>
              <a:t>→</a:t>
            </a:r>
            <a:r>
              <a:rPr lang="en-US" altLang="zh-CN" dirty="0">
                <a:latin typeface="+mn-lt"/>
              </a:rPr>
              <a:t>DFA</a:t>
            </a:r>
            <a:endParaRPr lang="zh-CN" altLang="en-US" dirty="0">
              <a:latin typeface="+mn-lt"/>
            </a:endParaRPr>
          </a:p>
        </p:txBody>
      </p:sp>
      <p:sp>
        <p:nvSpPr>
          <p:cNvPr id="6" name="文本框 5"/>
          <p:cNvSpPr txBox="1"/>
          <p:nvPr/>
        </p:nvSpPr>
        <p:spPr>
          <a:xfrm>
            <a:off x="137951" y="488759"/>
            <a:ext cx="1481722" cy="369332"/>
          </a:xfrm>
          <a:prstGeom prst="rect">
            <a:avLst/>
          </a:prstGeom>
          <a:gradFill flip="none" rotWithShape="1">
            <a:gsLst>
              <a:gs pos="0">
                <a:schemeClr val="accent1">
                  <a:lumMod val="40000"/>
                  <a:lumOff val="60000"/>
                </a:schemeClr>
              </a:gs>
              <a:gs pos="50000">
                <a:schemeClr val="accent1">
                  <a:lumMod val="20000"/>
                  <a:lumOff val="80000"/>
                </a:schemeClr>
              </a:gs>
              <a:gs pos="100000">
                <a:schemeClr val="bg1"/>
              </a:gs>
            </a:gsLst>
            <a:lin ang="0" scaled="1"/>
            <a:tileRect/>
          </a:gradFill>
          <a:effectLst>
            <a:outerShdw blurRad="50800" dist="38100" dir="2700000" algn="tl" rotWithShape="0">
              <a:prstClr val="black">
                <a:alpha val="40000"/>
              </a:prstClr>
            </a:outerShdw>
          </a:effectLst>
        </p:spPr>
        <p:txBody>
          <a:bodyPr wrap="square" rtlCol="0">
            <a:spAutoFit/>
          </a:bodyPr>
          <a:lstStyle/>
          <a:p>
            <a:pPr algn="ctr"/>
            <a:r>
              <a:rPr lang="zh-CN" altLang="en-US" b="1" dirty="0">
                <a:latin typeface="微软雅黑" panose="020B0503020204020204" pitchFamily="34" charset="-122"/>
                <a:ea typeface="微软雅黑" panose="020B0503020204020204" pitchFamily="34" charset="-122"/>
              </a:rPr>
              <a:t>例</a:t>
            </a:r>
            <a:r>
              <a:rPr lang="en-US" altLang="zh-CN" b="1" dirty="0">
                <a:latin typeface="微软雅黑" panose="020B0503020204020204" pitchFamily="34" charset="-122"/>
                <a:ea typeface="微软雅黑" panose="020B0503020204020204" pitchFamily="34" charset="-122"/>
              </a:rPr>
              <a:t>1</a:t>
            </a:r>
            <a:endParaRPr lang="zh-CN" altLang="en-US" b="1" dirty="0">
              <a:latin typeface="微软雅黑" panose="020B0503020204020204" pitchFamily="34" charset="-122"/>
              <a:ea typeface="微软雅黑" panose="020B0503020204020204" pitchFamily="34" charset="-122"/>
            </a:endParaRPr>
          </a:p>
        </p:txBody>
      </p:sp>
      <p:sp>
        <p:nvSpPr>
          <p:cNvPr id="5" name="Oval 3"/>
          <p:cNvSpPr>
            <a:spLocks noChangeArrowheads="1"/>
          </p:cNvSpPr>
          <p:nvPr/>
        </p:nvSpPr>
        <p:spPr bwMode="auto">
          <a:xfrm>
            <a:off x="5041900" y="1943100"/>
            <a:ext cx="685800" cy="685800"/>
          </a:xfrm>
          <a:prstGeom prst="ellipse">
            <a:avLst/>
          </a:prstGeom>
          <a:noFill/>
          <a:ln w="952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nvGrpSpPr>
          <p:cNvPr id="7" name="Group 39"/>
          <p:cNvGrpSpPr/>
          <p:nvPr/>
        </p:nvGrpSpPr>
        <p:grpSpPr bwMode="auto">
          <a:xfrm>
            <a:off x="4889500" y="1790700"/>
            <a:ext cx="990600" cy="990600"/>
            <a:chOff x="3080" y="1128"/>
            <a:chExt cx="624" cy="624"/>
          </a:xfrm>
        </p:grpSpPr>
        <p:sp>
          <p:nvSpPr>
            <p:cNvPr id="8" name="Oval 4"/>
            <p:cNvSpPr>
              <a:spLocks noChangeArrowheads="1"/>
            </p:cNvSpPr>
            <p:nvPr/>
          </p:nvSpPr>
          <p:spPr bwMode="auto">
            <a:xfrm>
              <a:off x="3080" y="1128"/>
              <a:ext cx="624" cy="624"/>
            </a:xfrm>
            <a:prstGeom prst="ellipse">
              <a:avLst/>
            </a:prstGeom>
            <a:noFill/>
            <a:ln w="952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aphicFrame>
          <p:nvGraphicFramePr>
            <p:cNvPr id="9" name="Object 5"/>
            <p:cNvGraphicFramePr>
              <a:graphicFrameLocks noChangeAspect="1"/>
            </p:cNvGraphicFramePr>
            <p:nvPr>
              <p:extLst>
                <p:ext uri="{D42A27DB-BD31-4B8C-83A1-F6EECF244321}">
                  <p14:modId xmlns:p14="http://schemas.microsoft.com/office/powerpoint/2010/main" val="2778832106"/>
                </p:ext>
              </p:extLst>
            </p:nvPr>
          </p:nvGraphicFramePr>
          <p:xfrm>
            <a:off x="3272" y="1272"/>
            <a:ext cx="271" cy="335"/>
          </p:xfrm>
          <a:graphic>
            <a:graphicData uri="http://schemas.openxmlformats.org/presentationml/2006/ole">
              <mc:AlternateContent xmlns:mc="http://schemas.openxmlformats.org/markup-compatibility/2006">
                <mc:Choice xmlns:v="urn:schemas-microsoft-com:vml" Requires="v">
                  <p:oleObj spid="_x0000_s31186" name="Equation" r:id="rId4" imgW="431800" imgH="533400" progId="Equation.3">
                    <p:embed/>
                  </p:oleObj>
                </mc:Choice>
                <mc:Fallback>
                  <p:oleObj name="Equation" r:id="rId4" imgW="431800" imgH="533400" progId="Equation.3">
                    <p:embed/>
                    <p:pic>
                      <p:nvPicPr>
                        <p:cNvPr id="9"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72" y="1272"/>
                          <a:ext cx="271" cy="33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10" name="Group 40"/>
          <p:cNvGrpSpPr/>
          <p:nvPr/>
        </p:nvGrpSpPr>
        <p:grpSpPr bwMode="auto">
          <a:xfrm>
            <a:off x="7175500" y="1943100"/>
            <a:ext cx="685800" cy="685800"/>
            <a:chOff x="4520" y="1224"/>
            <a:chExt cx="432" cy="432"/>
          </a:xfrm>
        </p:grpSpPr>
        <p:graphicFrame>
          <p:nvGraphicFramePr>
            <p:cNvPr id="11" name="Object 6"/>
            <p:cNvGraphicFramePr>
              <a:graphicFrameLocks noChangeAspect="1"/>
            </p:cNvGraphicFramePr>
            <p:nvPr>
              <p:extLst>
                <p:ext uri="{D42A27DB-BD31-4B8C-83A1-F6EECF244321}">
                  <p14:modId xmlns:p14="http://schemas.microsoft.com/office/powerpoint/2010/main" val="1003156099"/>
                </p:ext>
              </p:extLst>
            </p:nvPr>
          </p:nvGraphicFramePr>
          <p:xfrm>
            <a:off x="4616" y="1224"/>
            <a:ext cx="232" cy="328"/>
          </p:xfrm>
          <a:graphic>
            <a:graphicData uri="http://schemas.openxmlformats.org/presentationml/2006/ole">
              <mc:AlternateContent xmlns:mc="http://schemas.openxmlformats.org/markup-compatibility/2006">
                <mc:Choice xmlns:v="urn:schemas-microsoft-com:vml" Requires="v">
                  <p:oleObj spid="_x0000_s31187" name="Equation" r:id="rId6" imgW="368300" imgH="520700" progId="Equation.3">
                    <p:embed/>
                  </p:oleObj>
                </mc:Choice>
                <mc:Fallback>
                  <p:oleObj name="Equation" r:id="rId6" imgW="368300" imgH="520700" progId="Equation.3">
                    <p:embed/>
                    <p:pic>
                      <p:nvPicPr>
                        <p:cNvPr id="11" name="Object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16" y="1224"/>
                          <a:ext cx="232" cy="32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 name="Oval 7"/>
            <p:cNvSpPr>
              <a:spLocks noChangeArrowheads="1"/>
            </p:cNvSpPr>
            <p:nvPr/>
          </p:nvSpPr>
          <p:spPr bwMode="auto">
            <a:xfrm>
              <a:off x="4520" y="1224"/>
              <a:ext cx="432" cy="432"/>
            </a:xfrm>
            <a:prstGeom prst="ellipse">
              <a:avLst/>
            </a:prstGeom>
            <a:noFill/>
            <a:ln w="952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sp>
        <p:nvSpPr>
          <p:cNvPr id="13" name="Line 10"/>
          <p:cNvSpPr>
            <a:spLocks noChangeShapeType="1"/>
          </p:cNvSpPr>
          <p:nvPr/>
        </p:nvSpPr>
        <p:spPr bwMode="auto">
          <a:xfrm>
            <a:off x="4356100" y="2247900"/>
            <a:ext cx="533400" cy="1588"/>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4" name="Group 42"/>
          <p:cNvGrpSpPr/>
          <p:nvPr/>
        </p:nvGrpSpPr>
        <p:grpSpPr bwMode="auto">
          <a:xfrm>
            <a:off x="5803900" y="1333500"/>
            <a:ext cx="1524000" cy="685800"/>
            <a:chOff x="3656" y="840"/>
            <a:chExt cx="960" cy="432"/>
          </a:xfrm>
        </p:grpSpPr>
        <p:sp>
          <p:nvSpPr>
            <p:cNvPr id="15" name="Freeform 9"/>
            <p:cNvSpPr/>
            <p:nvPr/>
          </p:nvSpPr>
          <p:spPr bwMode="auto">
            <a:xfrm>
              <a:off x="3656" y="1128"/>
              <a:ext cx="960" cy="144"/>
            </a:xfrm>
            <a:custGeom>
              <a:avLst/>
              <a:gdLst>
                <a:gd name="T0" fmla="*/ 960 w 960"/>
                <a:gd name="T1" fmla="*/ 144 h 144"/>
                <a:gd name="T2" fmla="*/ 528 w 960"/>
                <a:gd name="T3" fmla="*/ 0 h 144"/>
                <a:gd name="T4" fmla="*/ 0 w 960"/>
                <a:gd name="T5" fmla="*/ 144 h 144"/>
                <a:gd name="T6" fmla="*/ 0 60000 65536"/>
                <a:gd name="T7" fmla="*/ 0 60000 65536"/>
                <a:gd name="T8" fmla="*/ 0 60000 65536"/>
              </a:gdLst>
              <a:ahLst/>
              <a:cxnLst>
                <a:cxn ang="T6">
                  <a:pos x="T0" y="T1"/>
                </a:cxn>
                <a:cxn ang="T7">
                  <a:pos x="T2" y="T3"/>
                </a:cxn>
                <a:cxn ang="T8">
                  <a:pos x="T4" y="T5"/>
                </a:cxn>
              </a:cxnLst>
              <a:rect l="0" t="0" r="r" b="b"/>
              <a:pathLst>
                <a:path w="960" h="144">
                  <a:moveTo>
                    <a:pt x="960" y="144"/>
                  </a:moveTo>
                  <a:cubicBezTo>
                    <a:pt x="824" y="72"/>
                    <a:pt x="688" y="0"/>
                    <a:pt x="528" y="0"/>
                  </a:cubicBezTo>
                  <a:cubicBezTo>
                    <a:pt x="368" y="0"/>
                    <a:pt x="184" y="72"/>
                    <a:pt x="0" y="144"/>
                  </a:cubicBezTo>
                </a:path>
              </a:pathLst>
            </a:custGeom>
            <a:noFill/>
            <a:ln w="9525" cap="flat"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16" name="Object 11"/>
            <p:cNvGraphicFramePr>
              <a:graphicFrameLocks noChangeAspect="1"/>
            </p:cNvGraphicFramePr>
            <p:nvPr>
              <p:extLst>
                <p:ext uri="{D42A27DB-BD31-4B8C-83A1-F6EECF244321}">
                  <p14:modId xmlns:p14="http://schemas.microsoft.com/office/powerpoint/2010/main" val="2176099798"/>
                </p:ext>
              </p:extLst>
            </p:nvPr>
          </p:nvGraphicFramePr>
          <p:xfrm>
            <a:off x="4088" y="840"/>
            <a:ext cx="159" cy="240"/>
          </p:xfrm>
          <a:graphic>
            <a:graphicData uri="http://schemas.openxmlformats.org/presentationml/2006/ole">
              <mc:AlternateContent xmlns:mc="http://schemas.openxmlformats.org/markup-compatibility/2006">
                <mc:Choice xmlns:v="urn:schemas-microsoft-com:vml" Requires="v">
                  <p:oleObj spid="_x0000_s31188" name="Equation" r:id="rId8" imgW="254000" imgH="381000" progId="Equation.3">
                    <p:embed/>
                  </p:oleObj>
                </mc:Choice>
                <mc:Fallback>
                  <p:oleObj name="Equation" r:id="rId8" imgW="254000" imgH="381000" progId="Equation.3">
                    <p:embed/>
                    <p:pic>
                      <p:nvPicPr>
                        <p:cNvPr id="16" name="Object 1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088" y="840"/>
                          <a:ext cx="159" cy="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17" name="Group 41"/>
          <p:cNvGrpSpPr/>
          <p:nvPr/>
        </p:nvGrpSpPr>
        <p:grpSpPr bwMode="auto">
          <a:xfrm>
            <a:off x="5880100" y="2324100"/>
            <a:ext cx="1295400" cy="444500"/>
            <a:chOff x="3704" y="1464"/>
            <a:chExt cx="816" cy="280"/>
          </a:xfrm>
        </p:grpSpPr>
        <p:sp>
          <p:nvSpPr>
            <p:cNvPr id="18" name="Line 8"/>
            <p:cNvSpPr>
              <a:spLocks noChangeShapeType="1"/>
            </p:cNvSpPr>
            <p:nvPr/>
          </p:nvSpPr>
          <p:spPr bwMode="auto">
            <a:xfrm>
              <a:off x="3704" y="1464"/>
              <a:ext cx="816" cy="1"/>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19" name="Object 12"/>
            <p:cNvGraphicFramePr>
              <a:graphicFrameLocks noChangeAspect="1"/>
            </p:cNvGraphicFramePr>
            <p:nvPr>
              <p:extLst>
                <p:ext uri="{D42A27DB-BD31-4B8C-83A1-F6EECF244321}">
                  <p14:modId xmlns:p14="http://schemas.microsoft.com/office/powerpoint/2010/main" val="104994727"/>
                </p:ext>
              </p:extLst>
            </p:nvPr>
          </p:nvGraphicFramePr>
          <p:xfrm>
            <a:off x="4136" y="1512"/>
            <a:ext cx="103" cy="232"/>
          </p:xfrm>
          <a:graphic>
            <a:graphicData uri="http://schemas.openxmlformats.org/presentationml/2006/ole">
              <mc:AlternateContent xmlns:mc="http://schemas.openxmlformats.org/markup-compatibility/2006">
                <mc:Choice xmlns:v="urn:schemas-microsoft-com:vml" Requires="v">
                  <p:oleObj spid="_x0000_s31189" name="Equation" r:id="rId10" imgW="165100" imgH="368300" progId="Equation.3">
                    <p:embed/>
                  </p:oleObj>
                </mc:Choice>
                <mc:Fallback>
                  <p:oleObj name="Equation" r:id="rId10" imgW="165100" imgH="368300" progId="Equation.3">
                    <p:embed/>
                    <p:pic>
                      <p:nvPicPr>
                        <p:cNvPr id="19" name="Object 1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136" y="1512"/>
                          <a:ext cx="103" cy="2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20" name="Group 43"/>
          <p:cNvGrpSpPr/>
          <p:nvPr/>
        </p:nvGrpSpPr>
        <p:grpSpPr bwMode="auto">
          <a:xfrm>
            <a:off x="3894138" y="4424363"/>
            <a:ext cx="990600" cy="990600"/>
            <a:chOff x="2453" y="2787"/>
            <a:chExt cx="624" cy="624"/>
          </a:xfrm>
        </p:grpSpPr>
        <p:sp>
          <p:nvSpPr>
            <p:cNvPr id="21" name="Oval 13"/>
            <p:cNvSpPr>
              <a:spLocks noChangeArrowheads="1"/>
            </p:cNvSpPr>
            <p:nvPr/>
          </p:nvSpPr>
          <p:spPr bwMode="auto">
            <a:xfrm>
              <a:off x="2549" y="2883"/>
              <a:ext cx="432" cy="432"/>
            </a:xfrm>
            <a:prstGeom prst="ellipse">
              <a:avLst/>
            </a:prstGeom>
            <a:noFill/>
            <a:ln w="952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2" name="Oval 14"/>
            <p:cNvSpPr>
              <a:spLocks noChangeArrowheads="1"/>
            </p:cNvSpPr>
            <p:nvPr/>
          </p:nvSpPr>
          <p:spPr bwMode="auto">
            <a:xfrm>
              <a:off x="2453" y="2787"/>
              <a:ext cx="624" cy="624"/>
            </a:xfrm>
            <a:prstGeom prst="ellipse">
              <a:avLst/>
            </a:prstGeom>
            <a:noFill/>
            <a:ln w="952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aphicFrame>
          <p:nvGraphicFramePr>
            <p:cNvPr id="23" name="Object 15"/>
            <p:cNvGraphicFramePr>
              <a:graphicFrameLocks noChangeAspect="1"/>
            </p:cNvGraphicFramePr>
            <p:nvPr>
              <p:extLst>
                <p:ext uri="{D42A27DB-BD31-4B8C-83A1-F6EECF244321}">
                  <p14:modId xmlns:p14="http://schemas.microsoft.com/office/powerpoint/2010/main" val="2496535388"/>
                </p:ext>
              </p:extLst>
            </p:nvPr>
          </p:nvGraphicFramePr>
          <p:xfrm>
            <a:off x="2645" y="2931"/>
            <a:ext cx="271" cy="335"/>
          </p:xfrm>
          <a:graphic>
            <a:graphicData uri="http://schemas.openxmlformats.org/presentationml/2006/ole">
              <mc:AlternateContent xmlns:mc="http://schemas.openxmlformats.org/markup-compatibility/2006">
                <mc:Choice xmlns:v="urn:schemas-microsoft-com:vml" Requires="v">
                  <p:oleObj spid="_x0000_s31190" name="Equation" r:id="rId12" imgW="431800" imgH="533400" progId="Equation.3">
                    <p:embed/>
                  </p:oleObj>
                </mc:Choice>
                <mc:Fallback>
                  <p:oleObj name="Equation" r:id="rId12" imgW="431800" imgH="533400" progId="Equation.3">
                    <p:embed/>
                    <p:pic>
                      <p:nvPicPr>
                        <p:cNvPr id="23" name="Object 1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45" y="2931"/>
                          <a:ext cx="271" cy="33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24" name="Group 48"/>
          <p:cNvGrpSpPr/>
          <p:nvPr/>
        </p:nvGrpSpPr>
        <p:grpSpPr bwMode="auto">
          <a:xfrm>
            <a:off x="8313738" y="4576763"/>
            <a:ext cx="685800" cy="685800"/>
            <a:chOff x="5237" y="2883"/>
            <a:chExt cx="432" cy="432"/>
          </a:xfrm>
        </p:grpSpPr>
        <p:graphicFrame>
          <p:nvGraphicFramePr>
            <p:cNvPr id="25" name="Object 17"/>
            <p:cNvGraphicFramePr>
              <a:graphicFrameLocks noChangeAspect="1"/>
            </p:cNvGraphicFramePr>
            <p:nvPr>
              <p:extLst>
                <p:ext uri="{D42A27DB-BD31-4B8C-83A1-F6EECF244321}">
                  <p14:modId xmlns:p14="http://schemas.microsoft.com/office/powerpoint/2010/main" val="3135652240"/>
                </p:ext>
              </p:extLst>
            </p:nvPr>
          </p:nvGraphicFramePr>
          <p:xfrm>
            <a:off x="5333" y="2883"/>
            <a:ext cx="279" cy="328"/>
          </p:xfrm>
          <a:graphic>
            <a:graphicData uri="http://schemas.openxmlformats.org/presentationml/2006/ole">
              <mc:AlternateContent xmlns:mc="http://schemas.openxmlformats.org/markup-compatibility/2006">
                <mc:Choice xmlns:v="urn:schemas-microsoft-com:vml" Requires="v">
                  <p:oleObj spid="_x0000_s31191" name="Equation" r:id="rId13" imgW="444500" imgH="520700" progId="Equation.3">
                    <p:embed/>
                  </p:oleObj>
                </mc:Choice>
                <mc:Fallback>
                  <p:oleObj name="Equation" r:id="rId13" imgW="444500" imgH="520700" progId="Equation.3">
                    <p:embed/>
                    <p:pic>
                      <p:nvPicPr>
                        <p:cNvPr id="25" name="Object 17"/>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333" y="2883"/>
                          <a:ext cx="279" cy="32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6" name="Oval 18"/>
            <p:cNvSpPr>
              <a:spLocks noChangeArrowheads="1"/>
            </p:cNvSpPr>
            <p:nvPr/>
          </p:nvSpPr>
          <p:spPr bwMode="auto">
            <a:xfrm>
              <a:off x="5237" y="2883"/>
              <a:ext cx="432" cy="432"/>
            </a:xfrm>
            <a:prstGeom prst="ellipse">
              <a:avLst/>
            </a:prstGeom>
            <a:noFill/>
            <a:ln w="952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27" name="Group 46"/>
          <p:cNvGrpSpPr/>
          <p:nvPr/>
        </p:nvGrpSpPr>
        <p:grpSpPr bwMode="auto">
          <a:xfrm>
            <a:off x="6180138" y="4576763"/>
            <a:ext cx="685800" cy="685800"/>
            <a:chOff x="3893" y="2883"/>
            <a:chExt cx="432" cy="432"/>
          </a:xfrm>
        </p:grpSpPr>
        <p:graphicFrame>
          <p:nvGraphicFramePr>
            <p:cNvPr id="28" name="Object 16"/>
            <p:cNvGraphicFramePr>
              <a:graphicFrameLocks noChangeAspect="1"/>
            </p:cNvGraphicFramePr>
            <p:nvPr>
              <p:extLst>
                <p:ext uri="{D42A27DB-BD31-4B8C-83A1-F6EECF244321}">
                  <p14:modId xmlns:p14="http://schemas.microsoft.com/office/powerpoint/2010/main" val="3625994922"/>
                </p:ext>
              </p:extLst>
            </p:nvPr>
          </p:nvGraphicFramePr>
          <p:xfrm>
            <a:off x="3989" y="2883"/>
            <a:ext cx="232" cy="328"/>
          </p:xfrm>
          <a:graphic>
            <a:graphicData uri="http://schemas.openxmlformats.org/presentationml/2006/ole">
              <mc:AlternateContent xmlns:mc="http://schemas.openxmlformats.org/markup-compatibility/2006">
                <mc:Choice xmlns:v="urn:schemas-microsoft-com:vml" Requires="v">
                  <p:oleObj spid="_x0000_s31192" name="Equation" r:id="rId15" imgW="368300" imgH="520700" progId="Equation.3">
                    <p:embed/>
                  </p:oleObj>
                </mc:Choice>
                <mc:Fallback>
                  <p:oleObj name="Equation" r:id="rId15" imgW="368300" imgH="520700" progId="Equation.3">
                    <p:embed/>
                    <p:pic>
                      <p:nvPicPr>
                        <p:cNvPr id="28" name="Object 1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89" y="2883"/>
                          <a:ext cx="232" cy="32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9" name="Oval 19"/>
            <p:cNvSpPr>
              <a:spLocks noChangeArrowheads="1"/>
            </p:cNvSpPr>
            <p:nvPr/>
          </p:nvSpPr>
          <p:spPr bwMode="auto">
            <a:xfrm>
              <a:off x="3893" y="2883"/>
              <a:ext cx="432" cy="432"/>
            </a:xfrm>
            <a:prstGeom prst="ellipse">
              <a:avLst/>
            </a:prstGeom>
            <a:noFill/>
            <a:ln w="952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sp>
        <p:nvSpPr>
          <p:cNvPr id="30" name="Line 23"/>
          <p:cNvSpPr>
            <a:spLocks noChangeShapeType="1"/>
          </p:cNvSpPr>
          <p:nvPr/>
        </p:nvSpPr>
        <p:spPr bwMode="auto">
          <a:xfrm>
            <a:off x="3348038" y="4957763"/>
            <a:ext cx="533400" cy="0"/>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1" name="Group 45"/>
          <p:cNvGrpSpPr/>
          <p:nvPr/>
        </p:nvGrpSpPr>
        <p:grpSpPr bwMode="auto">
          <a:xfrm>
            <a:off x="4808538" y="3967163"/>
            <a:ext cx="1524000" cy="685800"/>
            <a:chOff x="3029" y="2499"/>
            <a:chExt cx="960" cy="432"/>
          </a:xfrm>
        </p:grpSpPr>
        <p:sp>
          <p:nvSpPr>
            <p:cNvPr id="32" name="Freeform 22"/>
            <p:cNvSpPr/>
            <p:nvPr/>
          </p:nvSpPr>
          <p:spPr bwMode="auto">
            <a:xfrm>
              <a:off x="3029" y="2787"/>
              <a:ext cx="960" cy="144"/>
            </a:xfrm>
            <a:custGeom>
              <a:avLst/>
              <a:gdLst>
                <a:gd name="T0" fmla="*/ 960 w 960"/>
                <a:gd name="T1" fmla="*/ 144 h 144"/>
                <a:gd name="T2" fmla="*/ 528 w 960"/>
                <a:gd name="T3" fmla="*/ 0 h 144"/>
                <a:gd name="T4" fmla="*/ 0 w 960"/>
                <a:gd name="T5" fmla="*/ 144 h 144"/>
                <a:gd name="T6" fmla="*/ 0 60000 65536"/>
                <a:gd name="T7" fmla="*/ 0 60000 65536"/>
                <a:gd name="T8" fmla="*/ 0 60000 65536"/>
              </a:gdLst>
              <a:ahLst/>
              <a:cxnLst>
                <a:cxn ang="T6">
                  <a:pos x="T0" y="T1"/>
                </a:cxn>
                <a:cxn ang="T7">
                  <a:pos x="T2" y="T3"/>
                </a:cxn>
                <a:cxn ang="T8">
                  <a:pos x="T4" y="T5"/>
                </a:cxn>
              </a:cxnLst>
              <a:rect l="0" t="0" r="r" b="b"/>
              <a:pathLst>
                <a:path w="960" h="144">
                  <a:moveTo>
                    <a:pt x="960" y="144"/>
                  </a:moveTo>
                  <a:cubicBezTo>
                    <a:pt x="824" y="72"/>
                    <a:pt x="688" y="0"/>
                    <a:pt x="528" y="0"/>
                  </a:cubicBezTo>
                  <a:cubicBezTo>
                    <a:pt x="368" y="0"/>
                    <a:pt x="184" y="72"/>
                    <a:pt x="0" y="144"/>
                  </a:cubicBezTo>
                </a:path>
              </a:pathLst>
            </a:custGeom>
            <a:noFill/>
            <a:ln w="9525" cap="flat"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33" name="Object 24"/>
            <p:cNvGraphicFramePr>
              <a:graphicFrameLocks noChangeAspect="1"/>
            </p:cNvGraphicFramePr>
            <p:nvPr>
              <p:extLst>
                <p:ext uri="{D42A27DB-BD31-4B8C-83A1-F6EECF244321}">
                  <p14:modId xmlns:p14="http://schemas.microsoft.com/office/powerpoint/2010/main" val="837925199"/>
                </p:ext>
              </p:extLst>
            </p:nvPr>
          </p:nvGraphicFramePr>
          <p:xfrm>
            <a:off x="3461" y="2499"/>
            <a:ext cx="159" cy="240"/>
          </p:xfrm>
          <a:graphic>
            <a:graphicData uri="http://schemas.openxmlformats.org/presentationml/2006/ole">
              <mc:AlternateContent xmlns:mc="http://schemas.openxmlformats.org/markup-compatibility/2006">
                <mc:Choice xmlns:v="urn:schemas-microsoft-com:vml" Requires="v">
                  <p:oleObj spid="_x0000_s31193" name="Equation" r:id="rId16" imgW="254000" imgH="381000" progId="Equation.3">
                    <p:embed/>
                  </p:oleObj>
                </mc:Choice>
                <mc:Fallback>
                  <p:oleObj name="Equation" r:id="rId16" imgW="254000" imgH="381000" progId="Equation.3">
                    <p:embed/>
                    <p:pic>
                      <p:nvPicPr>
                        <p:cNvPr id="33" name="Object 2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461" y="2499"/>
                          <a:ext cx="159" cy="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34" name="Group 44"/>
          <p:cNvGrpSpPr/>
          <p:nvPr/>
        </p:nvGrpSpPr>
        <p:grpSpPr bwMode="auto">
          <a:xfrm>
            <a:off x="4884738" y="4957763"/>
            <a:ext cx="1295400" cy="444500"/>
            <a:chOff x="3077" y="3123"/>
            <a:chExt cx="816" cy="280"/>
          </a:xfrm>
        </p:grpSpPr>
        <p:sp>
          <p:nvSpPr>
            <p:cNvPr id="35" name="Line 20"/>
            <p:cNvSpPr>
              <a:spLocks noChangeShapeType="1"/>
            </p:cNvSpPr>
            <p:nvPr/>
          </p:nvSpPr>
          <p:spPr bwMode="auto">
            <a:xfrm>
              <a:off x="3077" y="3123"/>
              <a:ext cx="816" cy="0"/>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36" name="Object 25"/>
            <p:cNvGraphicFramePr>
              <a:graphicFrameLocks noChangeAspect="1"/>
            </p:cNvGraphicFramePr>
            <p:nvPr>
              <p:extLst>
                <p:ext uri="{D42A27DB-BD31-4B8C-83A1-F6EECF244321}">
                  <p14:modId xmlns:p14="http://schemas.microsoft.com/office/powerpoint/2010/main" val="3610939433"/>
                </p:ext>
              </p:extLst>
            </p:nvPr>
          </p:nvGraphicFramePr>
          <p:xfrm>
            <a:off x="3509" y="3171"/>
            <a:ext cx="103" cy="232"/>
          </p:xfrm>
          <a:graphic>
            <a:graphicData uri="http://schemas.openxmlformats.org/presentationml/2006/ole">
              <mc:AlternateContent xmlns:mc="http://schemas.openxmlformats.org/markup-compatibility/2006">
                <mc:Choice xmlns:v="urn:schemas-microsoft-com:vml" Requires="v">
                  <p:oleObj spid="_x0000_s31194" name="Equation" r:id="rId17" imgW="165100" imgH="368300" progId="Equation.3">
                    <p:embed/>
                  </p:oleObj>
                </mc:Choice>
                <mc:Fallback>
                  <p:oleObj name="Equation" r:id="rId17" imgW="165100" imgH="368300" progId="Equation.3">
                    <p:embed/>
                    <p:pic>
                      <p:nvPicPr>
                        <p:cNvPr id="36" name="Object 2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509" y="3171"/>
                          <a:ext cx="103" cy="2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37" name="Group 47"/>
          <p:cNvGrpSpPr/>
          <p:nvPr/>
        </p:nvGrpSpPr>
        <p:grpSpPr bwMode="auto">
          <a:xfrm>
            <a:off x="6865938" y="4556125"/>
            <a:ext cx="1447800" cy="401638"/>
            <a:chOff x="4325" y="2870"/>
            <a:chExt cx="912" cy="253"/>
          </a:xfrm>
        </p:grpSpPr>
        <p:sp>
          <p:nvSpPr>
            <p:cNvPr id="38" name="Line 21"/>
            <p:cNvSpPr>
              <a:spLocks noChangeShapeType="1"/>
            </p:cNvSpPr>
            <p:nvPr/>
          </p:nvSpPr>
          <p:spPr bwMode="auto">
            <a:xfrm>
              <a:off x="4325" y="3123"/>
              <a:ext cx="912" cy="0"/>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39" name="Object 26"/>
            <p:cNvGraphicFramePr>
              <a:graphicFrameLocks noChangeAspect="1"/>
            </p:cNvGraphicFramePr>
            <p:nvPr>
              <p:extLst>
                <p:ext uri="{D42A27DB-BD31-4B8C-83A1-F6EECF244321}">
                  <p14:modId xmlns:p14="http://schemas.microsoft.com/office/powerpoint/2010/main" val="969313254"/>
                </p:ext>
              </p:extLst>
            </p:nvPr>
          </p:nvGraphicFramePr>
          <p:xfrm>
            <a:off x="4749" y="2870"/>
            <a:ext cx="103" cy="232"/>
          </p:xfrm>
          <a:graphic>
            <a:graphicData uri="http://schemas.openxmlformats.org/presentationml/2006/ole">
              <mc:AlternateContent xmlns:mc="http://schemas.openxmlformats.org/markup-compatibility/2006">
                <mc:Choice xmlns:v="urn:schemas-microsoft-com:vml" Requires="v">
                  <p:oleObj spid="_x0000_s31195" name="Equation" r:id="rId18" imgW="165100" imgH="368300" progId="Equation.3">
                    <p:embed/>
                  </p:oleObj>
                </mc:Choice>
                <mc:Fallback>
                  <p:oleObj name="Equation" r:id="rId18" imgW="165100" imgH="368300" progId="Equation.3">
                    <p:embed/>
                    <p:pic>
                      <p:nvPicPr>
                        <p:cNvPr id="39" name="Object 26"/>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4749" y="2870"/>
                          <a:ext cx="103" cy="2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40" name="Group 50"/>
          <p:cNvGrpSpPr/>
          <p:nvPr/>
        </p:nvGrpSpPr>
        <p:grpSpPr bwMode="auto">
          <a:xfrm>
            <a:off x="4579938" y="5262563"/>
            <a:ext cx="3962400" cy="711200"/>
            <a:chOff x="2885" y="3315"/>
            <a:chExt cx="2496" cy="448"/>
          </a:xfrm>
        </p:grpSpPr>
        <p:graphicFrame>
          <p:nvGraphicFramePr>
            <p:cNvPr id="41" name="Object 27"/>
            <p:cNvGraphicFramePr>
              <a:graphicFrameLocks noChangeAspect="1"/>
            </p:cNvGraphicFramePr>
            <p:nvPr>
              <p:extLst>
                <p:ext uri="{D42A27DB-BD31-4B8C-83A1-F6EECF244321}">
                  <p14:modId xmlns:p14="http://schemas.microsoft.com/office/powerpoint/2010/main" val="2161343601"/>
                </p:ext>
              </p:extLst>
            </p:nvPr>
          </p:nvGraphicFramePr>
          <p:xfrm>
            <a:off x="4149" y="3507"/>
            <a:ext cx="159" cy="240"/>
          </p:xfrm>
          <a:graphic>
            <a:graphicData uri="http://schemas.openxmlformats.org/presentationml/2006/ole">
              <mc:AlternateContent xmlns:mc="http://schemas.openxmlformats.org/markup-compatibility/2006">
                <mc:Choice xmlns:v="urn:schemas-microsoft-com:vml" Requires="v">
                  <p:oleObj spid="_x0000_s31196" name="Equation" r:id="rId20" imgW="254000" imgH="381000" progId="Equation.3">
                    <p:embed/>
                  </p:oleObj>
                </mc:Choice>
                <mc:Fallback>
                  <p:oleObj name="Equation" r:id="rId20" imgW="254000" imgH="381000" progId="Equation.3">
                    <p:embed/>
                    <p:pic>
                      <p:nvPicPr>
                        <p:cNvPr id="41" name="Object 27"/>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4149" y="3507"/>
                          <a:ext cx="159" cy="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2" name="Freeform 28"/>
            <p:cNvSpPr/>
            <p:nvPr/>
          </p:nvSpPr>
          <p:spPr bwMode="auto">
            <a:xfrm>
              <a:off x="2885" y="3315"/>
              <a:ext cx="2496" cy="448"/>
            </a:xfrm>
            <a:custGeom>
              <a:avLst/>
              <a:gdLst>
                <a:gd name="T0" fmla="*/ 0 w 2496"/>
                <a:gd name="T1" fmla="*/ 96 h 448"/>
                <a:gd name="T2" fmla="*/ 432 w 2496"/>
                <a:gd name="T3" fmla="*/ 384 h 448"/>
                <a:gd name="T4" fmla="*/ 1968 w 2496"/>
                <a:gd name="T5" fmla="*/ 384 h 448"/>
                <a:gd name="T6" fmla="*/ 2496 w 2496"/>
                <a:gd name="T7" fmla="*/ 0 h 44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496" h="448">
                  <a:moveTo>
                    <a:pt x="0" y="96"/>
                  </a:moveTo>
                  <a:cubicBezTo>
                    <a:pt x="52" y="216"/>
                    <a:pt x="104" y="336"/>
                    <a:pt x="432" y="384"/>
                  </a:cubicBezTo>
                  <a:cubicBezTo>
                    <a:pt x="760" y="432"/>
                    <a:pt x="1624" y="448"/>
                    <a:pt x="1968" y="384"/>
                  </a:cubicBezTo>
                  <a:cubicBezTo>
                    <a:pt x="2312" y="320"/>
                    <a:pt x="2404" y="160"/>
                    <a:pt x="2496" y="0"/>
                  </a:cubicBezTo>
                </a:path>
              </a:pathLst>
            </a:custGeom>
            <a:noFill/>
            <a:ln w="9525" cap="flat"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3" name="Group 49"/>
          <p:cNvGrpSpPr/>
          <p:nvPr/>
        </p:nvGrpSpPr>
        <p:grpSpPr bwMode="auto">
          <a:xfrm>
            <a:off x="8453438" y="3509963"/>
            <a:ext cx="571500" cy="1143000"/>
            <a:chOff x="5325" y="2211"/>
            <a:chExt cx="360" cy="720"/>
          </a:xfrm>
        </p:grpSpPr>
        <p:sp>
          <p:nvSpPr>
            <p:cNvPr id="44" name="Freeform 29"/>
            <p:cNvSpPr/>
            <p:nvPr/>
          </p:nvSpPr>
          <p:spPr bwMode="auto">
            <a:xfrm>
              <a:off x="5325" y="2499"/>
              <a:ext cx="360" cy="432"/>
            </a:xfrm>
            <a:custGeom>
              <a:avLst/>
              <a:gdLst>
                <a:gd name="T0" fmla="*/ 248 w 360"/>
                <a:gd name="T1" fmla="*/ 432 h 432"/>
                <a:gd name="T2" fmla="*/ 344 w 360"/>
                <a:gd name="T3" fmla="*/ 144 h 432"/>
                <a:gd name="T4" fmla="*/ 152 w 360"/>
                <a:gd name="T5" fmla="*/ 0 h 432"/>
                <a:gd name="T6" fmla="*/ 8 w 360"/>
                <a:gd name="T7" fmla="*/ 144 h 432"/>
                <a:gd name="T8" fmla="*/ 104 w 360"/>
                <a:gd name="T9" fmla="*/ 384 h 43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0" h="432">
                  <a:moveTo>
                    <a:pt x="248" y="432"/>
                  </a:moveTo>
                  <a:cubicBezTo>
                    <a:pt x="304" y="324"/>
                    <a:pt x="360" y="216"/>
                    <a:pt x="344" y="144"/>
                  </a:cubicBezTo>
                  <a:cubicBezTo>
                    <a:pt x="328" y="72"/>
                    <a:pt x="208" y="0"/>
                    <a:pt x="152" y="0"/>
                  </a:cubicBezTo>
                  <a:cubicBezTo>
                    <a:pt x="96" y="0"/>
                    <a:pt x="16" y="80"/>
                    <a:pt x="8" y="144"/>
                  </a:cubicBezTo>
                  <a:cubicBezTo>
                    <a:pt x="0" y="208"/>
                    <a:pt x="52" y="296"/>
                    <a:pt x="104" y="384"/>
                  </a:cubicBezTo>
                </a:path>
              </a:pathLst>
            </a:custGeom>
            <a:noFill/>
            <a:ln w="9525" cap="flat"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45" name="Object 30"/>
            <p:cNvGraphicFramePr>
              <a:graphicFrameLocks noChangeAspect="1"/>
            </p:cNvGraphicFramePr>
            <p:nvPr>
              <p:extLst>
                <p:ext uri="{D42A27DB-BD31-4B8C-83A1-F6EECF244321}">
                  <p14:modId xmlns:p14="http://schemas.microsoft.com/office/powerpoint/2010/main" val="2330930136"/>
                </p:ext>
              </p:extLst>
            </p:nvPr>
          </p:nvGraphicFramePr>
          <p:xfrm>
            <a:off x="5333" y="2211"/>
            <a:ext cx="320" cy="288"/>
          </p:xfrm>
          <a:graphic>
            <a:graphicData uri="http://schemas.openxmlformats.org/presentationml/2006/ole">
              <mc:AlternateContent xmlns:mc="http://schemas.openxmlformats.org/markup-compatibility/2006">
                <mc:Choice xmlns:v="urn:schemas-microsoft-com:vml" Requires="v">
                  <p:oleObj spid="_x0000_s31197" name="Equation" r:id="rId22" imgW="508000" imgH="457200" progId="Equation.3">
                    <p:embed/>
                  </p:oleObj>
                </mc:Choice>
                <mc:Fallback>
                  <p:oleObj name="Equation" r:id="rId22" imgW="508000" imgH="457200" progId="Equation.3">
                    <p:embed/>
                    <p:pic>
                      <p:nvPicPr>
                        <p:cNvPr id="45" name="Object 30"/>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5333" y="2211"/>
                          <a:ext cx="320"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46" name="Text Box 31"/>
          <p:cNvSpPr txBox="1">
            <a:spLocks noChangeArrowheads="1"/>
          </p:cNvSpPr>
          <p:nvPr/>
        </p:nvSpPr>
        <p:spPr bwMode="auto">
          <a:xfrm>
            <a:off x="5651500" y="723900"/>
            <a:ext cx="1050925"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spcBef>
                <a:spcPct val="20000"/>
              </a:spcBef>
            </a:pPr>
            <a:r>
              <a:rPr kumimoji="0" lang="en-US" altLang="zh-CN" sz="3200" b="0">
                <a:solidFill>
                  <a:schemeClr val="accent2"/>
                </a:solidFill>
                <a:latin typeface="Comic Sans MS" panose="030F0702030302020204" pitchFamily="66" charset="0"/>
              </a:rPr>
              <a:t>NFA</a:t>
            </a:r>
          </a:p>
        </p:txBody>
      </p:sp>
      <p:sp>
        <p:nvSpPr>
          <p:cNvPr id="47" name="Text Box 32"/>
          <p:cNvSpPr txBox="1">
            <a:spLocks noChangeArrowheads="1"/>
          </p:cNvSpPr>
          <p:nvPr/>
        </p:nvSpPr>
        <p:spPr bwMode="auto">
          <a:xfrm>
            <a:off x="5646738" y="3357563"/>
            <a:ext cx="1020762"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spcBef>
                <a:spcPct val="20000"/>
              </a:spcBef>
            </a:pPr>
            <a:r>
              <a:rPr kumimoji="0" lang="en-US" altLang="zh-CN" sz="3200" b="0">
                <a:solidFill>
                  <a:schemeClr val="accent2"/>
                </a:solidFill>
                <a:latin typeface="Comic Sans MS" panose="030F0702030302020204" pitchFamily="66" charset="0"/>
              </a:rPr>
              <a:t>DFA</a:t>
            </a:r>
          </a:p>
        </p:txBody>
      </p:sp>
      <p:graphicFrame>
        <p:nvGraphicFramePr>
          <p:cNvPr id="48" name="Object 33"/>
          <p:cNvGraphicFramePr>
            <a:graphicFrameLocks noChangeAspect="1"/>
          </p:cNvGraphicFramePr>
          <p:nvPr>
            <p:extLst>
              <p:ext uri="{D42A27DB-BD31-4B8C-83A1-F6EECF244321}">
                <p14:modId xmlns:p14="http://schemas.microsoft.com/office/powerpoint/2010/main" val="4250053760"/>
              </p:ext>
            </p:extLst>
          </p:nvPr>
        </p:nvGraphicFramePr>
        <p:xfrm>
          <a:off x="228600" y="1752600"/>
          <a:ext cx="2921000" cy="571500"/>
        </p:xfrm>
        <a:graphic>
          <a:graphicData uri="http://schemas.openxmlformats.org/presentationml/2006/ole">
            <mc:AlternateContent xmlns:mc="http://schemas.openxmlformats.org/markup-compatibility/2006">
              <mc:Choice xmlns:v="urn:schemas-microsoft-com:vml" Requires="v">
                <p:oleObj spid="_x0000_s31198" name="Equation" r:id="rId24" imgW="2921000" imgH="571500" progId="Equation.3">
                  <p:embed/>
                </p:oleObj>
              </mc:Choice>
              <mc:Fallback>
                <p:oleObj name="Equation" r:id="rId24" imgW="2921000" imgH="571500" progId="Equation.3">
                  <p:embed/>
                  <p:pic>
                    <p:nvPicPr>
                      <p:cNvPr id="48" name="Object 33"/>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228600" y="1752600"/>
                        <a:ext cx="2921000" cy="57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9" name="Object 34"/>
          <p:cNvGraphicFramePr>
            <a:graphicFrameLocks noChangeAspect="1"/>
          </p:cNvGraphicFramePr>
          <p:nvPr>
            <p:extLst>
              <p:ext uri="{D42A27DB-BD31-4B8C-83A1-F6EECF244321}">
                <p14:modId xmlns:p14="http://schemas.microsoft.com/office/powerpoint/2010/main" val="2331669488"/>
              </p:ext>
            </p:extLst>
          </p:nvPr>
        </p:nvGraphicFramePr>
        <p:xfrm>
          <a:off x="152400" y="4724400"/>
          <a:ext cx="2997200" cy="571500"/>
        </p:xfrm>
        <a:graphic>
          <a:graphicData uri="http://schemas.openxmlformats.org/presentationml/2006/ole">
            <mc:AlternateContent xmlns:mc="http://schemas.openxmlformats.org/markup-compatibility/2006">
              <mc:Choice xmlns:v="urn:schemas-microsoft-com:vml" Requires="v">
                <p:oleObj spid="_x0000_s31199" name="Equation" r:id="rId26" imgW="2997200" imgH="571500" progId="Equation.3">
                  <p:embed/>
                </p:oleObj>
              </mc:Choice>
              <mc:Fallback>
                <p:oleObj name="Equation" r:id="rId26" imgW="2997200" imgH="571500" progId="Equation.3">
                  <p:embed/>
                  <p:pic>
                    <p:nvPicPr>
                      <p:cNvPr id="49" name="Object 34"/>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152400" y="4724400"/>
                        <a:ext cx="2997200" cy="57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0" name="Object 35"/>
          <p:cNvGraphicFramePr>
            <a:graphicFrameLocks noChangeAspect="1"/>
          </p:cNvGraphicFramePr>
          <p:nvPr>
            <p:extLst>
              <p:ext uri="{D42A27DB-BD31-4B8C-83A1-F6EECF244321}">
                <p14:modId xmlns:p14="http://schemas.microsoft.com/office/powerpoint/2010/main" val="3303434429"/>
              </p:ext>
            </p:extLst>
          </p:nvPr>
        </p:nvGraphicFramePr>
        <p:xfrm>
          <a:off x="6794500" y="723900"/>
          <a:ext cx="646113" cy="571500"/>
        </p:xfrm>
        <a:graphic>
          <a:graphicData uri="http://schemas.openxmlformats.org/presentationml/2006/ole">
            <mc:AlternateContent xmlns:mc="http://schemas.openxmlformats.org/markup-compatibility/2006">
              <mc:Choice xmlns:v="urn:schemas-microsoft-com:vml" Requires="v">
                <p:oleObj spid="_x0000_s31200" name="Equation" r:id="rId28" imgW="647700" imgH="571500" progId="Equation.3">
                  <p:embed/>
                </p:oleObj>
              </mc:Choice>
              <mc:Fallback>
                <p:oleObj name="Equation" r:id="rId28" imgW="647700" imgH="571500" progId="Equation.3">
                  <p:embed/>
                  <p:pic>
                    <p:nvPicPr>
                      <p:cNvPr id="50" name="Object 35"/>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6794500" y="723900"/>
                        <a:ext cx="646113" cy="57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1" name="Object 36"/>
          <p:cNvGraphicFramePr>
            <a:graphicFrameLocks noChangeAspect="1"/>
          </p:cNvGraphicFramePr>
          <p:nvPr>
            <p:extLst>
              <p:ext uri="{D42A27DB-BD31-4B8C-83A1-F6EECF244321}">
                <p14:modId xmlns:p14="http://schemas.microsoft.com/office/powerpoint/2010/main" val="1402077668"/>
              </p:ext>
            </p:extLst>
          </p:nvPr>
        </p:nvGraphicFramePr>
        <p:xfrm>
          <a:off x="6865938" y="3357563"/>
          <a:ext cx="723900" cy="571500"/>
        </p:xfrm>
        <a:graphic>
          <a:graphicData uri="http://schemas.openxmlformats.org/presentationml/2006/ole">
            <mc:AlternateContent xmlns:mc="http://schemas.openxmlformats.org/markup-compatibility/2006">
              <mc:Choice xmlns:v="urn:schemas-microsoft-com:vml" Requires="v">
                <p:oleObj spid="_x0000_s31201" name="Equation" r:id="rId30" imgW="723900" imgH="571500" progId="Equation.3">
                  <p:embed/>
                </p:oleObj>
              </mc:Choice>
              <mc:Fallback>
                <p:oleObj name="Equation" r:id="rId30" imgW="723900" imgH="571500" progId="Equation.3">
                  <p:embed/>
                  <p:pic>
                    <p:nvPicPr>
                      <p:cNvPr id="51" name="Object 36"/>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6865938" y="3357563"/>
                        <a:ext cx="723900" cy="57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circle(in)">
                                      <p:cBhvr>
                                        <p:cTn id="7" dur="2000"/>
                                        <p:tgtEl>
                                          <p:spTgt spid="37"/>
                                        </p:tgtEl>
                                      </p:cBhvr>
                                    </p:animEffect>
                                  </p:childTnLst>
                                </p:cTn>
                              </p:par>
                              <p:par>
                                <p:cTn id="8" presetID="6" presetClass="entr" presetSubtype="16" fill="hold" nodeType="withEffect">
                                  <p:stCondLst>
                                    <p:cond delay="0"/>
                                  </p:stCondLst>
                                  <p:childTnLst>
                                    <p:set>
                                      <p:cBhvr>
                                        <p:cTn id="9" dur="1" fill="hold">
                                          <p:stCondLst>
                                            <p:cond delay="0"/>
                                          </p:stCondLst>
                                        </p:cTn>
                                        <p:tgtEl>
                                          <p:spTgt spid="40"/>
                                        </p:tgtEl>
                                        <p:attrNameLst>
                                          <p:attrName>style.visibility</p:attrName>
                                        </p:attrNameLst>
                                      </p:cBhvr>
                                      <p:to>
                                        <p:strVal val="visible"/>
                                      </p:to>
                                    </p:set>
                                    <p:animEffect transition="in" filter="circle(in)">
                                      <p:cBhvr>
                                        <p:cTn id="10" dur="2000"/>
                                        <p:tgtEl>
                                          <p:spTgt spid="40"/>
                                        </p:tgtEl>
                                      </p:cBhvr>
                                    </p:animEffect>
                                  </p:childTnLst>
                                </p:cTn>
                              </p:par>
                              <p:par>
                                <p:cTn id="11" presetID="6" presetClass="entr" presetSubtype="16" fill="hold"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circle(in)">
                                      <p:cBhvr>
                                        <p:cTn id="13" dur="2000"/>
                                        <p:tgtEl>
                                          <p:spTgt spid="24"/>
                                        </p:tgtEl>
                                      </p:cBhvr>
                                    </p:animEffect>
                                  </p:childTnLst>
                                </p:cTn>
                              </p:par>
                              <p:par>
                                <p:cTn id="14" presetID="6" presetClass="entr" presetSubtype="16" fill="hold" nodeType="withEffect">
                                  <p:stCondLst>
                                    <p:cond delay="0"/>
                                  </p:stCondLst>
                                  <p:childTnLst>
                                    <p:set>
                                      <p:cBhvr>
                                        <p:cTn id="15" dur="1" fill="hold">
                                          <p:stCondLst>
                                            <p:cond delay="0"/>
                                          </p:stCondLst>
                                        </p:cTn>
                                        <p:tgtEl>
                                          <p:spTgt spid="43"/>
                                        </p:tgtEl>
                                        <p:attrNameLst>
                                          <p:attrName>style.visibility</p:attrName>
                                        </p:attrNameLst>
                                      </p:cBhvr>
                                      <p:to>
                                        <p:strVal val="visible"/>
                                      </p:to>
                                    </p:set>
                                    <p:animEffect transition="in" filter="circle(in)">
                                      <p:cBhvr>
                                        <p:cTn id="16" dur="20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Oval 34">
            <a:extLst>
              <a:ext uri="{FF2B5EF4-FFF2-40B4-BE49-F238E27FC236}">
                <a16:creationId xmlns:a16="http://schemas.microsoft.com/office/drawing/2014/main" id="{9F0E6321-5675-4BBB-9CEC-66F30B15FD20}"/>
              </a:ext>
            </a:extLst>
          </p:cNvPr>
          <p:cNvSpPr>
            <a:spLocks noChangeArrowheads="1"/>
          </p:cNvSpPr>
          <p:nvPr/>
        </p:nvSpPr>
        <p:spPr bwMode="auto">
          <a:xfrm>
            <a:off x="3646593" y="4599371"/>
            <a:ext cx="685800" cy="685800"/>
          </a:xfrm>
          <a:prstGeom prst="ellipse">
            <a:avLst/>
          </a:prstGeom>
          <a:solidFill>
            <a:srgbClr val="0066FF"/>
          </a:solidFill>
          <a:ln w="76200">
            <a:solidFill>
              <a:srgbClr val="FF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zh-CN" sz="2400" b="0" dirty="0"/>
          </a:p>
        </p:txBody>
      </p:sp>
      <p:sp>
        <p:nvSpPr>
          <p:cNvPr id="2" name="灯片编号占位符 1"/>
          <p:cNvSpPr>
            <a:spLocks noGrp="1"/>
          </p:cNvSpPr>
          <p:nvPr>
            <p:ph type="sldNum" sz="quarter" idx="12"/>
          </p:nvPr>
        </p:nvSpPr>
        <p:spPr/>
        <p:txBody>
          <a:bodyPr/>
          <a:lstStyle/>
          <a:p>
            <a:fld id="{0C913308-F349-4B6D-A68A-DD1791B4A57B}" type="slidenum">
              <a:rPr lang="zh-CN" altLang="en-US" smtClean="0"/>
              <a:t>56</a:t>
            </a:fld>
            <a:endParaRPr lang="zh-CN" altLang="en-US"/>
          </a:p>
        </p:txBody>
      </p:sp>
      <p:sp>
        <p:nvSpPr>
          <p:cNvPr id="3" name="标题 2"/>
          <p:cNvSpPr>
            <a:spLocks noGrp="1"/>
          </p:cNvSpPr>
          <p:nvPr>
            <p:ph type="title"/>
          </p:nvPr>
        </p:nvSpPr>
        <p:spPr/>
        <p:txBody>
          <a:bodyPr/>
          <a:lstStyle/>
          <a:p>
            <a:r>
              <a:rPr lang="en-US" altLang="zh-CN" dirty="0">
                <a:latin typeface="+mn-lt"/>
              </a:rPr>
              <a:t>NFA</a:t>
            </a:r>
            <a:r>
              <a:rPr lang="zh-CN" altLang="en-US" dirty="0">
                <a:latin typeface="+mn-lt"/>
              </a:rPr>
              <a:t>→</a:t>
            </a:r>
            <a:r>
              <a:rPr lang="en-US" altLang="zh-CN" dirty="0">
                <a:latin typeface="+mn-lt"/>
              </a:rPr>
              <a:t>DFA</a:t>
            </a:r>
            <a:endParaRPr lang="zh-CN" altLang="en-US" dirty="0">
              <a:latin typeface="+mn-lt"/>
            </a:endParaRPr>
          </a:p>
        </p:txBody>
      </p:sp>
      <p:sp>
        <p:nvSpPr>
          <p:cNvPr id="6" name="文本框 5"/>
          <p:cNvSpPr txBox="1"/>
          <p:nvPr/>
        </p:nvSpPr>
        <p:spPr>
          <a:xfrm>
            <a:off x="137951" y="488759"/>
            <a:ext cx="1193689" cy="369332"/>
          </a:xfrm>
          <a:prstGeom prst="rect">
            <a:avLst/>
          </a:prstGeom>
          <a:gradFill flip="none" rotWithShape="1">
            <a:gsLst>
              <a:gs pos="0">
                <a:schemeClr val="accent1">
                  <a:lumMod val="40000"/>
                  <a:lumOff val="60000"/>
                </a:schemeClr>
              </a:gs>
              <a:gs pos="50000">
                <a:schemeClr val="accent1">
                  <a:lumMod val="20000"/>
                  <a:lumOff val="80000"/>
                </a:schemeClr>
              </a:gs>
              <a:gs pos="100000">
                <a:schemeClr val="bg1"/>
              </a:gs>
            </a:gsLst>
            <a:lin ang="0" scaled="1"/>
            <a:tileRect/>
          </a:gradFill>
          <a:effectLst>
            <a:outerShdw blurRad="50800" dist="38100" dir="2700000" algn="tl" rotWithShape="0">
              <a:prstClr val="black">
                <a:alpha val="40000"/>
              </a:prstClr>
            </a:outerShdw>
          </a:effectLst>
        </p:spPr>
        <p:txBody>
          <a:bodyPr wrap="square" rtlCol="0">
            <a:spAutoFit/>
          </a:bodyPr>
          <a:lstStyle/>
          <a:p>
            <a:pPr algn="ctr"/>
            <a:r>
              <a:rPr lang="zh-CN" altLang="en-US" b="1" dirty="0">
                <a:latin typeface="微软雅黑" panose="020B0503020204020204" pitchFamily="34" charset="-122"/>
                <a:ea typeface="微软雅黑" panose="020B0503020204020204" pitchFamily="34" charset="-122"/>
              </a:rPr>
              <a:t>例</a:t>
            </a:r>
            <a:r>
              <a:rPr lang="en-US" altLang="zh-CN" b="1" dirty="0">
                <a:latin typeface="微软雅黑" panose="020B0503020204020204" pitchFamily="34" charset="-122"/>
                <a:ea typeface="微软雅黑" panose="020B0503020204020204" pitchFamily="34" charset="-122"/>
              </a:rPr>
              <a:t>2</a:t>
            </a:r>
            <a:endParaRPr lang="zh-CN" altLang="en-US" b="1" dirty="0">
              <a:latin typeface="微软雅黑" panose="020B0503020204020204" pitchFamily="34" charset="-122"/>
              <a:ea typeface="微软雅黑" panose="020B0503020204020204" pitchFamily="34" charset="-122"/>
            </a:endParaRPr>
          </a:p>
        </p:txBody>
      </p:sp>
      <p:sp>
        <p:nvSpPr>
          <p:cNvPr id="5" name="Rectangle 2"/>
          <p:cNvSpPr txBox="1">
            <a:spLocks noChangeArrowheads="1"/>
          </p:cNvSpPr>
          <p:nvPr/>
        </p:nvSpPr>
        <p:spPr bwMode="auto">
          <a:xfrm>
            <a:off x="1336884" y="472926"/>
            <a:ext cx="7909398" cy="508003"/>
          </a:xfrm>
          <a:prstGeom prst="rect">
            <a:avLst/>
          </a:prstGeom>
          <a:noFill/>
        </p:spPr>
        <p:txBody>
          <a:bodyPr vert="horz" wrap="square" lIns="91440" tIns="45720" rIns="91440" bIns="45720" numCol="1" rtlCol="0" anchor="t" anchorCtr="0" compatLnSpc="1">
            <a:noAutofit/>
          </a:bodyPr>
          <a:lstStyle>
            <a:lvl1pPr algn="ctr" defTabSz="914400" rtl="0" eaLnBrk="1" latinLnBrk="0" hangingPunct="1">
              <a:spcBef>
                <a:spcPct val="0"/>
              </a:spcBef>
              <a:buNone/>
              <a:defRPr sz="2400" kern="1200">
                <a:solidFill>
                  <a:srgbClr val="0070C0"/>
                </a:solidFill>
                <a:latin typeface="黑体" panose="02010609060101010101" pitchFamily="49" charset="-122"/>
                <a:ea typeface="黑体" panose="02010609060101010101" pitchFamily="49" charset="-122"/>
                <a:cs typeface="+mj-cs"/>
              </a:defRPr>
            </a:lvl1pPr>
          </a:lstStyle>
          <a:p>
            <a:r>
              <a:rPr lang="en-US" altLang="zh-CN" dirty="0">
                <a:solidFill>
                  <a:srgbClr val="FF0000"/>
                </a:solidFill>
                <a:latin typeface="+mn-lt"/>
                <a:ea typeface="宋体" panose="02010600030101010101" pitchFamily="2" charset="-122"/>
              </a:rPr>
              <a:t>NFA</a:t>
            </a:r>
            <a:r>
              <a:rPr lang="zh-CN" altLang="en-US" dirty="0">
                <a:solidFill>
                  <a:srgbClr val="FF0000"/>
                </a:solidFill>
                <a:latin typeface="+mn-lt"/>
                <a:ea typeface="宋体" panose="02010600030101010101" pitchFamily="2" charset="-122"/>
              </a:rPr>
              <a:t>的确定化</a:t>
            </a:r>
            <a:r>
              <a:rPr lang="zh-CN" altLang="en-US" dirty="0">
                <a:solidFill>
                  <a:srgbClr val="0000FF"/>
                </a:solidFill>
                <a:latin typeface="+mn-lt"/>
                <a:ea typeface="宋体" panose="02010600030101010101" pitchFamily="2" charset="-122"/>
              </a:rPr>
              <a:t>，给定</a:t>
            </a:r>
            <a:r>
              <a:rPr lang="en-US" altLang="zh-CN" dirty="0">
                <a:solidFill>
                  <a:srgbClr val="0000FF"/>
                </a:solidFill>
                <a:latin typeface="+mn-lt"/>
                <a:ea typeface="宋体" panose="02010600030101010101" pitchFamily="2" charset="-122"/>
              </a:rPr>
              <a:t>NFA</a:t>
            </a:r>
            <a:r>
              <a:rPr lang="zh-CN" altLang="en-US" dirty="0">
                <a:solidFill>
                  <a:srgbClr val="0000FF"/>
                </a:solidFill>
                <a:latin typeface="+mn-lt"/>
                <a:ea typeface="宋体" panose="02010600030101010101" pitchFamily="2" charset="-122"/>
              </a:rPr>
              <a:t>，构造</a:t>
            </a:r>
            <a:r>
              <a:rPr lang="en-US" altLang="zh-CN" dirty="0">
                <a:solidFill>
                  <a:srgbClr val="0000FF"/>
                </a:solidFill>
                <a:latin typeface="+mn-lt"/>
                <a:ea typeface="宋体" panose="02010600030101010101" pitchFamily="2" charset="-122"/>
              </a:rPr>
              <a:t>DFA</a:t>
            </a:r>
            <a:r>
              <a:rPr lang="zh-CN" altLang="en-US" dirty="0">
                <a:solidFill>
                  <a:srgbClr val="0000FF"/>
                </a:solidFill>
                <a:latin typeface="+mn-lt"/>
                <a:ea typeface="宋体" panose="02010600030101010101" pitchFamily="2" charset="-122"/>
              </a:rPr>
              <a:t>，使得识别结果一样</a:t>
            </a:r>
            <a:endParaRPr lang="en-US" altLang="zh-CN" sz="2000" dirty="0">
              <a:solidFill>
                <a:srgbClr val="0000FF"/>
              </a:solidFill>
              <a:latin typeface="+mn-lt"/>
              <a:ea typeface="宋体" panose="02010600030101010101" pitchFamily="2" charset="-122"/>
            </a:endParaRPr>
          </a:p>
        </p:txBody>
      </p:sp>
      <p:sp>
        <p:nvSpPr>
          <p:cNvPr id="7" name="Text Box 3"/>
          <p:cNvSpPr txBox="1">
            <a:spLocks noChangeArrowheads="1"/>
          </p:cNvSpPr>
          <p:nvPr/>
        </p:nvSpPr>
        <p:spPr bwMode="auto">
          <a:xfrm>
            <a:off x="322709" y="1459296"/>
            <a:ext cx="8280400" cy="45720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endParaRPr kumimoji="0" lang="zh-CN" altLang="zh-CN" sz="2400" b="0">
              <a:latin typeface="Arial" panose="020B0604020202020204" pitchFamily="34" charset="0"/>
            </a:endParaRPr>
          </a:p>
        </p:txBody>
      </p:sp>
      <p:sp>
        <p:nvSpPr>
          <p:cNvPr id="8" name="Text Box 4"/>
          <p:cNvSpPr txBox="1">
            <a:spLocks noChangeArrowheads="1"/>
          </p:cNvSpPr>
          <p:nvPr/>
        </p:nvSpPr>
        <p:spPr bwMode="auto">
          <a:xfrm>
            <a:off x="430659" y="1142818"/>
            <a:ext cx="8064500" cy="830997"/>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kumimoji="0" lang="zh-CN" altLang="en-US" sz="2400" dirty="0"/>
              <a:t>例</a:t>
            </a:r>
            <a:r>
              <a:rPr kumimoji="0" lang="en-US" altLang="zh-CN" sz="2400" dirty="0"/>
              <a:t>2.14 </a:t>
            </a:r>
            <a:r>
              <a:rPr kumimoji="0" lang="zh-CN" altLang="en-US" sz="2400" dirty="0"/>
              <a:t>设</a:t>
            </a:r>
            <a:r>
              <a:rPr kumimoji="0" lang="en-US" altLang="zh-CN" sz="2400" dirty="0"/>
              <a:t>A</a:t>
            </a:r>
            <a:r>
              <a:rPr kumimoji="0" lang="zh-CN" altLang="en-US" sz="2400" dirty="0"/>
              <a:t>是</a:t>
            </a:r>
            <a:r>
              <a:rPr kumimoji="0" lang="en-US" altLang="zh-CN" sz="2400" dirty="0"/>
              <a:t>{0,1}</a:t>
            </a:r>
            <a:r>
              <a:rPr kumimoji="0" lang="zh-CN" altLang="en-US" sz="2400" dirty="0"/>
              <a:t>上倒数第</a:t>
            </a:r>
            <a:r>
              <a:rPr kumimoji="0" lang="en-US" altLang="zh-CN" sz="2400" dirty="0"/>
              <a:t>3</a:t>
            </a:r>
            <a:r>
              <a:rPr kumimoji="0" lang="zh-CN" altLang="en-US" sz="2400" dirty="0"/>
              <a:t>个符号为</a:t>
            </a:r>
            <a:r>
              <a:rPr kumimoji="0" lang="en-US" altLang="zh-CN" sz="2400" dirty="0"/>
              <a:t>1</a:t>
            </a:r>
            <a:r>
              <a:rPr kumimoji="0" lang="zh-CN" altLang="en-US" sz="2400" dirty="0"/>
              <a:t>的所有字符串组成的语言（比如</a:t>
            </a:r>
            <a:r>
              <a:rPr kumimoji="0" lang="en-US" altLang="zh-CN" sz="2400" dirty="0"/>
              <a:t>00100</a:t>
            </a:r>
            <a:r>
              <a:rPr kumimoji="0" lang="zh-CN" altLang="en-US" sz="2400" dirty="0"/>
              <a:t>在</a:t>
            </a:r>
            <a:r>
              <a:rPr kumimoji="0" lang="en-US" altLang="zh-CN" sz="2400" dirty="0"/>
              <a:t>A</a:t>
            </a:r>
            <a:r>
              <a:rPr kumimoji="0" lang="zh-CN" altLang="en-US" sz="2400" dirty="0"/>
              <a:t>中，而</a:t>
            </a:r>
            <a:r>
              <a:rPr kumimoji="0" lang="en-US" altLang="zh-CN" sz="2400" dirty="0"/>
              <a:t>0011</a:t>
            </a:r>
            <a:r>
              <a:rPr kumimoji="0" lang="zh-CN" altLang="en-US" sz="2400" dirty="0"/>
              <a:t>不在</a:t>
            </a:r>
            <a:r>
              <a:rPr kumimoji="0" lang="en-US" altLang="zh-CN" sz="2400" dirty="0"/>
              <a:t>A</a:t>
            </a:r>
            <a:r>
              <a:rPr kumimoji="0" lang="zh-CN" altLang="en-US" sz="2400" dirty="0"/>
              <a:t>中）</a:t>
            </a:r>
          </a:p>
        </p:txBody>
      </p:sp>
      <p:sp>
        <p:nvSpPr>
          <p:cNvPr id="9" name="Text Box 5"/>
          <p:cNvSpPr txBox="1">
            <a:spLocks noChangeArrowheads="1"/>
          </p:cNvSpPr>
          <p:nvPr/>
        </p:nvSpPr>
        <p:spPr bwMode="auto">
          <a:xfrm>
            <a:off x="251271" y="2467358"/>
            <a:ext cx="180022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a:t>NFA</a:t>
            </a:r>
          </a:p>
        </p:txBody>
      </p:sp>
      <p:sp>
        <p:nvSpPr>
          <p:cNvPr id="10" name="Text Box 6"/>
          <p:cNvSpPr txBox="1">
            <a:spLocks noChangeArrowheads="1"/>
          </p:cNvSpPr>
          <p:nvPr/>
        </p:nvSpPr>
        <p:spPr bwMode="auto">
          <a:xfrm>
            <a:off x="178246" y="4986721"/>
            <a:ext cx="180022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a:t>DFA</a:t>
            </a:r>
          </a:p>
        </p:txBody>
      </p:sp>
      <p:grpSp>
        <p:nvGrpSpPr>
          <p:cNvPr id="11" name="Group 7"/>
          <p:cNvGrpSpPr/>
          <p:nvPr/>
        </p:nvGrpSpPr>
        <p:grpSpPr bwMode="auto">
          <a:xfrm>
            <a:off x="2351534" y="2394333"/>
            <a:ext cx="1524000" cy="762000"/>
            <a:chOff x="1527" y="1549"/>
            <a:chExt cx="960" cy="480"/>
          </a:xfrm>
        </p:grpSpPr>
        <p:sp>
          <p:nvSpPr>
            <p:cNvPr id="12" name="Freeform 8"/>
            <p:cNvSpPr/>
            <p:nvPr/>
          </p:nvSpPr>
          <p:spPr bwMode="auto">
            <a:xfrm>
              <a:off x="1527" y="1885"/>
              <a:ext cx="960" cy="144"/>
            </a:xfrm>
            <a:custGeom>
              <a:avLst/>
              <a:gdLst>
                <a:gd name="T0" fmla="*/ 0 w 1152"/>
                <a:gd name="T1" fmla="*/ 1 h 240"/>
                <a:gd name="T2" fmla="*/ 33 w 1152"/>
                <a:gd name="T3" fmla="*/ 0 h 240"/>
                <a:gd name="T4" fmla="*/ 63 w 1152"/>
                <a:gd name="T5" fmla="*/ 1 h 240"/>
                <a:gd name="T6" fmla="*/ 0 60000 65536"/>
                <a:gd name="T7" fmla="*/ 0 60000 65536"/>
                <a:gd name="T8" fmla="*/ 0 60000 65536"/>
              </a:gdLst>
              <a:ahLst/>
              <a:cxnLst>
                <a:cxn ang="T6">
                  <a:pos x="T0" y="T1"/>
                </a:cxn>
                <a:cxn ang="T7">
                  <a:pos x="T2" y="T3"/>
                </a:cxn>
                <a:cxn ang="T8">
                  <a:pos x="T4" y="T5"/>
                </a:cxn>
              </a:cxnLst>
              <a:rect l="0" t="0" r="r" b="b"/>
              <a:pathLst>
                <a:path w="1152" h="240">
                  <a:moveTo>
                    <a:pt x="0" y="240"/>
                  </a:moveTo>
                  <a:cubicBezTo>
                    <a:pt x="216" y="120"/>
                    <a:pt x="432" y="0"/>
                    <a:pt x="624" y="0"/>
                  </a:cubicBezTo>
                  <a:cubicBezTo>
                    <a:pt x="816" y="0"/>
                    <a:pt x="984" y="120"/>
                    <a:pt x="1152" y="240"/>
                  </a:cubicBezTo>
                </a:path>
              </a:pathLst>
            </a:custGeom>
            <a:noFill/>
            <a:ln w="28575" cap="flat"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tx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13" name="Text Box 9"/>
            <p:cNvSpPr txBox="1">
              <a:spLocks noChangeArrowheads="1"/>
            </p:cNvSpPr>
            <p:nvPr/>
          </p:nvSpPr>
          <p:spPr bwMode="auto">
            <a:xfrm>
              <a:off x="1910" y="1549"/>
              <a:ext cx="241" cy="327"/>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lgn="ctr" eaLnBrk="1" hangingPunct="1"/>
              <a:r>
                <a:rPr kumimoji="0" lang="en-US" altLang="zh-CN">
                  <a:latin typeface="Arial" panose="020B0604020202020204" pitchFamily="34" charset="0"/>
                </a:rPr>
                <a:t>1</a:t>
              </a:r>
            </a:p>
          </p:txBody>
        </p:sp>
      </p:grpSp>
      <p:grpSp>
        <p:nvGrpSpPr>
          <p:cNvPr id="14" name="Group 10"/>
          <p:cNvGrpSpPr/>
          <p:nvPr/>
        </p:nvGrpSpPr>
        <p:grpSpPr bwMode="auto">
          <a:xfrm>
            <a:off x="4256534" y="2394333"/>
            <a:ext cx="1524000" cy="762000"/>
            <a:chOff x="2727" y="1549"/>
            <a:chExt cx="960" cy="480"/>
          </a:xfrm>
        </p:grpSpPr>
        <p:sp>
          <p:nvSpPr>
            <p:cNvPr id="15" name="Freeform 11"/>
            <p:cNvSpPr/>
            <p:nvPr/>
          </p:nvSpPr>
          <p:spPr bwMode="auto">
            <a:xfrm>
              <a:off x="2727" y="1885"/>
              <a:ext cx="960" cy="144"/>
            </a:xfrm>
            <a:custGeom>
              <a:avLst/>
              <a:gdLst>
                <a:gd name="T0" fmla="*/ 0 w 1152"/>
                <a:gd name="T1" fmla="*/ 1 h 240"/>
                <a:gd name="T2" fmla="*/ 33 w 1152"/>
                <a:gd name="T3" fmla="*/ 0 h 240"/>
                <a:gd name="T4" fmla="*/ 63 w 1152"/>
                <a:gd name="T5" fmla="*/ 1 h 240"/>
                <a:gd name="T6" fmla="*/ 0 60000 65536"/>
                <a:gd name="T7" fmla="*/ 0 60000 65536"/>
                <a:gd name="T8" fmla="*/ 0 60000 65536"/>
              </a:gdLst>
              <a:ahLst/>
              <a:cxnLst>
                <a:cxn ang="T6">
                  <a:pos x="T0" y="T1"/>
                </a:cxn>
                <a:cxn ang="T7">
                  <a:pos x="T2" y="T3"/>
                </a:cxn>
                <a:cxn ang="T8">
                  <a:pos x="T4" y="T5"/>
                </a:cxn>
              </a:cxnLst>
              <a:rect l="0" t="0" r="r" b="b"/>
              <a:pathLst>
                <a:path w="1152" h="240">
                  <a:moveTo>
                    <a:pt x="0" y="240"/>
                  </a:moveTo>
                  <a:cubicBezTo>
                    <a:pt x="216" y="120"/>
                    <a:pt x="432" y="0"/>
                    <a:pt x="624" y="0"/>
                  </a:cubicBezTo>
                  <a:cubicBezTo>
                    <a:pt x="816" y="0"/>
                    <a:pt x="984" y="120"/>
                    <a:pt x="1152" y="240"/>
                  </a:cubicBezTo>
                </a:path>
              </a:pathLst>
            </a:custGeom>
            <a:noFill/>
            <a:ln w="28575" cap="flat"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tx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16" name="Text Box 12"/>
            <p:cNvSpPr txBox="1">
              <a:spLocks noChangeArrowheads="1"/>
            </p:cNvSpPr>
            <p:nvPr/>
          </p:nvSpPr>
          <p:spPr bwMode="auto">
            <a:xfrm>
              <a:off x="2954" y="1549"/>
              <a:ext cx="490" cy="327"/>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lgn="ctr" eaLnBrk="1" hangingPunct="1"/>
              <a:r>
                <a:rPr kumimoji="0" lang="en-US" altLang="zh-CN">
                  <a:latin typeface="Arial" panose="020B0604020202020204" pitchFamily="34" charset="0"/>
                </a:rPr>
                <a:t>0, </a:t>
              </a:r>
              <a:r>
                <a:rPr kumimoji="0" lang="en-US" altLang="zh-CN">
                  <a:latin typeface="Arial" panose="020B0604020202020204" pitchFamily="34" charset="0"/>
                  <a:sym typeface="Symbol" panose="05050102010706020507" pitchFamily="18" charset="2"/>
                </a:rPr>
                <a:t>1</a:t>
              </a:r>
              <a:endParaRPr kumimoji="0" lang="en-US" altLang="zh-CN">
                <a:latin typeface="Arial" panose="020B0604020202020204" pitchFamily="34" charset="0"/>
              </a:endParaRPr>
            </a:p>
          </p:txBody>
        </p:sp>
      </p:grpSp>
      <p:grpSp>
        <p:nvGrpSpPr>
          <p:cNvPr id="17" name="Group 13"/>
          <p:cNvGrpSpPr/>
          <p:nvPr/>
        </p:nvGrpSpPr>
        <p:grpSpPr bwMode="auto">
          <a:xfrm>
            <a:off x="1945134" y="2106996"/>
            <a:ext cx="709612" cy="1008062"/>
            <a:chOff x="1271" y="1117"/>
            <a:chExt cx="447" cy="864"/>
          </a:xfrm>
        </p:grpSpPr>
        <p:sp>
          <p:nvSpPr>
            <p:cNvPr id="18" name="Freeform 14"/>
            <p:cNvSpPr/>
            <p:nvPr/>
          </p:nvSpPr>
          <p:spPr bwMode="auto">
            <a:xfrm>
              <a:off x="1271" y="1405"/>
              <a:ext cx="304" cy="576"/>
            </a:xfrm>
            <a:custGeom>
              <a:avLst/>
              <a:gdLst>
                <a:gd name="T0" fmla="*/ 40 w 304"/>
                <a:gd name="T1" fmla="*/ 1 h 1120"/>
                <a:gd name="T2" fmla="*/ 40 w 304"/>
                <a:gd name="T3" fmla="*/ 1 h 1120"/>
                <a:gd name="T4" fmla="*/ 280 w 304"/>
                <a:gd name="T5" fmla="*/ 1 h 1120"/>
                <a:gd name="T6" fmla="*/ 184 w 304"/>
                <a:gd name="T7" fmla="*/ 1 h 112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04" h="1120">
                  <a:moveTo>
                    <a:pt x="40" y="1120"/>
                  </a:moveTo>
                  <a:cubicBezTo>
                    <a:pt x="20" y="720"/>
                    <a:pt x="0" y="320"/>
                    <a:pt x="40" y="160"/>
                  </a:cubicBezTo>
                  <a:cubicBezTo>
                    <a:pt x="80" y="0"/>
                    <a:pt x="256" y="0"/>
                    <a:pt x="280" y="160"/>
                  </a:cubicBezTo>
                  <a:cubicBezTo>
                    <a:pt x="304" y="320"/>
                    <a:pt x="244" y="720"/>
                    <a:pt x="184" y="1120"/>
                  </a:cubicBezTo>
                </a:path>
              </a:pathLst>
            </a:custGeom>
            <a:noFill/>
            <a:ln w="28575" cap="flat"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tx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19" name="Text Box 15"/>
            <p:cNvSpPr txBox="1">
              <a:spLocks noChangeArrowheads="1"/>
            </p:cNvSpPr>
            <p:nvPr/>
          </p:nvSpPr>
          <p:spPr bwMode="auto">
            <a:xfrm>
              <a:off x="1290" y="1117"/>
              <a:ext cx="428" cy="445"/>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lgn="ctr" eaLnBrk="1" hangingPunct="1"/>
              <a:r>
                <a:rPr kumimoji="0" lang="en-US" altLang="zh-CN">
                  <a:latin typeface="Arial" panose="020B0604020202020204" pitchFamily="34" charset="0"/>
                </a:rPr>
                <a:t>0,1</a:t>
              </a:r>
            </a:p>
          </p:txBody>
        </p:sp>
      </p:grpSp>
      <p:sp>
        <p:nvSpPr>
          <p:cNvPr id="20" name="Line 16"/>
          <p:cNvSpPr>
            <a:spLocks noChangeShapeType="1"/>
          </p:cNvSpPr>
          <p:nvPr/>
        </p:nvSpPr>
        <p:spPr bwMode="auto">
          <a:xfrm flipV="1">
            <a:off x="827534" y="3613533"/>
            <a:ext cx="838200" cy="76200"/>
          </a:xfrm>
          <a:prstGeom prst="line">
            <a:avLst/>
          </a:prstGeom>
          <a:noFill/>
          <a:ln w="285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grpSp>
        <p:nvGrpSpPr>
          <p:cNvPr id="21" name="Group 17"/>
          <p:cNvGrpSpPr/>
          <p:nvPr/>
        </p:nvGrpSpPr>
        <p:grpSpPr bwMode="auto">
          <a:xfrm>
            <a:off x="1741934" y="3156333"/>
            <a:ext cx="6477000" cy="685800"/>
            <a:chOff x="1143" y="2029"/>
            <a:chExt cx="4080" cy="432"/>
          </a:xfrm>
        </p:grpSpPr>
        <p:sp>
          <p:nvSpPr>
            <p:cNvPr id="22" name="Oval 18"/>
            <p:cNvSpPr>
              <a:spLocks noChangeArrowheads="1"/>
            </p:cNvSpPr>
            <p:nvPr/>
          </p:nvSpPr>
          <p:spPr bwMode="auto">
            <a:xfrm>
              <a:off x="1143" y="2029"/>
              <a:ext cx="432" cy="432"/>
            </a:xfrm>
            <a:prstGeom prst="ellipse">
              <a:avLst/>
            </a:prstGeom>
            <a:solidFill>
              <a:srgbClr val="0066FF"/>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3" name="Oval 19"/>
            <p:cNvSpPr>
              <a:spLocks noChangeArrowheads="1"/>
            </p:cNvSpPr>
            <p:nvPr/>
          </p:nvSpPr>
          <p:spPr bwMode="auto">
            <a:xfrm>
              <a:off x="2391" y="2029"/>
              <a:ext cx="432" cy="432"/>
            </a:xfrm>
            <a:prstGeom prst="ellipse">
              <a:avLst/>
            </a:prstGeom>
            <a:solidFill>
              <a:srgbClr val="0066FF"/>
            </a:solidFill>
            <a:ln w="31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4" name="Oval 20"/>
            <p:cNvSpPr>
              <a:spLocks noChangeArrowheads="1"/>
            </p:cNvSpPr>
            <p:nvPr/>
          </p:nvSpPr>
          <p:spPr bwMode="auto">
            <a:xfrm>
              <a:off x="3543" y="2029"/>
              <a:ext cx="432" cy="432"/>
            </a:xfrm>
            <a:prstGeom prst="ellipse">
              <a:avLst/>
            </a:prstGeom>
            <a:solidFill>
              <a:srgbClr val="0066FF"/>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5" name="Oval 21"/>
            <p:cNvSpPr>
              <a:spLocks noChangeArrowheads="1"/>
            </p:cNvSpPr>
            <p:nvPr/>
          </p:nvSpPr>
          <p:spPr bwMode="auto">
            <a:xfrm>
              <a:off x="4791" y="2029"/>
              <a:ext cx="432" cy="432"/>
            </a:xfrm>
            <a:prstGeom prst="ellipse">
              <a:avLst/>
            </a:prstGeom>
            <a:solidFill>
              <a:srgbClr val="0066FF"/>
            </a:solidFill>
            <a:ln w="76200">
              <a:solidFill>
                <a:srgbClr val="FF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nvGrpSpPr>
            <p:cNvPr id="26" name="Group 22"/>
            <p:cNvGrpSpPr/>
            <p:nvPr/>
          </p:nvGrpSpPr>
          <p:grpSpPr bwMode="auto">
            <a:xfrm>
              <a:off x="1233" y="2029"/>
              <a:ext cx="3944" cy="327"/>
              <a:chOff x="1233" y="2029"/>
              <a:chExt cx="3944" cy="327"/>
            </a:xfrm>
          </p:grpSpPr>
          <p:sp>
            <p:nvSpPr>
              <p:cNvPr id="27" name="Text Box 23"/>
              <p:cNvSpPr txBox="1">
                <a:spLocks noChangeArrowheads="1"/>
              </p:cNvSpPr>
              <p:nvPr/>
            </p:nvSpPr>
            <p:spPr bwMode="auto">
              <a:xfrm>
                <a:off x="1233" y="2029"/>
                <a:ext cx="338" cy="327"/>
              </a:xfrm>
              <a:prstGeom prst="rect">
                <a:avLst/>
              </a:prstGeom>
              <a:noFill/>
              <a:ln>
                <a:noFill/>
              </a:ln>
              <a:effectLst/>
              <a:extLst>
                <a:ext uri="{909E8E84-426E-40DD-AFC4-6F175D3DCCD1}">
                  <a14:hiddenFill xmlns:a14="http://schemas.microsoft.com/office/drawing/2010/main">
                    <a:solidFill>
                      <a:schemeClr val="tx2"/>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lgn="ctr" eaLnBrk="1" hangingPunct="1"/>
                <a:r>
                  <a:rPr kumimoji="0" lang="en-US" altLang="zh-CN">
                    <a:solidFill>
                      <a:srgbClr val="FFFF00"/>
                    </a:solidFill>
                    <a:latin typeface="Arial" panose="020B0604020202020204" pitchFamily="34" charset="0"/>
                  </a:rPr>
                  <a:t>q</a:t>
                </a:r>
                <a:r>
                  <a:rPr kumimoji="0" lang="en-US" altLang="zh-CN" baseline="-25000">
                    <a:solidFill>
                      <a:srgbClr val="FFFF00"/>
                    </a:solidFill>
                    <a:latin typeface="Arial" panose="020B0604020202020204" pitchFamily="34" charset="0"/>
                  </a:rPr>
                  <a:t>1</a:t>
                </a:r>
              </a:p>
            </p:txBody>
          </p:sp>
          <p:sp>
            <p:nvSpPr>
              <p:cNvPr id="28" name="Text Box 24"/>
              <p:cNvSpPr txBox="1">
                <a:spLocks noChangeArrowheads="1"/>
              </p:cNvSpPr>
              <p:nvPr/>
            </p:nvSpPr>
            <p:spPr bwMode="auto">
              <a:xfrm>
                <a:off x="2439" y="2029"/>
                <a:ext cx="338" cy="327"/>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lgn="ctr" eaLnBrk="1" hangingPunct="1"/>
                <a:r>
                  <a:rPr kumimoji="0" lang="en-US" altLang="zh-CN">
                    <a:solidFill>
                      <a:srgbClr val="FFFF00"/>
                    </a:solidFill>
                    <a:latin typeface="Arial" panose="020B0604020202020204" pitchFamily="34" charset="0"/>
                  </a:rPr>
                  <a:t>q</a:t>
                </a:r>
                <a:r>
                  <a:rPr kumimoji="0" lang="en-US" altLang="zh-CN" baseline="-25000">
                    <a:solidFill>
                      <a:srgbClr val="FFFF00"/>
                    </a:solidFill>
                    <a:latin typeface="Arial" panose="020B0604020202020204" pitchFamily="34" charset="0"/>
                  </a:rPr>
                  <a:t>2</a:t>
                </a:r>
              </a:p>
            </p:txBody>
          </p:sp>
          <p:sp>
            <p:nvSpPr>
              <p:cNvPr id="29" name="Text Box 25"/>
              <p:cNvSpPr txBox="1">
                <a:spLocks noChangeArrowheads="1"/>
              </p:cNvSpPr>
              <p:nvPr/>
            </p:nvSpPr>
            <p:spPr bwMode="auto">
              <a:xfrm>
                <a:off x="3591" y="2029"/>
                <a:ext cx="338" cy="327"/>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lgn="ctr" eaLnBrk="1" hangingPunct="1"/>
                <a:r>
                  <a:rPr kumimoji="0" lang="en-US" altLang="zh-CN">
                    <a:solidFill>
                      <a:srgbClr val="FFFF00"/>
                    </a:solidFill>
                    <a:latin typeface="Arial" panose="020B0604020202020204" pitchFamily="34" charset="0"/>
                  </a:rPr>
                  <a:t>q</a:t>
                </a:r>
                <a:r>
                  <a:rPr kumimoji="0" lang="en-US" altLang="zh-CN" baseline="-25000">
                    <a:solidFill>
                      <a:srgbClr val="FFFF00"/>
                    </a:solidFill>
                    <a:latin typeface="Arial" panose="020B0604020202020204" pitchFamily="34" charset="0"/>
                  </a:rPr>
                  <a:t>3</a:t>
                </a:r>
              </a:p>
            </p:txBody>
          </p:sp>
          <p:sp>
            <p:nvSpPr>
              <p:cNvPr id="30" name="Text Box 26"/>
              <p:cNvSpPr txBox="1">
                <a:spLocks noChangeArrowheads="1"/>
              </p:cNvSpPr>
              <p:nvPr/>
            </p:nvSpPr>
            <p:spPr bwMode="auto">
              <a:xfrm>
                <a:off x="4839" y="2029"/>
                <a:ext cx="338" cy="327"/>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lgn="ctr" eaLnBrk="1" hangingPunct="1"/>
                <a:r>
                  <a:rPr kumimoji="0" lang="en-US" altLang="zh-CN">
                    <a:solidFill>
                      <a:srgbClr val="FFFF00"/>
                    </a:solidFill>
                    <a:latin typeface="Arial" panose="020B0604020202020204" pitchFamily="34" charset="0"/>
                  </a:rPr>
                  <a:t>q</a:t>
                </a:r>
                <a:r>
                  <a:rPr kumimoji="0" lang="en-US" altLang="zh-CN" baseline="-25000">
                    <a:solidFill>
                      <a:srgbClr val="FFFF00"/>
                    </a:solidFill>
                    <a:latin typeface="Arial" panose="020B0604020202020204" pitchFamily="34" charset="0"/>
                  </a:rPr>
                  <a:t>4</a:t>
                </a:r>
              </a:p>
            </p:txBody>
          </p:sp>
        </p:grpSp>
      </p:grpSp>
      <p:grpSp>
        <p:nvGrpSpPr>
          <p:cNvPr id="31" name="Group 27"/>
          <p:cNvGrpSpPr/>
          <p:nvPr/>
        </p:nvGrpSpPr>
        <p:grpSpPr bwMode="auto">
          <a:xfrm>
            <a:off x="6161534" y="2394333"/>
            <a:ext cx="1524000" cy="762000"/>
            <a:chOff x="3927" y="1549"/>
            <a:chExt cx="960" cy="480"/>
          </a:xfrm>
        </p:grpSpPr>
        <p:sp>
          <p:nvSpPr>
            <p:cNvPr id="32" name="Freeform 28"/>
            <p:cNvSpPr/>
            <p:nvPr/>
          </p:nvSpPr>
          <p:spPr bwMode="auto">
            <a:xfrm>
              <a:off x="3927" y="1885"/>
              <a:ext cx="960" cy="144"/>
            </a:xfrm>
            <a:custGeom>
              <a:avLst/>
              <a:gdLst>
                <a:gd name="T0" fmla="*/ 0 w 1152"/>
                <a:gd name="T1" fmla="*/ 1 h 240"/>
                <a:gd name="T2" fmla="*/ 33 w 1152"/>
                <a:gd name="T3" fmla="*/ 0 h 240"/>
                <a:gd name="T4" fmla="*/ 63 w 1152"/>
                <a:gd name="T5" fmla="*/ 1 h 240"/>
                <a:gd name="T6" fmla="*/ 0 60000 65536"/>
                <a:gd name="T7" fmla="*/ 0 60000 65536"/>
                <a:gd name="T8" fmla="*/ 0 60000 65536"/>
              </a:gdLst>
              <a:ahLst/>
              <a:cxnLst>
                <a:cxn ang="T6">
                  <a:pos x="T0" y="T1"/>
                </a:cxn>
                <a:cxn ang="T7">
                  <a:pos x="T2" y="T3"/>
                </a:cxn>
                <a:cxn ang="T8">
                  <a:pos x="T4" y="T5"/>
                </a:cxn>
              </a:cxnLst>
              <a:rect l="0" t="0" r="r" b="b"/>
              <a:pathLst>
                <a:path w="1152" h="240">
                  <a:moveTo>
                    <a:pt x="0" y="240"/>
                  </a:moveTo>
                  <a:cubicBezTo>
                    <a:pt x="216" y="120"/>
                    <a:pt x="432" y="0"/>
                    <a:pt x="624" y="0"/>
                  </a:cubicBezTo>
                  <a:cubicBezTo>
                    <a:pt x="816" y="0"/>
                    <a:pt x="984" y="120"/>
                    <a:pt x="1152" y="240"/>
                  </a:cubicBezTo>
                </a:path>
              </a:pathLst>
            </a:custGeom>
            <a:noFill/>
            <a:ln w="28575" cap="flat"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tx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33" name="Text Box 29"/>
            <p:cNvSpPr txBox="1">
              <a:spLocks noChangeArrowheads="1"/>
            </p:cNvSpPr>
            <p:nvPr/>
          </p:nvSpPr>
          <p:spPr bwMode="auto">
            <a:xfrm>
              <a:off x="4217" y="1549"/>
              <a:ext cx="428" cy="327"/>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lgn="ctr" eaLnBrk="1" hangingPunct="1"/>
              <a:r>
                <a:rPr kumimoji="0" lang="en-US" altLang="zh-CN">
                  <a:latin typeface="Arial" panose="020B0604020202020204" pitchFamily="34" charset="0"/>
                </a:rPr>
                <a:t>0,1</a:t>
              </a:r>
            </a:p>
          </p:txBody>
        </p:sp>
      </p:grpSp>
      <p:grpSp>
        <p:nvGrpSpPr>
          <p:cNvPr id="34" name="Group 30"/>
          <p:cNvGrpSpPr/>
          <p:nvPr/>
        </p:nvGrpSpPr>
        <p:grpSpPr bwMode="auto">
          <a:xfrm>
            <a:off x="1683990" y="4601752"/>
            <a:ext cx="6491287" cy="685800"/>
            <a:chOff x="1143" y="2029"/>
            <a:chExt cx="4089" cy="432"/>
          </a:xfrm>
        </p:grpSpPr>
        <p:sp>
          <p:nvSpPr>
            <p:cNvPr id="35" name="Oval 31"/>
            <p:cNvSpPr>
              <a:spLocks noChangeArrowheads="1"/>
            </p:cNvSpPr>
            <p:nvPr/>
          </p:nvSpPr>
          <p:spPr bwMode="auto">
            <a:xfrm>
              <a:off x="1143" y="2029"/>
              <a:ext cx="432" cy="432"/>
            </a:xfrm>
            <a:prstGeom prst="ellipse">
              <a:avLst/>
            </a:prstGeom>
            <a:solidFill>
              <a:srgbClr val="0066FF"/>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6" name="Oval 32"/>
            <p:cNvSpPr>
              <a:spLocks noChangeArrowheads="1"/>
            </p:cNvSpPr>
            <p:nvPr/>
          </p:nvSpPr>
          <p:spPr bwMode="auto">
            <a:xfrm>
              <a:off x="2391" y="2029"/>
              <a:ext cx="432" cy="432"/>
            </a:xfrm>
            <a:prstGeom prst="ellipse">
              <a:avLst/>
            </a:prstGeom>
            <a:solidFill>
              <a:srgbClr val="0066FF"/>
            </a:solidFill>
            <a:ln w="31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7" name="Oval 33"/>
            <p:cNvSpPr>
              <a:spLocks noChangeArrowheads="1"/>
            </p:cNvSpPr>
            <p:nvPr/>
          </p:nvSpPr>
          <p:spPr bwMode="auto">
            <a:xfrm>
              <a:off x="3543" y="2029"/>
              <a:ext cx="432" cy="432"/>
            </a:xfrm>
            <a:prstGeom prst="ellipse">
              <a:avLst/>
            </a:prstGeom>
            <a:solidFill>
              <a:srgbClr val="0066FF"/>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8" name="Oval 34"/>
            <p:cNvSpPr>
              <a:spLocks noChangeArrowheads="1"/>
            </p:cNvSpPr>
            <p:nvPr/>
          </p:nvSpPr>
          <p:spPr bwMode="auto">
            <a:xfrm>
              <a:off x="4791" y="2029"/>
              <a:ext cx="432" cy="432"/>
            </a:xfrm>
            <a:prstGeom prst="ellipse">
              <a:avLst/>
            </a:prstGeom>
            <a:solidFill>
              <a:srgbClr val="0066FF"/>
            </a:solidFill>
            <a:ln w="76200">
              <a:solidFill>
                <a:srgbClr val="FF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zh-CN" sz="2400" b="0"/>
            </a:p>
          </p:txBody>
        </p:sp>
        <p:grpSp>
          <p:nvGrpSpPr>
            <p:cNvPr id="39" name="Group 35"/>
            <p:cNvGrpSpPr/>
            <p:nvPr/>
          </p:nvGrpSpPr>
          <p:grpSpPr bwMode="auto">
            <a:xfrm>
              <a:off x="1180" y="2061"/>
              <a:ext cx="4052" cy="288"/>
              <a:chOff x="1180" y="2061"/>
              <a:chExt cx="4052" cy="288"/>
            </a:xfrm>
          </p:grpSpPr>
          <p:sp>
            <p:nvSpPr>
              <p:cNvPr id="40" name="Text Box 36"/>
              <p:cNvSpPr txBox="1">
                <a:spLocks noChangeArrowheads="1"/>
              </p:cNvSpPr>
              <p:nvPr/>
            </p:nvSpPr>
            <p:spPr bwMode="auto">
              <a:xfrm>
                <a:off x="1180" y="2061"/>
                <a:ext cx="446" cy="288"/>
              </a:xfrm>
              <a:prstGeom prst="rect">
                <a:avLst/>
              </a:prstGeom>
              <a:noFill/>
              <a:ln>
                <a:noFill/>
              </a:ln>
              <a:effectLst/>
              <a:extLst>
                <a:ext uri="{909E8E84-426E-40DD-AFC4-6F175D3DCCD1}">
                  <a14:hiddenFill xmlns:a14="http://schemas.microsoft.com/office/drawing/2010/main">
                    <a:solidFill>
                      <a:schemeClr val="tx2"/>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lgn="ctr" eaLnBrk="1" hangingPunct="1"/>
                <a:r>
                  <a:rPr kumimoji="0" lang="en-US" altLang="zh-CN" sz="2400">
                    <a:solidFill>
                      <a:srgbClr val="FFFF00"/>
                    </a:solidFill>
                    <a:latin typeface="Arial" panose="020B0604020202020204" pitchFamily="34" charset="0"/>
                  </a:rPr>
                  <a:t>q</a:t>
                </a:r>
                <a:r>
                  <a:rPr kumimoji="0" lang="en-US" altLang="zh-CN" sz="2400" baseline="-25000">
                    <a:solidFill>
                      <a:srgbClr val="FFFF00"/>
                    </a:solidFill>
                    <a:latin typeface="Arial" panose="020B0604020202020204" pitchFamily="34" charset="0"/>
                  </a:rPr>
                  <a:t>000</a:t>
                </a:r>
              </a:p>
            </p:txBody>
          </p:sp>
          <p:sp>
            <p:nvSpPr>
              <p:cNvPr id="41" name="Text Box 37"/>
              <p:cNvSpPr txBox="1">
                <a:spLocks noChangeArrowheads="1"/>
              </p:cNvSpPr>
              <p:nvPr/>
            </p:nvSpPr>
            <p:spPr bwMode="auto">
              <a:xfrm>
                <a:off x="2375" y="2061"/>
                <a:ext cx="446" cy="288"/>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lgn="ctr" eaLnBrk="1" hangingPunct="1"/>
                <a:r>
                  <a:rPr kumimoji="0" lang="en-US" altLang="zh-CN" sz="2400" dirty="0">
                    <a:solidFill>
                      <a:srgbClr val="FFFF00"/>
                    </a:solidFill>
                    <a:latin typeface="Arial" panose="020B0604020202020204" pitchFamily="34" charset="0"/>
                  </a:rPr>
                  <a:t>q</a:t>
                </a:r>
                <a:r>
                  <a:rPr kumimoji="0" lang="en-US" altLang="zh-CN" sz="2400" baseline="-25000" dirty="0">
                    <a:solidFill>
                      <a:srgbClr val="FFFF00"/>
                    </a:solidFill>
                    <a:latin typeface="Arial" panose="020B0604020202020204" pitchFamily="34" charset="0"/>
                  </a:rPr>
                  <a:t>100</a:t>
                </a:r>
              </a:p>
            </p:txBody>
          </p:sp>
          <p:sp>
            <p:nvSpPr>
              <p:cNvPr id="42" name="Text Box 38"/>
              <p:cNvSpPr txBox="1">
                <a:spLocks noChangeArrowheads="1"/>
              </p:cNvSpPr>
              <p:nvPr/>
            </p:nvSpPr>
            <p:spPr bwMode="auto">
              <a:xfrm>
                <a:off x="3538" y="2061"/>
                <a:ext cx="446" cy="288"/>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lgn="ctr" eaLnBrk="1" hangingPunct="1"/>
                <a:r>
                  <a:rPr kumimoji="0" lang="en-US" altLang="zh-CN" sz="2400">
                    <a:solidFill>
                      <a:srgbClr val="FFFF00"/>
                    </a:solidFill>
                    <a:latin typeface="Arial" panose="020B0604020202020204" pitchFamily="34" charset="0"/>
                  </a:rPr>
                  <a:t>q</a:t>
                </a:r>
                <a:r>
                  <a:rPr kumimoji="0" lang="en-US" altLang="zh-CN" sz="2400" baseline="-25000">
                    <a:solidFill>
                      <a:srgbClr val="FFFF00"/>
                    </a:solidFill>
                    <a:latin typeface="Arial" panose="020B0604020202020204" pitchFamily="34" charset="0"/>
                  </a:rPr>
                  <a:t>010</a:t>
                </a:r>
              </a:p>
            </p:txBody>
          </p:sp>
          <p:sp>
            <p:nvSpPr>
              <p:cNvPr id="43" name="Text Box 39"/>
              <p:cNvSpPr txBox="1">
                <a:spLocks noChangeArrowheads="1"/>
              </p:cNvSpPr>
              <p:nvPr/>
            </p:nvSpPr>
            <p:spPr bwMode="auto">
              <a:xfrm>
                <a:off x="4786" y="2061"/>
                <a:ext cx="446" cy="288"/>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lgn="ctr" eaLnBrk="1" hangingPunct="1"/>
                <a:r>
                  <a:rPr kumimoji="0" lang="en-US" altLang="zh-CN" sz="2400">
                    <a:solidFill>
                      <a:srgbClr val="FFFF00"/>
                    </a:solidFill>
                    <a:latin typeface="Arial" panose="020B0604020202020204" pitchFamily="34" charset="0"/>
                  </a:rPr>
                  <a:t>q</a:t>
                </a:r>
                <a:r>
                  <a:rPr kumimoji="0" lang="en-US" altLang="zh-CN" sz="2400" baseline="-25000">
                    <a:solidFill>
                      <a:srgbClr val="FFFF00"/>
                    </a:solidFill>
                    <a:latin typeface="Arial" panose="020B0604020202020204" pitchFamily="34" charset="0"/>
                  </a:rPr>
                  <a:t>110</a:t>
                </a:r>
              </a:p>
            </p:txBody>
          </p:sp>
        </p:grpSp>
      </p:grpSp>
      <p:sp>
        <p:nvSpPr>
          <p:cNvPr id="44" name="Oval 40"/>
          <p:cNvSpPr>
            <a:spLocks noChangeArrowheads="1"/>
          </p:cNvSpPr>
          <p:nvPr/>
        </p:nvSpPr>
        <p:spPr bwMode="auto">
          <a:xfrm>
            <a:off x="3669159" y="5634421"/>
            <a:ext cx="685800" cy="685800"/>
          </a:xfrm>
          <a:prstGeom prst="ellipse">
            <a:avLst/>
          </a:prstGeom>
          <a:solidFill>
            <a:srgbClr val="0066FF"/>
          </a:solidFill>
          <a:ln w="76200">
            <a:solidFill>
              <a:srgbClr val="FF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zh-CN" sz="2400" b="0"/>
          </a:p>
        </p:txBody>
      </p:sp>
      <p:grpSp>
        <p:nvGrpSpPr>
          <p:cNvPr id="45" name="Group 41"/>
          <p:cNvGrpSpPr/>
          <p:nvPr/>
        </p:nvGrpSpPr>
        <p:grpSpPr bwMode="auto">
          <a:xfrm>
            <a:off x="1691134" y="5634421"/>
            <a:ext cx="6491287" cy="685800"/>
            <a:chOff x="1143" y="2029"/>
            <a:chExt cx="4089" cy="432"/>
          </a:xfrm>
        </p:grpSpPr>
        <p:sp>
          <p:nvSpPr>
            <p:cNvPr id="46" name="Oval 42"/>
            <p:cNvSpPr>
              <a:spLocks noChangeArrowheads="1"/>
            </p:cNvSpPr>
            <p:nvPr/>
          </p:nvSpPr>
          <p:spPr bwMode="auto">
            <a:xfrm>
              <a:off x="1143" y="2029"/>
              <a:ext cx="432" cy="432"/>
            </a:xfrm>
            <a:prstGeom prst="ellipse">
              <a:avLst/>
            </a:prstGeom>
            <a:solidFill>
              <a:srgbClr val="0066FF"/>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7" name="Oval 43"/>
            <p:cNvSpPr>
              <a:spLocks noChangeArrowheads="1"/>
            </p:cNvSpPr>
            <p:nvPr/>
          </p:nvSpPr>
          <p:spPr bwMode="auto">
            <a:xfrm>
              <a:off x="2391" y="2029"/>
              <a:ext cx="432" cy="432"/>
            </a:xfrm>
            <a:prstGeom prst="ellipse">
              <a:avLst/>
            </a:prstGeom>
            <a:solidFill>
              <a:srgbClr val="0066FF"/>
            </a:solidFill>
            <a:ln w="31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8" name="Oval 44"/>
            <p:cNvSpPr>
              <a:spLocks noChangeArrowheads="1"/>
            </p:cNvSpPr>
            <p:nvPr/>
          </p:nvSpPr>
          <p:spPr bwMode="auto">
            <a:xfrm>
              <a:off x="3543" y="2029"/>
              <a:ext cx="432" cy="432"/>
            </a:xfrm>
            <a:prstGeom prst="ellipse">
              <a:avLst/>
            </a:prstGeom>
            <a:solidFill>
              <a:srgbClr val="0066FF"/>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9" name="Oval 45"/>
            <p:cNvSpPr>
              <a:spLocks noChangeArrowheads="1"/>
            </p:cNvSpPr>
            <p:nvPr/>
          </p:nvSpPr>
          <p:spPr bwMode="auto">
            <a:xfrm>
              <a:off x="4791" y="2029"/>
              <a:ext cx="432" cy="432"/>
            </a:xfrm>
            <a:prstGeom prst="ellipse">
              <a:avLst/>
            </a:prstGeom>
            <a:solidFill>
              <a:srgbClr val="0066FF"/>
            </a:solidFill>
            <a:ln w="76200">
              <a:solidFill>
                <a:srgbClr val="FF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zh-CN" sz="2400" b="0"/>
            </a:p>
          </p:txBody>
        </p:sp>
        <p:grpSp>
          <p:nvGrpSpPr>
            <p:cNvPr id="50" name="Group 46"/>
            <p:cNvGrpSpPr/>
            <p:nvPr/>
          </p:nvGrpSpPr>
          <p:grpSpPr bwMode="auto">
            <a:xfrm>
              <a:off x="1180" y="2061"/>
              <a:ext cx="4052" cy="288"/>
              <a:chOff x="1180" y="2061"/>
              <a:chExt cx="4052" cy="288"/>
            </a:xfrm>
          </p:grpSpPr>
          <p:sp>
            <p:nvSpPr>
              <p:cNvPr id="51" name="Text Box 47"/>
              <p:cNvSpPr txBox="1">
                <a:spLocks noChangeArrowheads="1"/>
              </p:cNvSpPr>
              <p:nvPr/>
            </p:nvSpPr>
            <p:spPr bwMode="auto">
              <a:xfrm>
                <a:off x="1180" y="2061"/>
                <a:ext cx="446" cy="288"/>
              </a:xfrm>
              <a:prstGeom prst="rect">
                <a:avLst/>
              </a:prstGeom>
              <a:noFill/>
              <a:ln>
                <a:noFill/>
              </a:ln>
              <a:effectLst/>
              <a:extLst>
                <a:ext uri="{909E8E84-426E-40DD-AFC4-6F175D3DCCD1}">
                  <a14:hiddenFill xmlns:a14="http://schemas.microsoft.com/office/drawing/2010/main">
                    <a:solidFill>
                      <a:schemeClr val="tx2"/>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lgn="ctr" eaLnBrk="1" hangingPunct="1"/>
                <a:r>
                  <a:rPr kumimoji="0" lang="en-US" altLang="zh-CN" sz="2400">
                    <a:solidFill>
                      <a:srgbClr val="FFFF00"/>
                    </a:solidFill>
                    <a:latin typeface="Arial" panose="020B0604020202020204" pitchFamily="34" charset="0"/>
                  </a:rPr>
                  <a:t>q</a:t>
                </a:r>
                <a:r>
                  <a:rPr kumimoji="0" lang="en-US" altLang="zh-CN" sz="2400" baseline="-25000">
                    <a:solidFill>
                      <a:srgbClr val="FFFF00"/>
                    </a:solidFill>
                    <a:latin typeface="Arial" panose="020B0604020202020204" pitchFamily="34" charset="0"/>
                  </a:rPr>
                  <a:t>001</a:t>
                </a:r>
              </a:p>
            </p:txBody>
          </p:sp>
          <p:sp>
            <p:nvSpPr>
              <p:cNvPr id="52" name="Text Box 48"/>
              <p:cNvSpPr txBox="1">
                <a:spLocks noChangeArrowheads="1"/>
              </p:cNvSpPr>
              <p:nvPr/>
            </p:nvSpPr>
            <p:spPr bwMode="auto">
              <a:xfrm>
                <a:off x="2386" y="2061"/>
                <a:ext cx="446" cy="288"/>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lgn="ctr" eaLnBrk="1" hangingPunct="1"/>
                <a:r>
                  <a:rPr kumimoji="0" lang="en-US" altLang="zh-CN" sz="2400">
                    <a:solidFill>
                      <a:srgbClr val="FFFF00"/>
                    </a:solidFill>
                    <a:latin typeface="Arial" panose="020B0604020202020204" pitchFamily="34" charset="0"/>
                  </a:rPr>
                  <a:t>q</a:t>
                </a:r>
                <a:r>
                  <a:rPr kumimoji="0" lang="en-US" altLang="zh-CN" sz="2400" baseline="-25000">
                    <a:solidFill>
                      <a:srgbClr val="FFFF00"/>
                    </a:solidFill>
                    <a:latin typeface="Arial" panose="020B0604020202020204" pitchFamily="34" charset="0"/>
                  </a:rPr>
                  <a:t>101</a:t>
                </a:r>
              </a:p>
            </p:txBody>
          </p:sp>
          <p:sp>
            <p:nvSpPr>
              <p:cNvPr id="53" name="Text Box 49"/>
              <p:cNvSpPr txBox="1">
                <a:spLocks noChangeArrowheads="1"/>
              </p:cNvSpPr>
              <p:nvPr/>
            </p:nvSpPr>
            <p:spPr bwMode="auto">
              <a:xfrm>
                <a:off x="3538" y="2061"/>
                <a:ext cx="446" cy="288"/>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lgn="ctr" eaLnBrk="1" hangingPunct="1"/>
                <a:r>
                  <a:rPr kumimoji="0" lang="en-US" altLang="zh-CN" sz="2400">
                    <a:solidFill>
                      <a:srgbClr val="FFFF00"/>
                    </a:solidFill>
                    <a:latin typeface="Arial" panose="020B0604020202020204" pitchFamily="34" charset="0"/>
                  </a:rPr>
                  <a:t>q</a:t>
                </a:r>
                <a:r>
                  <a:rPr kumimoji="0" lang="en-US" altLang="zh-CN" sz="2400" baseline="-25000">
                    <a:solidFill>
                      <a:srgbClr val="FFFF00"/>
                    </a:solidFill>
                    <a:latin typeface="Arial" panose="020B0604020202020204" pitchFamily="34" charset="0"/>
                  </a:rPr>
                  <a:t>011</a:t>
                </a:r>
              </a:p>
            </p:txBody>
          </p:sp>
          <p:sp>
            <p:nvSpPr>
              <p:cNvPr id="54" name="Text Box 50"/>
              <p:cNvSpPr txBox="1">
                <a:spLocks noChangeArrowheads="1"/>
              </p:cNvSpPr>
              <p:nvPr/>
            </p:nvSpPr>
            <p:spPr bwMode="auto">
              <a:xfrm>
                <a:off x="4786" y="2061"/>
                <a:ext cx="446" cy="288"/>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lgn="ctr" eaLnBrk="1" hangingPunct="1"/>
                <a:r>
                  <a:rPr kumimoji="0" lang="en-US" altLang="zh-CN" sz="2400">
                    <a:solidFill>
                      <a:srgbClr val="FFFF00"/>
                    </a:solidFill>
                    <a:latin typeface="Arial" panose="020B0604020202020204" pitchFamily="34" charset="0"/>
                  </a:rPr>
                  <a:t>q</a:t>
                </a:r>
                <a:r>
                  <a:rPr kumimoji="0" lang="en-US" altLang="zh-CN" sz="2400" baseline="-25000">
                    <a:solidFill>
                      <a:srgbClr val="FFFF00"/>
                    </a:solidFill>
                    <a:latin typeface="Arial" panose="020B0604020202020204" pitchFamily="34" charset="0"/>
                  </a:rPr>
                  <a:t>111</a:t>
                </a:r>
              </a:p>
            </p:txBody>
          </p:sp>
        </p:grpSp>
      </p:grpSp>
      <p:grpSp>
        <p:nvGrpSpPr>
          <p:cNvPr id="55" name="Group 51"/>
          <p:cNvGrpSpPr/>
          <p:nvPr/>
        </p:nvGrpSpPr>
        <p:grpSpPr bwMode="auto">
          <a:xfrm>
            <a:off x="1186309" y="3978658"/>
            <a:ext cx="7850187" cy="2689225"/>
            <a:chOff x="793" y="2296"/>
            <a:chExt cx="4945" cy="1694"/>
          </a:xfrm>
        </p:grpSpPr>
        <p:sp>
          <p:nvSpPr>
            <p:cNvPr id="56" name="Text Box 52"/>
            <p:cNvSpPr txBox="1">
              <a:spLocks noChangeArrowheads="1"/>
            </p:cNvSpPr>
            <p:nvPr/>
          </p:nvSpPr>
          <p:spPr bwMode="auto">
            <a:xfrm>
              <a:off x="5466" y="3385"/>
              <a:ext cx="27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400"/>
                <a:t>1</a:t>
              </a:r>
            </a:p>
          </p:txBody>
        </p:sp>
        <p:grpSp>
          <p:nvGrpSpPr>
            <p:cNvPr id="57" name="Group 53"/>
            <p:cNvGrpSpPr/>
            <p:nvPr/>
          </p:nvGrpSpPr>
          <p:grpSpPr bwMode="auto">
            <a:xfrm>
              <a:off x="793" y="2296"/>
              <a:ext cx="4763" cy="1694"/>
              <a:chOff x="793" y="2296"/>
              <a:chExt cx="4763" cy="1694"/>
            </a:xfrm>
          </p:grpSpPr>
          <p:sp>
            <p:nvSpPr>
              <p:cNvPr id="58" name="Line 54"/>
              <p:cNvSpPr>
                <a:spLocks noChangeShapeType="1"/>
              </p:cNvSpPr>
              <p:nvPr/>
            </p:nvSpPr>
            <p:spPr bwMode="auto">
              <a:xfrm flipV="1">
                <a:off x="793" y="2840"/>
                <a:ext cx="347" cy="46"/>
              </a:xfrm>
              <a:prstGeom prst="line">
                <a:avLst/>
              </a:prstGeom>
              <a:noFill/>
              <a:ln w="285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grpSp>
            <p:nvGrpSpPr>
              <p:cNvPr id="59" name="Group 55"/>
              <p:cNvGrpSpPr/>
              <p:nvPr/>
            </p:nvGrpSpPr>
            <p:grpSpPr bwMode="auto">
              <a:xfrm>
                <a:off x="1156" y="2432"/>
                <a:ext cx="726" cy="327"/>
                <a:chOff x="1271" y="1117"/>
                <a:chExt cx="447" cy="904"/>
              </a:xfrm>
            </p:grpSpPr>
            <p:sp>
              <p:nvSpPr>
                <p:cNvPr id="103" name="Freeform 56"/>
                <p:cNvSpPr/>
                <p:nvPr/>
              </p:nvSpPr>
              <p:spPr bwMode="auto">
                <a:xfrm>
                  <a:off x="1271" y="1405"/>
                  <a:ext cx="304" cy="576"/>
                </a:xfrm>
                <a:custGeom>
                  <a:avLst/>
                  <a:gdLst>
                    <a:gd name="T0" fmla="*/ 40 w 304"/>
                    <a:gd name="T1" fmla="*/ 1 h 1120"/>
                    <a:gd name="T2" fmla="*/ 40 w 304"/>
                    <a:gd name="T3" fmla="*/ 1 h 1120"/>
                    <a:gd name="T4" fmla="*/ 280 w 304"/>
                    <a:gd name="T5" fmla="*/ 1 h 1120"/>
                    <a:gd name="T6" fmla="*/ 184 w 304"/>
                    <a:gd name="T7" fmla="*/ 1 h 112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04" h="1120">
                      <a:moveTo>
                        <a:pt x="40" y="1120"/>
                      </a:moveTo>
                      <a:cubicBezTo>
                        <a:pt x="20" y="720"/>
                        <a:pt x="0" y="320"/>
                        <a:pt x="40" y="160"/>
                      </a:cubicBezTo>
                      <a:cubicBezTo>
                        <a:pt x="80" y="0"/>
                        <a:pt x="256" y="0"/>
                        <a:pt x="280" y="160"/>
                      </a:cubicBezTo>
                      <a:cubicBezTo>
                        <a:pt x="304" y="320"/>
                        <a:pt x="244" y="720"/>
                        <a:pt x="184" y="1120"/>
                      </a:cubicBezTo>
                    </a:path>
                  </a:pathLst>
                </a:custGeom>
                <a:noFill/>
                <a:ln w="28575" cap="flat"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tx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104" name="Text Box 57"/>
                <p:cNvSpPr txBox="1">
                  <a:spLocks noChangeArrowheads="1"/>
                </p:cNvSpPr>
                <p:nvPr/>
              </p:nvSpPr>
              <p:spPr bwMode="auto">
                <a:xfrm>
                  <a:off x="1290" y="1117"/>
                  <a:ext cx="428" cy="904"/>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lgn="ctr" eaLnBrk="1" hangingPunct="1"/>
                  <a:r>
                    <a:rPr kumimoji="0" lang="en-US" altLang="zh-CN">
                      <a:solidFill>
                        <a:srgbClr val="FF0000"/>
                      </a:solidFill>
                      <a:latin typeface="Arial" panose="020B0604020202020204" pitchFamily="34" charset="0"/>
                    </a:rPr>
                    <a:t>0</a:t>
                  </a:r>
                </a:p>
              </p:txBody>
            </p:sp>
          </p:grpSp>
          <p:grpSp>
            <p:nvGrpSpPr>
              <p:cNvPr id="60" name="Group 58"/>
              <p:cNvGrpSpPr/>
              <p:nvPr/>
            </p:nvGrpSpPr>
            <p:grpSpPr bwMode="auto">
              <a:xfrm>
                <a:off x="1519" y="2750"/>
                <a:ext cx="862" cy="288"/>
                <a:chOff x="1519" y="2750"/>
                <a:chExt cx="862" cy="288"/>
              </a:xfrm>
            </p:grpSpPr>
            <p:sp>
              <p:nvSpPr>
                <p:cNvPr id="101" name="Freeform 59"/>
                <p:cNvSpPr/>
                <p:nvPr/>
              </p:nvSpPr>
              <p:spPr bwMode="auto">
                <a:xfrm rot="10800000">
                  <a:off x="1519" y="2931"/>
                  <a:ext cx="862" cy="45"/>
                </a:xfrm>
                <a:custGeom>
                  <a:avLst/>
                  <a:gdLst>
                    <a:gd name="T0" fmla="*/ 0 w 1152"/>
                    <a:gd name="T1" fmla="*/ 0 h 240"/>
                    <a:gd name="T2" fmla="*/ 5 w 1152"/>
                    <a:gd name="T3" fmla="*/ 0 h 240"/>
                    <a:gd name="T4" fmla="*/ 11 w 1152"/>
                    <a:gd name="T5" fmla="*/ 0 h 240"/>
                    <a:gd name="T6" fmla="*/ 0 60000 65536"/>
                    <a:gd name="T7" fmla="*/ 0 60000 65536"/>
                    <a:gd name="T8" fmla="*/ 0 60000 65536"/>
                  </a:gdLst>
                  <a:ahLst/>
                  <a:cxnLst>
                    <a:cxn ang="T6">
                      <a:pos x="T0" y="T1"/>
                    </a:cxn>
                    <a:cxn ang="T7">
                      <a:pos x="T2" y="T3"/>
                    </a:cxn>
                    <a:cxn ang="T8">
                      <a:pos x="T4" y="T5"/>
                    </a:cxn>
                  </a:cxnLst>
                  <a:rect l="0" t="0" r="r" b="b"/>
                  <a:pathLst>
                    <a:path w="1152" h="240">
                      <a:moveTo>
                        <a:pt x="0" y="240"/>
                      </a:moveTo>
                      <a:cubicBezTo>
                        <a:pt x="216" y="120"/>
                        <a:pt x="432" y="0"/>
                        <a:pt x="624" y="0"/>
                      </a:cubicBezTo>
                      <a:cubicBezTo>
                        <a:pt x="816" y="0"/>
                        <a:pt x="984" y="120"/>
                        <a:pt x="1152" y="240"/>
                      </a:cubicBezTo>
                    </a:path>
                  </a:pathLst>
                </a:custGeom>
                <a:noFill/>
                <a:ln w="28575" cap="flat"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tx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102" name="Text Box 60"/>
                <p:cNvSpPr txBox="1">
                  <a:spLocks noChangeArrowheads="1"/>
                </p:cNvSpPr>
                <p:nvPr/>
              </p:nvSpPr>
              <p:spPr bwMode="auto">
                <a:xfrm>
                  <a:off x="1746" y="2750"/>
                  <a:ext cx="36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400"/>
                    <a:t>0</a:t>
                  </a:r>
                </a:p>
              </p:txBody>
            </p:sp>
          </p:grpSp>
          <p:grpSp>
            <p:nvGrpSpPr>
              <p:cNvPr id="61" name="Group 61"/>
              <p:cNvGrpSpPr/>
              <p:nvPr/>
            </p:nvGrpSpPr>
            <p:grpSpPr bwMode="auto">
              <a:xfrm>
                <a:off x="2744" y="2750"/>
                <a:ext cx="771" cy="288"/>
                <a:chOff x="1519" y="2750"/>
                <a:chExt cx="862" cy="288"/>
              </a:xfrm>
            </p:grpSpPr>
            <p:sp>
              <p:nvSpPr>
                <p:cNvPr id="99" name="Freeform 62"/>
                <p:cNvSpPr/>
                <p:nvPr/>
              </p:nvSpPr>
              <p:spPr bwMode="auto">
                <a:xfrm rot="10800000">
                  <a:off x="1519" y="2931"/>
                  <a:ext cx="862" cy="45"/>
                </a:xfrm>
                <a:custGeom>
                  <a:avLst/>
                  <a:gdLst>
                    <a:gd name="T0" fmla="*/ 0 w 1152"/>
                    <a:gd name="T1" fmla="*/ 0 h 240"/>
                    <a:gd name="T2" fmla="*/ 5 w 1152"/>
                    <a:gd name="T3" fmla="*/ 0 h 240"/>
                    <a:gd name="T4" fmla="*/ 11 w 1152"/>
                    <a:gd name="T5" fmla="*/ 0 h 240"/>
                    <a:gd name="T6" fmla="*/ 0 60000 65536"/>
                    <a:gd name="T7" fmla="*/ 0 60000 65536"/>
                    <a:gd name="T8" fmla="*/ 0 60000 65536"/>
                  </a:gdLst>
                  <a:ahLst/>
                  <a:cxnLst>
                    <a:cxn ang="T6">
                      <a:pos x="T0" y="T1"/>
                    </a:cxn>
                    <a:cxn ang="T7">
                      <a:pos x="T2" y="T3"/>
                    </a:cxn>
                    <a:cxn ang="T8">
                      <a:pos x="T4" y="T5"/>
                    </a:cxn>
                  </a:cxnLst>
                  <a:rect l="0" t="0" r="r" b="b"/>
                  <a:pathLst>
                    <a:path w="1152" h="240">
                      <a:moveTo>
                        <a:pt x="0" y="240"/>
                      </a:moveTo>
                      <a:cubicBezTo>
                        <a:pt x="216" y="120"/>
                        <a:pt x="432" y="0"/>
                        <a:pt x="624" y="0"/>
                      </a:cubicBezTo>
                      <a:cubicBezTo>
                        <a:pt x="816" y="0"/>
                        <a:pt x="984" y="120"/>
                        <a:pt x="1152" y="240"/>
                      </a:cubicBezTo>
                    </a:path>
                  </a:pathLst>
                </a:custGeom>
                <a:noFill/>
                <a:ln w="28575" cap="flat"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tx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100" name="Text Box 63"/>
                <p:cNvSpPr txBox="1">
                  <a:spLocks noChangeArrowheads="1"/>
                </p:cNvSpPr>
                <p:nvPr/>
              </p:nvSpPr>
              <p:spPr bwMode="auto">
                <a:xfrm>
                  <a:off x="1746" y="2750"/>
                  <a:ext cx="36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400"/>
                    <a:t>0</a:t>
                  </a:r>
                </a:p>
              </p:txBody>
            </p:sp>
          </p:grpSp>
          <p:grpSp>
            <p:nvGrpSpPr>
              <p:cNvPr id="62" name="Group 64"/>
              <p:cNvGrpSpPr/>
              <p:nvPr/>
            </p:nvGrpSpPr>
            <p:grpSpPr bwMode="auto">
              <a:xfrm>
                <a:off x="1338" y="3097"/>
                <a:ext cx="408" cy="288"/>
                <a:chOff x="1338" y="3097"/>
                <a:chExt cx="408" cy="288"/>
              </a:xfrm>
            </p:grpSpPr>
            <p:sp>
              <p:nvSpPr>
                <p:cNvPr id="97" name="Line 65"/>
                <p:cNvSpPr>
                  <a:spLocks noChangeShapeType="1"/>
                </p:cNvSpPr>
                <p:nvPr/>
              </p:nvSpPr>
              <p:spPr bwMode="auto">
                <a:xfrm>
                  <a:off x="1338" y="3158"/>
                  <a:ext cx="0" cy="181"/>
                </a:xfrm>
                <a:prstGeom prst="line">
                  <a:avLst/>
                </a:prstGeom>
                <a:noFill/>
                <a:ln w="285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98" name="Text Box 66"/>
                <p:cNvSpPr txBox="1">
                  <a:spLocks noChangeArrowheads="1"/>
                </p:cNvSpPr>
                <p:nvPr/>
              </p:nvSpPr>
              <p:spPr bwMode="auto">
                <a:xfrm>
                  <a:off x="1384" y="3097"/>
                  <a:ext cx="36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400"/>
                    <a:t>1</a:t>
                  </a:r>
                </a:p>
              </p:txBody>
            </p:sp>
          </p:grpSp>
          <p:sp>
            <p:nvSpPr>
              <p:cNvPr id="63" name="Freeform 67"/>
              <p:cNvSpPr/>
              <p:nvPr/>
            </p:nvSpPr>
            <p:spPr bwMode="auto">
              <a:xfrm>
                <a:off x="5193" y="3460"/>
                <a:ext cx="363" cy="197"/>
              </a:xfrm>
              <a:custGeom>
                <a:avLst/>
                <a:gdLst>
                  <a:gd name="T0" fmla="*/ 0 w 363"/>
                  <a:gd name="T1" fmla="*/ 15 h 197"/>
                  <a:gd name="T2" fmla="*/ 272 w 363"/>
                  <a:gd name="T3" fmla="*/ 15 h 197"/>
                  <a:gd name="T4" fmla="*/ 318 w 363"/>
                  <a:gd name="T5" fmla="*/ 106 h 197"/>
                  <a:gd name="T6" fmla="*/ 0 w 363"/>
                  <a:gd name="T7" fmla="*/ 197 h 19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63" h="197">
                    <a:moveTo>
                      <a:pt x="0" y="15"/>
                    </a:moveTo>
                    <a:cubicBezTo>
                      <a:pt x="109" y="7"/>
                      <a:pt x="219" y="0"/>
                      <a:pt x="272" y="15"/>
                    </a:cubicBezTo>
                    <a:cubicBezTo>
                      <a:pt x="325" y="30"/>
                      <a:pt x="363" y="76"/>
                      <a:pt x="318" y="106"/>
                    </a:cubicBezTo>
                    <a:cubicBezTo>
                      <a:pt x="273" y="136"/>
                      <a:pt x="136" y="166"/>
                      <a:pt x="0" y="197"/>
                    </a:cubicBezTo>
                  </a:path>
                </a:pathLst>
              </a:custGeom>
              <a:noFill/>
              <a:ln w="28575" cap="flat" cmpd="sng">
                <a:solidFill>
                  <a:schemeClr val="tx1"/>
                </a:solidFill>
                <a:prstDash val="solid"/>
                <a:rou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nvGrpSpPr>
              <p:cNvPr id="64" name="Group 68"/>
              <p:cNvGrpSpPr/>
              <p:nvPr/>
            </p:nvGrpSpPr>
            <p:grpSpPr bwMode="auto">
              <a:xfrm>
                <a:off x="1474" y="3022"/>
                <a:ext cx="907" cy="363"/>
                <a:chOff x="1474" y="3022"/>
                <a:chExt cx="907" cy="363"/>
              </a:xfrm>
            </p:grpSpPr>
            <p:sp>
              <p:nvSpPr>
                <p:cNvPr id="95" name="Line 69"/>
                <p:cNvSpPr>
                  <a:spLocks noChangeShapeType="1"/>
                </p:cNvSpPr>
                <p:nvPr/>
              </p:nvSpPr>
              <p:spPr bwMode="auto">
                <a:xfrm flipH="1">
                  <a:off x="1474" y="3022"/>
                  <a:ext cx="907" cy="363"/>
                </a:xfrm>
                <a:prstGeom prst="line">
                  <a:avLst/>
                </a:prstGeom>
                <a:noFill/>
                <a:ln w="285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96" name="Text Box 70"/>
                <p:cNvSpPr txBox="1">
                  <a:spLocks noChangeArrowheads="1"/>
                </p:cNvSpPr>
                <p:nvPr/>
              </p:nvSpPr>
              <p:spPr bwMode="auto">
                <a:xfrm>
                  <a:off x="1701" y="3022"/>
                  <a:ext cx="36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400"/>
                    <a:t>1</a:t>
                  </a:r>
                </a:p>
              </p:txBody>
            </p:sp>
          </p:grpSp>
          <p:grpSp>
            <p:nvGrpSpPr>
              <p:cNvPr id="65" name="Group 71"/>
              <p:cNvGrpSpPr/>
              <p:nvPr/>
            </p:nvGrpSpPr>
            <p:grpSpPr bwMode="auto">
              <a:xfrm>
                <a:off x="1519" y="2976"/>
                <a:ext cx="1996" cy="499"/>
                <a:chOff x="1519" y="2976"/>
                <a:chExt cx="1996" cy="499"/>
              </a:xfrm>
            </p:grpSpPr>
            <p:sp>
              <p:nvSpPr>
                <p:cNvPr id="93" name="Line 72"/>
                <p:cNvSpPr>
                  <a:spLocks noChangeShapeType="1"/>
                </p:cNvSpPr>
                <p:nvPr/>
              </p:nvSpPr>
              <p:spPr bwMode="auto">
                <a:xfrm flipV="1">
                  <a:off x="1519" y="2976"/>
                  <a:ext cx="1996" cy="499"/>
                </a:xfrm>
                <a:prstGeom prst="line">
                  <a:avLst/>
                </a:prstGeom>
                <a:noFill/>
                <a:ln w="285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dirty="0"/>
                </a:p>
              </p:txBody>
            </p:sp>
            <p:sp>
              <p:nvSpPr>
                <p:cNvPr id="94" name="Text Box 73"/>
                <p:cNvSpPr txBox="1">
                  <a:spLocks noChangeArrowheads="1"/>
                </p:cNvSpPr>
                <p:nvPr/>
              </p:nvSpPr>
              <p:spPr bwMode="auto">
                <a:xfrm>
                  <a:off x="2064" y="3067"/>
                  <a:ext cx="36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400"/>
                    <a:t>0</a:t>
                  </a:r>
                </a:p>
              </p:txBody>
            </p:sp>
          </p:grpSp>
          <p:grpSp>
            <p:nvGrpSpPr>
              <p:cNvPr id="66" name="Group 74"/>
              <p:cNvGrpSpPr/>
              <p:nvPr/>
            </p:nvGrpSpPr>
            <p:grpSpPr bwMode="auto">
              <a:xfrm>
                <a:off x="1383" y="3702"/>
                <a:ext cx="2313" cy="288"/>
                <a:chOff x="1383" y="3702"/>
                <a:chExt cx="2313" cy="288"/>
              </a:xfrm>
            </p:grpSpPr>
            <p:sp>
              <p:nvSpPr>
                <p:cNvPr id="91" name="Freeform 75"/>
                <p:cNvSpPr/>
                <p:nvPr/>
              </p:nvSpPr>
              <p:spPr bwMode="auto">
                <a:xfrm>
                  <a:off x="1383" y="3748"/>
                  <a:ext cx="2313" cy="233"/>
                </a:xfrm>
                <a:custGeom>
                  <a:avLst/>
                  <a:gdLst>
                    <a:gd name="T0" fmla="*/ 0 w 2313"/>
                    <a:gd name="T1" fmla="*/ 0 h 233"/>
                    <a:gd name="T2" fmla="*/ 1270 w 2313"/>
                    <a:gd name="T3" fmla="*/ 226 h 233"/>
                    <a:gd name="T4" fmla="*/ 2313 w 2313"/>
                    <a:gd name="T5" fmla="*/ 45 h 233"/>
                    <a:gd name="T6" fmla="*/ 0 60000 65536"/>
                    <a:gd name="T7" fmla="*/ 0 60000 65536"/>
                    <a:gd name="T8" fmla="*/ 0 60000 65536"/>
                  </a:gdLst>
                  <a:ahLst/>
                  <a:cxnLst>
                    <a:cxn ang="T6">
                      <a:pos x="T0" y="T1"/>
                    </a:cxn>
                    <a:cxn ang="T7">
                      <a:pos x="T2" y="T3"/>
                    </a:cxn>
                    <a:cxn ang="T8">
                      <a:pos x="T4" y="T5"/>
                    </a:cxn>
                  </a:cxnLst>
                  <a:rect l="0" t="0" r="r" b="b"/>
                  <a:pathLst>
                    <a:path w="2313" h="233">
                      <a:moveTo>
                        <a:pt x="0" y="0"/>
                      </a:moveTo>
                      <a:cubicBezTo>
                        <a:pt x="442" y="109"/>
                        <a:pt x="885" y="219"/>
                        <a:pt x="1270" y="226"/>
                      </a:cubicBezTo>
                      <a:cubicBezTo>
                        <a:pt x="1655" y="233"/>
                        <a:pt x="2139" y="83"/>
                        <a:pt x="2313" y="45"/>
                      </a:cubicBezTo>
                    </a:path>
                  </a:pathLst>
                </a:custGeom>
                <a:noFill/>
                <a:ln w="28575" cap="flat" cmpd="sng">
                  <a:solidFill>
                    <a:schemeClr val="tx1"/>
                  </a:solidFill>
                  <a:prstDash val="solid"/>
                  <a:rou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92" name="Text Box 76"/>
                <p:cNvSpPr txBox="1">
                  <a:spLocks noChangeArrowheads="1"/>
                </p:cNvSpPr>
                <p:nvPr/>
              </p:nvSpPr>
              <p:spPr bwMode="auto">
                <a:xfrm>
                  <a:off x="2109" y="3702"/>
                  <a:ext cx="36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400"/>
                    <a:t>1</a:t>
                  </a:r>
                </a:p>
              </p:txBody>
            </p:sp>
          </p:grpSp>
          <p:grpSp>
            <p:nvGrpSpPr>
              <p:cNvPr id="67" name="Group 77"/>
              <p:cNvGrpSpPr/>
              <p:nvPr/>
            </p:nvGrpSpPr>
            <p:grpSpPr bwMode="auto">
              <a:xfrm>
                <a:off x="2699" y="2296"/>
                <a:ext cx="2268" cy="454"/>
                <a:chOff x="2699" y="2296"/>
                <a:chExt cx="2268" cy="454"/>
              </a:xfrm>
            </p:grpSpPr>
            <p:sp>
              <p:nvSpPr>
                <p:cNvPr id="89" name="Freeform 78"/>
                <p:cNvSpPr/>
                <p:nvPr/>
              </p:nvSpPr>
              <p:spPr bwMode="auto">
                <a:xfrm>
                  <a:off x="2699" y="2515"/>
                  <a:ext cx="2268" cy="235"/>
                </a:xfrm>
                <a:custGeom>
                  <a:avLst/>
                  <a:gdLst>
                    <a:gd name="T0" fmla="*/ 2268 w 2268"/>
                    <a:gd name="T1" fmla="*/ 189 h 235"/>
                    <a:gd name="T2" fmla="*/ 1088 w 2268"/>
                    <a:gd name="T3" fmla="*/ 8 h 235"/>
                    <a:gd name="T4" fmla="*/ 0 w 2268"/>
                    <a:gd name="T5" fmla="*/ 235 h 235"/>
                    <a:gd name="T6" fmla="*/ 0 60000 65536"/>
                    <a:gd name="T7" fmla="*/ 0 60000 65536"/>
                    <a:gd name="T8" fmla="*/ 0 60000 65536"/>
                  </a:gdLst>
                  <a:ahLst/>
                  <a:cxnLst>
                    <a:cxn ang="T6">
                      <a:pos x="T0" y="T1"/>
                    </a:cxn>
                    <a:cxn ang="T7">
                      <a:pos x="T2" y="T3"/>
                    </a:cxn>
                    <a:cxn ang="T8">
                      <a:pos x="T4" y="T5"/>
                    </a:cxn>
                  </a:cxnLst>
                  <a:rect l="0" t="0" r="r" b="b"/>
                  <a:pathLst>
                    <a:path w="2268" h="235">
                      <a:moveTo>
                        <a:pt x="2268" y="189"/>
                      </a:moveTo>
                      <a:cubicBezTo>
                        <a:pt x="1867" y="94"/>
                        <a:pt x="1466" y="0"/>
                        <a:pt x="1088" y="8"/>
                      </a:cubicBezTo>
                      <a:cubicBezTo>
                        <a:pt x="710" y="16"/>
                        <a:pt x="174" y="212"/>
                        <a:pt x="0" y="235"/>
                      </a:cubicBezTo>
                    </a:path>
                  </a:pathLst>
                </a:custGeom>
                <a:noFill/>
                <a:ln w="28575" cap="flat" cmpd="sng">
                  <a:solidFill>
                    <a:schemeClr val="tx1"/>
                  </a:solidFill>
                  <a:prstDash val="solid"/>
                  <a:rou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90" name="Text Box 79"/>
                <p:cNvSpPr txBox="1">
                  <a:spLocks noChangeArrowheads="1"/>
                </p:cNvSpPr>
                <p:nvPr/>
              </p:nvSpPr>
              <p:spPr bwMode="auto">
                <a:xfrm>
                  <a:off x="3651" y="2296"/>
                  <a:ext cx="36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400"/>
                    <a:t>0</a:t>
                  </a:r>
                </a:p>
              </p:txBody>
            </p:sp>
          </p:grpSp>
          <p:grpSp>
            <p:nvGrpSpPr>
              <p:cNvPr id="68" name="Group 80"/>
              <p:cNvGrpSpPr/>
              <p:nvPr/>
            </p:nvGrpSpPr>
            <p:grpSpPr bwMode="auto">
              <a:xfrm>
                <a:off x="2699" y="3067"/>
                <a:ext cx="861" cy="318"/>
                <a:chOff x="2699" y="3067"/>
                <a:chExt cx="861" cy="318"/>
              </a:xfrm>
            </p:grpSpPr>
            <p:sp>
              <p:nvSpPr>
                <p:cNvPr id="87" name="Line 81"/>
                <p:cNvSpPr>
                  <a:spLocks noChangeShapeType="1"/>
                </p:cNvSpPr>
                <p:nvPr/>
              </p:nvSpPr>
              <p:spPr bwMode="auto">
                <a:xfrm flipH="1">
                  <a:off x="2699" y="3067"/>
                  <a:ext cx="861" cy="318"/>
                </a:xfrm>
                <a:prstGeom prst="line">
                  <a:avLst/>
                </a:prstGeom>
                <a:noFill/>
                <a:ln w="285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88" name="Text Box 82"/>
                <p:cNvSpPr txBox="1">
                  <a:spLocks noChangeArrowheads="1"/>
                </p:cNvSpPr>
                <p:nvPr/>
              </p:nvSpPr>
              <p:spPr bwMode="auto">
                <a:xfrm>
                  <a:off x="2789" y="3067"/>
                  <a:ext cx="36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400"/>
                    <a:t>1</a:t>
                  </a:r>
                </a:p>
              </p:txBody>
            </p:sp>
          </p:grpSp>
          <p:grpSp>
            <p:nvGrpSpPr>
              <p:cNvPr id="69" name="Group 83"/>
              <p:cNvGrpSpPr/>
              <p:nvPr/>
            </p:nvGrpSpPr>
            <p:grpSpPr bwMode="auto">
              <a:xfrm>
                <a:off x="2744" y="3097"/>
                <a:ext cx="907" cy="333"/>
                <a:chOff x="2744" y="3097"/>
                <a:chExt cx="907" cy="333"/>
              </a:xfrm>
            </p:grpSpPr>
            <p:sp>
              <p:nvSpPr>
                <p:cNvPr id="85" name="Line 84"/>
                <p:cNvSpPr>
                  <a:spLocks noChangeShapeType="1"/>
                </p:cNvSpPr>
                <p:nvPr/>
              </p:nvSpPr>
              <p:spPr bwMode="auto">
                <a:xfrm flipV="1">
                  <a:off x="2744" y="3113"/>
                  <a:ext cx="907" cy="317"/>
                </a:xfrm>
                <a:prstGeom prst="line">
                  <a:avLst/>
                </a:prstGeom>
                <a:noFill/>
                <a:ln w="285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86" name="Text Box 85"/>
                <p:cNvSpPr txBox="1">
                  <a:spLocks noChangeArrowheads="1"/>
                </p:cNvSpPr>
                <p:nvPr/>
              </p:nvSpPr>
              <p:spPr bwMode="auto">
                <a:xfrm>
                  <a:off x="3198" y="3097"/>
                  <a:ext cx="36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400">
                      <a:solidFill>
                        <a:srgbClr val="FF0000"/>
                      </a:solidFill>
                    </a:rPr>
                    <a:t>0</a:t>
                  </a:r>
                </a:p>
              </p:txBody>
            </p:sp>
          </p:grpSp>
          <p:grpSp>
            <p:nvGrpSpPr>
              <p:cNvPr id="70" name="Group 86"/>
              <p:cNvGrpSpPr/>
              <p:nvPr/>
            </p:nvGrpSpPr>
            <p:grpSpPr bwMode="auto">
              <a:xfrm>
                <a:off x="2789" y="2870"/>
                <a:ext cx="1951" cy="605"/>
                <a:chOff x="2789" y="2870"/>
                <a:chExt cx="1951" cy="605"/>
              </a:xfrm>
            </p:grpSpPr>
            <p:sp>
              <p:nvSpPr>
                <p:cNvPr id="83" name="Line 87"/>
                <p:cNvSpPr>
                  <a:spLocks noChangeShapeType="1"/>
                </p:cNvSpPr>
                <p:nvPr/>
              </p:nvSpPr>
              <p:spPr bwMode="auto">
                <a:xfrm flipH="1">
                  <a:off x="2789" y="2931"/>
                  <a:ext cx="1951" cy="544"/>
                </a:xfrm>
                <a:prstGeom prst="line">
                  <a:avLst/>
                </a:prstGeom>
                <a:noFill/>
                <a:ln w="285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84" name="Text Box 88"/>
                <p:cNvSpPr txBox="1">
                  <a:spLocks noChangeArrowheads="1"/>
                </p:cNvSpPr>
                <p:nvPr/>
              </p:nvSpPr>
              <p:spPr bwMode="auto">
                <a:xfrm>
                  <a:off x="4014" y="2870"/>
                  <a:ext cx="27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400"/>
                    <a:t>1</a:t>
                  </a:r>
                </a:p>
              </p:txBody>
            </p:sp>
          </p:grpSp>
          <p:grpSp>
            <p:nvGrpSpPr>
              <p:cNvPr id="71" name="Group 89"/>
              <p:cNvGrpSpPr/>
              <p:nvPr/>
            </p:nvGrpSpPr>
            <p:grpSpPr bwMode="auto">
              <a:xfrm>
                <a:off x="2789" y="3505"/>
                <a:ext cx="726" cy="288"/>
                <a:chOff x="2789" y="3505"/>
                <a:chExt cx="726" cy="288"/>
              </a:xfrm>
            </p:grpSpPr>
            <p:sp>
              <p:nvSpPr>
                <p:cNvPr id="81" name="Line 90"/>
                <p:cNvSpPr>
                  <a:spLocks noChangeShapeType="1"/>
                </p:cNvSpPr>
                <p:nvPr/>
              </p:nvSpPr>
              <p:spPr bwMode="auto">
                <a:xfrm>
                  <a:off x="2789" y="3566"/>
                  <a:ext cx="726" cy="0"/>
                </a:xfrm>
                <a:prstGeom prst="line">
                  <a:avLst/>
                </a:prstGeom>
                <a:noFill/>
                <a:ln w="285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82" name="Text Box 91"/>
                <p:cNvSpPr txBox="1">
                  <a:spLocks noChangeArrowheads="1"/>
                </p:cNvSpPr>
                <p:nvPr/>
              </p:nvSpPr>
              <p:spPr bwMode="auto">
                <a:xfrm>
                  <a:off x="3016" y="3505"/>
                  <a:ext cx="227"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400"/>
                    <a:t>1</a:t>
                  </a:r>
                </a:p>
              </p:txBody>
            </p:sp>
          </p:grpSp>
          <p:grpSp>
            <p:nvGrpSpPr>
              <p:cNvPr id="72" name="Group 92"/>
              <p:cNvGrpSpPr/>
              <p:nvPr/>
            </p:nvGrpSpPr>
            <p:grpSpPr bwMode="auto">
              <a:xfrm>
                <a:off x="3833" y="2976"/>
                <a:ext cx="952" cy="470"/>
                <a:chOff x="3833" y="2976"/>
                <a:chExt cx="952" cy="470"/>
              </a:xfrm>
            </p:grpSpPr>
            <p:sp>
              <p:nvSpPr>
                <p:cNvPr id="79" name="Line 93"/>
                <p:cNvSpPr>
                  <a:spLocks noChangeShapeType="1"/>
                </p:cNvSpPr>
                <p:nvPr/>
              </p:nvSpPr>
              <p:spPr bwMode="auto">
                <a:xfrm flipV="1">
                  <a:off x="3833" y="2976"/>
                  <a:ext cx="952" cy="409"/>
                </a:xfrm>
                <a:prstGeom prst="line">
                  <a:avLst/>
                </a:prstGeom>
                <a:noFill/>
                <a:ln w="285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80" name="Text Box 94"/>
                <p:cNvSpPr txBox="1">
                  <a:spLocks noChangeArrowheads="1"/>
                </p:cNvSpPr>
                <p:nvPr/>
              </p:nvSpPr>
              <p:spPr bwMode="auto">
                <a:xfrm>
                  <a:off x="4150" y="3158"/>
                  <a:ext cx="27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400"/>
                    <a:t>0</a:t>
                  </a:r>
                </a:p>
              </p:txBody>
            </p:sp>
          </p:grpSp>
          <p:grpSp>
            <p:nvGrpSpPr>
              <p:cNvPr id="73" name="Group 95"/>
              <p:cNvGrpSpPr/>
              <p:nvPr/>
            </p:nvGrpSpPr>
            <p:grpSpPr bwMode="auto">
              <a:xfrm>
                <a:off x="3923" y="3521"/>
                <a:ext cx="862" cy="288"/>
                <a:chOff x="3923" y="3521"/>
                <a:chExt cx="862" cy="288"/>
              </a:xfrm>
            </p:grpSpPr>
            <p:sp>
              <p:nvSpPr>
                <p:cNvPr id="77" name="Line 96"/>
                <p:cNvSpPr>
                  <a:spLocks noChangeShapeType="1"/>
                </p:cNvSpPr>
                <p:nvPr/>
              </p:nvSpPr>
              <p:spPr bwMode="auto">
                <a:xfrm flipV="1">
                  <a:off x="3923" y="3566"/>
                  <a:ext cx="862" cy="0"/>
                </a:xfrm>
                <a:prstGeom prst="line">
                  <a:avLst/>
                </a:prstGeom>
                <a:noFill/>
                <a:ln w="285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78" name="Text Box 97"/>
                <p:cNvSpPr txBox="1">
                  <a:spLocks noChangeArrowheads="1"/>
                </p:cNvSpPr>
                <p:nvPr/>
              </p:nvSpPr>
              <p:spPr bwMode="auto">
                <a:xfrm>
                  <a:off x="4150" y="3521"/>
                  <a:ext cx="27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400"/>
                    <a:t>1</a:t>
                  </a:r>
                </a:p>
              </p:txBody>
            </p:sp>
          </p:grpSp>
          <p:grpSp>
            <p:nvGrpSpPr>
              <p:cNvPr id="74" name="Group 98"/>
              <p:cNvGrpSpPr/>
              <p:nvPr/>
            </p:nvGrpSpPr>
            <p:grpSpPr bwMode="auto">
              <a:xfrm>
                <a:off x="4967" y="3113"/>
                <a:ext cx="317" cy="288"/>
                <a:chOff x="4967" y="3113"/>
                <a:chExt cx="317" cy="288"/>
              </a:xfrm>
            </p:grpSpPr>
            <p:sp>
              <p:nvSpPr>
                <p:cNvPr id="75" name="Line 99"/>
                <p:cNvSpPr>
                  <a:spLocks noChangeShapeType="1"/>
                </p:cNvSpPr>
                <p:nvPr/>
              </p:nvSpPr>
              <p:spPr bwMode="auto">
                <a:xfrm flipV="1">
                  <a:off x="4967" y="3158"/>
                  <a:ext cx="0" cy="181"/>
                </a:xfrm>
                <a:prstGeom prst="line">
                  <a:avLst/>
                </a:prstGeom>
                <a:noFill/>
                <a:ln w="285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76" name="Text Box 100"/>
                <p:cNvSpPr txBox="1">
                  <a:spLocks noChangeArrowheads="1"/>
                </p:cNvSpPr>
                <p:nvPr/>
              </p:nvSpPr>
              <p:spPr bwMode="auto">
                <a:xfrm>
                  <a:off x="5012" y="3113"/>
                  <a:ext cx="27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400"/>
                    <a:t>0</a:t>
                  </a:r>
                </a:p>
              </p:txBody>
            </p:sp>
          </p:grpSp>
        </p:grpSp>
      </p:grpSp>
      <p:sp>
        <p:nvSpPr>
          <p:cNvPr id="105" name="矩形 1"/>
          <p:cNvSpPr>
            <a:spLocks noChangeArrowheads="1"/>
          </p:cNvSpPr>
          <p:nvPr/>
        </p:nvSpPr>
        <p:spPr bwMode="auto">
          <a:xfrm>
            <a:off x="-53529" y="5591558"/>
            <a:ext cx="1689100" cy="892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r>
              <a:rPr lang="zh-CN" altLang="en-US" sz="2600">
                <a:sym typeface="Symbol" panose="05050102010706020507" pitchFamily="18" charset="2"/>
              </a:rPr>
              <a:t>记忆最后3个字母</a:t>
            </a:r>
            <a:endParaRPr lang="en-US" altLang="en-US" sz="26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8"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p:cTn id="7" dur="500" fill="hold"/>
                                        <p:tgtEl>
                                          <p:spTgt spid="21"/>
                                        </p:tgtEl>
                                        <p:attrNameLst>
                                          <p:attrName>ppt_x</p:attrName>
                                        </p:attrNameLst>
                                      </p:cBhvr>
                                      <p:tavLst>
                                        <p:tav tm="0">
                                          <p:val>
                                            <p:strVal val="#ppt_x-#ppt_w/2"/>
                                          </p:val>
                                        </p:tav>
                                        <p:tav tm="100000">
                                          <p:val>
                                            <p:strVal val="#ppt_x"/>
                                          </p:val>
                                        </p:tav>
                                      </p:tavLst>
                                    </p:anim>
                                    <p:anim calcmode="lin" valueType="num">
                                      <p:cBhvr>
                                        <p:cTn id="8" dur="500" fill="hold"/>
                                        <p:tgtEl>
                                          <p:spTgt spid="21"/>
                                        </p:tgtEl>
                                        <p:attrNameLst>
                                          <p:attrName>ppt_y</p:attrName>
                                        </p:attrNameLst>
                                      </p:cBhvr>
                                      <p:tavLst>
                                        <p:tav tm="0">
                                          <p:val>
                                            <p:strVal val="#ppt_y"/>
                                          </p:val>
                                        </p:tav>
                                        <p:tav tm="100000">
                                          <p:val>
                                            <p:strVal val="#ppt_y"/>
                                          </p:val>
                                        </p:tav>
                                      </p:tavLst>
                                    </p:anim>
                                    <p:anim calcmode="lin" valueType="num">
                                      <p:cBhvr>
                                        <p:cTn id="9" dur="500" fill="hold"/>
                                        <p:tgtEl>
                                          <p:spTgt spid="21"/>
                                        </p:tgtEl>
                                        <p:attrNameLst>
                                          <p:attrName>ppt_w</p:attrName>
                                        </p:attrNameLst>
                                      </p:cBhvr>
                                      <p:tavLst>
                                        <p:tav tm="0">
                                          <p:val>
                                            <p:fltVal val="0"/>
                                          </p:val>
                                        </p:tav>
                                        <p:tav tm="100000">
                                          <p:val>
                                            <p:strVal val="#ppt_w"/>
                                          </p:val>
                                        </p:tav>
                                      </p:tavLst>
                                    </p:anim>
                                    <p:anim calcmode="lin" valueType="num">
                                      <p:cBhvr>
                                        <p:cTn id="10" dur="500" fill="hold"/>
                                        <p:tgtEl>
                                          <p:spTgt spid="21"/>
                                        </p:tgtEl>
                                        <p:attrNameLst>
                                          <p:attrName>ppt_h</p:attrName>
                                        </p:attrNameLst>
                                      </p:cBhvr>
                                      <p:tavLst>
                                        <p:tav tm="0">
                                          <p:val>
                                            <p:strVal val="#ppt_h"/>
                                          </p:val>
                                        </p:tav>
                                        <p:tav tm="100000">
                                          <p:val>
                                            <p:strVal val="#ppt_h"/>
                                          </p:val>
                                        </p:tav>
                                      </p:tavLst>
                                    </p:anim>
                                  </p:childTnLst>
                                </p:cTn>
                              </p:par>
                            </p:childTnLst>
                          </p:cTn>
                        </p:par>
                      </p:childTnLst>
                    </p:cTn>
                  </p:par>
                  <p:par>
                    <p:cTn id="11" fill="hold">
                      <p:stCondLst>
                        <p:cond delay="indefinite"/>
                      </p:stCondLst>
                      <p:childTnLst>
                        <p:par>
                          <p:cTn id="12" fill="hold">
                            <p:stCondLst>
                              <p:cond delay="0"/>
                            </p:stCondLst>
                            <p:childTnLst>
                              <p:par>
                                <p:cTn id="13" presetID="17" presetClass="entr" presetSubtype="8"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anim calcmode="lin" valueType="num">
                                      <p:cBhvr>
                                        <p:cTn id="15" dur="500" fill="hold"/>
                                        <p:tgtEl>
                                          <p:spTgt spid="20"/>
                                        </p:tgtEl>
                                        <p:attrNameLst>
                                          <p:attrName>ppt_x</p:attrName>
                                        </p:attrNameLst>
                                      </p:cBhvr>
                                      <p:tavLst>
                                        <p:tav tm="0">
                                          <p:val>
                                            <p:strVal val="#ppt_x-#ppt_w/2"/>
                                          </p:val>
                                        </p:tav>
                                        <p:tav tm="100000">
                                          <p:val>
                                            <p:strVal val="#ppt_x"/>
                                          </p:val>
                                        </p:tav>
                                      </p:tavLst>
                                    </p:anim>
                                    <p:anim calcmode="lin" valueType="num">
                                      <p:cBhvr>
                                        <p:cTn id="16" dur="500" fill="hold"/>
                                        <p:tgtEl>
                                          <p:spTgt spid="20"/>
                                        </p:tgtEl>
                                        <p:attrNameLst>
                                          <p:attrName>ppt_y</p:attrName>
                                        </p:attrNameLst>
                                      </p:cBhvr>
                                      <p:tavLst>
                                        <p:tav tm="0">
                                          <p:val>
                                            <p:strVal val="#ppt_y"/>
                                          </p:val>
                                        </p:tav>
                                        <p:tav tm="100000">
                                          <p:val>
                                            <p:strVal val="#ppt_y"/>
                                          </p:val>
                                        </p:tav>
                                      </p:tavLst>
                                    </p:anim>
                                    <p:anim calcmode="lin" valueType="num">
                                      <p:cBhvr>
                                        <p:cTn id="17" dur="500" fill="hold"/>
                                        <p:tgtEl>
                                          <p:spTgt spid="20"/>
                                        </p:tgtEl>
                                        <p:attrNameLst>
                                          <p:attrName>ppt_w</p:attrName>
                                        </p:attrNameLst>
                                      </p:cBhvr>
                                      <p:tavLst>
                                        <p:tav tm="0">
                                          <p:val>
                                            <p:fltVal val="0"/>
                                          </p:val>
                                        </p:tav>
                                        <p:tav tm="100000">
                                          <p:val>
                                            <p:strVal val="#ppt_w"/>
                                          </p:val>
                                        </p:tav>
                                      </p:tavLst>
                                    </p:anim>
                                    <p:anim calcmode="lin" valueType="num">
                                      <p:cBhvr>
                                        <p:cTn id="18" dur="500" fill="hold"/>
                                        <p:tgtEl>
                                          <p:spTgt spid="20"/>
                                        </p:tgtEl>
                                        <p:attrNameLst>
                                          <p:attrName>ppt_h</p:attrName>
                                        </p:attrNameLst>
                                      </p:cBhvr>
                                      <p:tavLst>
                                        <p:tav tm="0">
                                          <p:val>
                                            <p:strVal val="#ppt_h"/>
                                          </p:val>
                                        </p:tav>
                                        <p:tav tm="100000">
                                          <p:val>
                                            <p:strVal val="#ppt_h"/>
                                          </p:val>
                                        </p:tav>
                                      </p:tavLst>
                                    </p:anim>
                                  </p:childTnLst>
                                </p:cTn>
                              </p:par>
                            </p:childTnLst>
                          </p:cTn>
                        </p:par>
                      </p:childTnLst>
                    </p:cTn>
                  </p:par>
                  <p:par>
                    <p:cTn id="19" fill="hold">
                      <p:stCondLst>
                        <p:cond delay="indefinite"/>
                      </p:stCondLst>
                      <p:childTnLst>
                        <p:par>
                          <p:cTn id="20" fill="hold">
                            <p:stCondLst>
                              <p:cond delay="0"/>
                            </p:stCondLst>
                            <p:childTnLst>
                              <p:par>
                                <p:cTn id="21" presetID="17" presetClass="entr" presetSubtype="8"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anim calcmode="lin" valueType="num">
                                      <p:cBhvr>
                                        <p:cTn id="23" dur="500" fill="hold"/>
                                        <p:tgtEl>
                                          <p:spTgt spid="17"/>
                                        </p:tgtEl>
                                        <p:attrNameLst>
                                          <p:attrName>ppt_x</p:attrName>
                                        </p:attrNameLst>
                                      </p:cBhvr>
                                      <p:tavLst>
                                        <p:tav tm="0">
                                          <p:val>
                                            <p:strVal val="#ppt_x-#ppt_w/2"/>
                                          </p:val>
                                        </p:tav>
                                        <p:tav tm="100000">
                                          <p:val>
                                            <p:strVal val="#ppt_x"/>
                                          </p:val>
                                        </p:tav>
                                      </p:tavLst>
                                    </p:anim>
                                    <p:anim calcmode="lin" valueType="num">
                                      <p:cBhvr>
                                        <p:cTn id="24" dur="500" fill="hold"/>
                                        <p:tgtEl>
                                          <p:spTgt spid="17"/>
                                        </p:tgtEl>
                                        <p:attrNameLst>
                                          <p:attrName>ppt_y</p:attrName>
                                        </p:attrNameLst>
                                      </p:cBhvr>
                                      <p:tavLst>
                                        <p:tav tm="0">
                                          <p:val>
                                            <p:strVal val="#ppt_y"/>
                                          </p:val>
                                        </p:tav>
                                        <p:tav tm="100000">
                                          <p:val>
                                            <p:strVal val="#ppt_y"/>
                                          </p:val>
                                        </p:tav>
                                      </p:tavLst>
                                    </p:anim>
                                    <p:anim calcmode="lin" valueType="num">
                                      <p:cBhvr>
                                        <p:cTn id="25" dur="500" fill="hold"/>
                                        <p:tgtEl>
                                          <p:spTgt spid="17"/>
                                        </p:tgtEl>
                                        <p:attrNameLst>
                                          <p:attrName>ppt_w</p:attrName>
                                        </p:attrNameLst>
                                      </p:cBhvr>
                                      <p:tavLst>
                                        <p:tav tm="0">
                                          <p:val>
                                            <p:fltVal val="0"/>
                                          </p:val>
                                        </p:tav>
                                        <p:tav tm="100000">
                                          <p:val>
                                            <p:strVal val="#ppt_w"/>
                                          </p:val>
                                        </p:tav>
                                      </p:tavLst>
                                    </p:anim>
                                    <p:anim calcmode="lin" valueType="num">
                                      <p:cBhvr>
                                        <p:cTn id="26" dur="500" fill="hold"/>
                                        <p:tgtEl>
                                          <p:spTgt spid="17"/>
                                        </p:tgtEl>
                                        <p:attrNameLst>
                                          <p:attrName>ppt_h</p:attrName>
                                        </p:attrNameLst>
                                      </p:cBhvr>
                                      <p:tavLst>
                                        <p:tav tm="0">
                                          <p:val>
                                            <p:strVal val="#ppt_h"/>
                                          </p:val>
                                        </p:tav>
                                        <p:tav tm="100000">
                                          <p:val>
                                            <p:strVal val="#ppt_h"/>
                                          </p:val>
                                        </p:tav>
                                      </p:tavLst>
                                    </p:anim>
                                  </p:childTnLst>
                                </p:cTn>
                              </p:par>
                            </p:childTnLst>
                          </p:cTn>
                        </p:par>
                      </p:childTnLst>
                    </p:cTn>
                  </p:par>
                  <p:par>
                    <p:cTn id="27" fill="hold">
                      <p:stCondLst>
                        <p:cond delay="indefinite"/>
                      </p:stCondLst>
                      <p:childTnLst>
                        <p:par>
                          <p:cTn id="28" fill="hold">
                            <p:stCondLst>
                              <p:cond delay="0"/>
                            </p:stCondLst>
                            <p:childTnLst>
                              <p:par>
                                <p:cTn id="29" presetID="17" presetClass="entr" presetSubtype="8" fill="hold" nodeType="clickEffect">
                                  <p:stCondLst>
                                    <p:cond delay="0"/>
                                  </p:stCondLst>
                                  <p:childTnLst>
                                    <p:set>
                                      <p:cBhvr>
                                        <p:cTn id="30" dur="1" fill="hold">
                                          <p:stCondLst>
                                            <p:cond delay="0"/>
                                          </p:stCondLst>
                                        </p:cTn>
                                        <p:tgtEl>
                                          <p:spTgt spid="11"/>
                                        </p:tgtEl>
                                        <p:attrNameLst>
                                          <p:attrName>style.visibility</p:attrName>
                                        </p:attrNameLst>
                                      </p:cBhvr>
                                      <p:to>
                                        <p:strVal val="visible"/>
                                      </p:to>
                                    </p:set>
                                    <p:anim calcmode="lin" valueType="num">
                                      <p:cBhvr>
                                        <p:cTn id="31" dur="500" fill="hold"/>
                                        <p:tgtEl>
                                          <p:spTgt spid="11"/>
                                        </p:tgtEl>
                                        <p:attrNameLst>
                                          <p:attrName>ppt_x</p:attrName>
                                        </p:attrNameLst>
                                      </p:cBhvr>
                                      <p:tavLst>
                                        <p:tav tm="0">
                                          <p:val>
                                            <p:strVal val="#ppt_x-#ppt_w/2"/>
                                          </p:val>
                                        </p:tav>
                                        <p:tav tm="100000">
                                          <p:val>
                                            <p:strVal val="#ppt_x"/>
                                          </p:val>
                                        </p:tav>
                                      </p:tavLst>
                                    </p:anim>
                                    <p:anim calcmode="lin" valueType="num">
                                      <p:cBhvr>
                                        <p:cTn id="32" dur="500" fill="hold"/>
                                        <p:tgtEl>
                                          <p:spTgt spid="11"/>
                                        </p:tgtEl>
                                        <p:attrNameLst>
                                          <p:attrName>ppt_y</p:attrName>
                                        </p:attrNameLst>
                                      </p:cBhvr>
                                      <p:tavLst>
                                        <p:tav tm="0">
                                          <p:val>
                                            <p:strVal val="#ppt_y"/>
                                          </p:val>
                                        </p:tav>
                                        <p:tav tm="100000">
                                          <p:val>
                                            <p:strVal val="#ppt_y"/>
                                          </p:val>
                                        </p:tav>
                                      </p:tavLst>
                                    </p:anim>
                                    <p:anim calcmode="lin" valueType="num">
                                      <p:cBhvr>
                                        <p:cTn id="33" dur="500" fill="hold"/>
                                        <p:tgtEl>
                                          <p:spTgt spid="11"/>
                                        </p:tgtEl>
                                        <p:attrNameLst>
                                          <p:attrName>ppt_w</p:attrName>
                                        </p:attrNameLst>
                                      </p:cBhvr>
                                      <p:tavLst>
                                        <p:tav tm="0">
                                          <p:val>
                                            <p:fltVal val="0"/>
                                          </p:val>
                                        </p:tav>
                                        <p:tav tm="100000">
                                          <p:val>
                                            <p:strVal val="#ppt_w"/>
                                          </p:val>
                                        </p:tav>
                                      </p:tavLst>
                                    </p:anim>
                                    <p:anim calcmode="lin" valueType="num">
                                      <p:cBhvr>
                                        <p:cTn id="34" dur="500" fill="hold"/>
                                        <p:tgtEl>
                                          <p:spTgt spid="11"/>
                                        </p:tgtEl>
                                        <p:attrNameLst>
                                          <p:attrName>ppt_h</p:attrName>
                                        </p:attrNameLst>
                                      </p:cBhvr>
                                      <p:tavLst>
                                        <p:tav tm="0">
                                          <p:val>
                                            <p:strVal val="#ppt_h"/>
                                          </p:val>
                                        </p:tav>
                                        <p:tav tm="100000">
                                          <p:val>
                                            <p:strVal val="#ppt_h"/>
                                          </p:val>
                                        </p:tav>
                                      </p:tavLst>
                                    </p:anim>
                                  </p:childTnLst>
                                </p:cTn>
                              </p:par>
                            </p:childTnLst>
                          </p:cTn>
                        </p:par>
                      </p:childTnLst>
                    </p:cTn>
                  </p:par>
                  <p:par>
                    <p:cTn id="35" fill="hold">
                      <p:stCondLst>
                        <p:cond delay="indefinite"/>
                      </p:stCondLst>
                      <p:childTnLst>
                        <p:par>
                          <p:cTn id="36" fill="hold">
                            <p:stCondLst>
                              <p:cond delay="0"/>
                            </p:stCondLst>
                            <p:childTnLst>
                              <p:par>
                                <p:cTn id="37" presetID="17" presetClass="entr" presetSubtype="8" fill="hold" nodeType="clickEffect">
                                  <p:stCondLst>
                                    <p:cond delay="0"/>
                                  </p:stCondLst>
                                  <p:childTnLst>
                                    <p:set>
                                      <p:cBhvr>
                                        <p:cTn id="38" dur="1" fill="hold">
                                          <p:stCondLst>
                                            <p:cond delay="0"/>
                                          </p:stCondLst>
                                        </p:cTn>
                                        <p:tgtEl>
                                          <p:spTgt spid="14"/>
                                        </p:tgtEl>
                                        <p:attrNameLst>
                                          <p:attrName>style.visibility</p:attrName>
                                        </p:attrNameLst>
                                      </p:cBhvr>
                                      <p:to>
                                        <p:strVal val="visible"/>
                                      </p:to>
                                    </p:set>
                                    <p:anim calcmode="lin" valueType="num">
                                      <p:cBhvr>
                                        <p:cTn id="39" dur="500" fill="hold"/>
                                        <p:tgtEl>
                                          <p:spTgt spid="14"/>
                                        </p:tgtEl>
                                        <p:attrNameLst>
                                          <p:attrName>ppt_x</p:attrName>
                                        </p:attrNameLst>
                                      </p:cBhvr>
                                      <p:tavLst>
                                        <p:tav tm="0">
                                          <p:val>
                                            <p:strVal val="#ppt_x-#ppt_w/2"/>
                                          </p:val>
                                        </p:tav>
                                        <p:tav tm="100000">
                                          <p:val>
                                            <p:strVal val="#ppt_x"/>
                                          </p:val>
                                        </p:tav>
                                      </p:tavLst>
                                    </p:anim>
                                    <p:anim calcmode="lin" valueType="num">
                                      <p:cBhvr>
                                        <p:cTn id="40" dur="500" fill="hold"/>
                                        <p:tgtEl>
                                          <p:spTgt spid="14"/>
                                        </p:tgtEl>
                                        <p:attrNameLst>
                                          <p:attrName>ppt_y</p:attrName>
                                        </p:attrNameLst>
                                      </p:cBhvr>
                                      <p:tavLst>
                                        <p:tav tm="0">
                                          <p:val>
                                            <p:strVal val="#ppt_y"/>
                                          </p:val>
                                        </p:tav>
                                        <p:tav tm="100000">
                                          <p:val>
                                            <p:strVal val="#ppt_y"/>
                                          </p:val>
                                        </p:tav>
                                      </p:tavLst>
                                    </p:anim>
                                    <p:anim calcmode="lin" valueType="num">
                                      <p:cBhvr>
                                        <p:cTn id="41" dur="500" fill="hold"/>
                                        <p:tgtEl>
                                          <p:spTgt spid="14"/>
                                        </p:tgtEl>
                                        <p:attrNameLst>
                                          <p:attrName>ppt_w</p:attrName>
                                        </p:attrNameLst>
                                      </p:cBhvr>
                                      <p:tavLst>
                                        <p:tav tm="0">
                                          <p:val>
                                            <p:fltVal val="0"/>
                                          </p:val>
                                        </p:tav>
                                        <p:tav tm="100000">
                                          <p:val>
                                            <p:strVal val="#ppt_w"/>
                                          </p:val>
                                        </p:tav>
                                      </p:tavLst>
                                    </p:anim>
                                    <p:anim calcmode="lin" valueType="num">
                                      <p:cBhvr>
                                        <p:cTn id="42" dur="500" fill="hold"/>
                                        <p:tgtEl>
                                          <p:spTgt spid="14"/>
                                        </p:tgtEl>
                                        <p:attrNameLst>
                                          <p:attrName>ppt_h</p:attrName>
                                        </p:attrNameLst>
                                      </p:cBhvr>
                                      <p:tavLst>
                                        <p:tav tm="0">
                                          <p:val>
                                            <p:strVal val="#ppt_h"/>
                                          </p:val>
                                        </p:tav>
                                        <p:tav tm="100000">
                                          <p:val>
                                            <p:strVal val="#ppt_h"/>
                                          </p:val>
                                        </p:tav>
                                      </p:tavLst>
                                    </p:anim>
                                  </p:childTnLst>
                                </p:cTn>
                              </p:par>
                            </p:childTnLst>
                          </p:cTn>
                        </p:par>
                      </p:childTnLst>
                    </p:cTn>
                  </p:par>
                  <p:par>
                    <p:cTn id="43" fill="hold">
                      <p:stCondLst>
                        <p:cond delay="indefinite"/>
                      </p:stCondLst>
                      <p:childTnLst>
                        <p:par>
                          <p:cTn id="44" fill="hold">
                            <p:stCondLst>
                              <p:cond delay="0"/>
                            </p:stCondLst>
                            <p:childTnLst>
                              <p:par>
                                <p:cTn id="45" presetID="17" presetClass="entr" presetSubtype="8" fill="hold" nodeType="clickEffect">
                                  <p:stCondLst>
                                    <p:cond delay="0"/>
                                  </p:stCondLst>
                                  <p:childTnLst>
                                    <p:set>
                                      <p:cBhvr>
                                        <p:cTn id="46" dur="1" fill="hold">
                                          <p:stCondLst>
                                            <p:cond delay="0"/>
                                          </p:stCondLst>
                                        </p:cTn>
                                        <p:tgtEl>
                                          <p:spTgt spid="31"/>
                                        </p:tgtEl>
                                        <p:attrNameLst>
                                          <p:attrName>style.visibility</p:attrName>
                                        </p:attrNameLst>
                                      </p:cBhvr>
                                      <p:to>
                                        <p:strVal val="visible"/>
                                      </p:to>
                                    </p:set>
                                    <p:anim calcmode="lin" valueType="num">
                                      <p:cBhvr>
                                        <p:cTn id="47" dur="500" fill="hold"/>
                                        <p:tgtEl>
                                          <p:spTgt spid="31"/>
                                        </p:tgtEl>
                                        <p:attrNameLst>
                                          <p:attrName>ppt_x</p:attrName>
                                        </p:attrNameLst>
                                      </p:cBhvr>
                                      <p:tavLst>
                                        <p:tav tm="0">
                                          <p:val>
                                            <p:strVal val="#ppt_x-#ppt_w/2"/>
                                          </p:val>
                                        </p:tav>
                                        <p:tav tm="100000">
                                          <p:val>
                                            <p:strVal val="#ppt_x"/>
                                          </p:val>
                                        </p:tav>
                                      </p:tavLst>
                                    </p:anim>
                                    <p:anim calcmode="lin" valueType="num">
                                      <p:cBhvr>
                                        <p:cTn id="48" dur="500" fill="hold"/>
                                        <p:tgtEl>
                                          <p:spTgt spid="31"/>
                                        </p:tgtEl>
                                        <p:attrNameLst>
                                          <p:attrName>ppt_y</p:attrName>
                                        </p:attrNameLst>
                                      </p:cBhvr>
                                      <p:tavLst>
                                        <p:tav tm="0">
                                          <p:val>
                                            <p:strVal val="#ppt_y"/>
                                          </p:val>
                                        </p:tav>
                                        <p:tav tm="100000">
                                          <p:val>
                                            <p:strVal val="#ppt_y"/>
                                          </p:val>
                                        </p:tav>
                                      </p:tavLst>
                                    </p:anim>
                                    <p:anim calcmode="lin" valueType="num">
                                      <p:cBhvr>
                                        <p:cTn id="49" dur="500" fill="hold"/>
                                        <p:tgtEl>
                                          <p:spTgt spid="31"/>
                                        </p:tgtEl>
                                        <p:attrNameLst>
                                          <p:attrName>ppt_w</p:attrName>
                                        </p:attrNameLst>
                                      </p:cBhvr>
                                      <p:tavLst>
                                        <p:tav tm="0">
                                          <p:val>
                                            <p:fltVal val="0"/>
                                          </p:val>
                                        </p:tav>
                                        <p:tav tm="100000">
                                          <p:val>
                                            <p:strVal val="#ppt_w"/>
                                          </p:val>
                                        </p:tav>
                                      </p:tavLst>
                                    </p:anim>
                                    <p:anim calcmode="lin" valueType="num">
                                      <p:cBhvr>
                                        <p:cTn id="50" dur="500" fill="hold"/>
                                        <p:tgtEl>
                                          <p:spTgt spid="31"/>
                                        </p:tgtEl>
                                        <p:attrNameLst>
                                          <p:attrName>ppt_h</p:attrName>
                                        </p:attrNameLst>
                                      </p:cBhvr>
                                      <p:tavLst>
                                        <p:tav tm="0">
                                          <p:val>
                                            <p:strVal val="#ppt_h"/>
                                          </p:val>
                                        </p:tav>
                                        <p:tav tm="100000">
                                          <p:val>
                                            <p:strVal val="#ppt_h"/>
                                          </p:val>
                                        </p:tav>
                                      </p:tavLst>
                                    </p:anim>
                                  </p:childTnLst>
                                </p:cTn>
                              </p:par>
                            </p:childTnLst>
                          </p:cTn>
                        </p:par>
                      </p:childTnLst>
                    </p:cTn>
                  </p:par>
                  <p:par>
                    <p:cTn id="51" fill="hold">
                      <p:stCondLst>
                        <p:cond delay="indefinite"/>
                      </p:stCondLst>
                      <p:childTnLst>
                        <p:par>
                          <p:cTn id="52" fill="hold">
                            <p:stCondLst>
                              <p:cond delay="0"/>
                            </p:stCondLst>
                            <p:childTnLst>
                              <p:par>
                                <p:cTn id="53" presetID="17" presetClass="entr" presetSubtype="8" fill="hold" nodeType="clickEffect">
                                  <p:stCondLst>
                                    <p:cond delay="0"/>
                                  </p:stCondLst>
                                  <p:childTnLst>
                                    <p:set>
                                      <p:cBhvr>
                                        <p:cTn id="54" dur="1" fill="hold">
                                          <p:stCondLst>
                                            <p:cond delay="0"/>
                                          </p:stCondLst>
                                        </p:cTn>
                                        <p:tgtEl>
                                          <p:spTgt spid="34"/>
                                        </p:tgtEl>
                                        <p:attrNameLst>
                                          <p:attrName>style.visibility</p:attrName>
                                        </p:attrNameLst>
                                      </p:cBhvr>
                                      <p:to>
                                        <p:strVal val="visible"/>
                                      </p:to>
                                    </p:set>
                                    <p:anim calcmode="lin" valueType="num">
                                      <p:cBhvr>
                                        <p:cTn id="55" dur="500" fill="hold"/>
                                        <p:tgtEl>
                                          <p:spTgt spid="34"/>
                                        </p:tgtEl>
                                        <p:attrNameLst>
                                          <p:attrName>ppt_x</p:attrName>
                                        </p:attrNameLst>
                                      </p:cBhvr>
                                      <p:tavLst>
                                        <p:tav tm="0">
                                          <p:val>
                                            <p:strVal val="#ppt_x-#ppt_w/2"/>
                                          </p:val>
                                        </p:tav>
                                        <p:tav tm="100000">
                                          <p:val>
                                            <p:strVal val="#ppt_x"/>
                                          </p:val>
                                        </p:tav>
                                      </p:tavLst>
                                    </p:anim>
                                    <p:anim calcmode="lin" valueType="num">
                                      <p:cBhvr>
                                        <p:cTn id="56" dur="500" fill="hold"/>
                                        <p:tgtEl>
                                          <p:spTgt spid="34"/>
                                        </p:tgtEl>
                                        <p:attrNameLst>
                                          <p:attrName>ppt_y</p:attrName>
                                        </p:attrNameLst>
                                      </p:cBhvr>
                                      <p:tavLst>
                                        <p:tav tm="0">
                                          <p:val>
                                            <p:strVal val="#ppt_y"/>
                                          </p:val>
                                        </p:tav>
                                        <p:tav tm="100000">
                                          <p:val>
                                            <p:strVal val="#ppt_y"/>
                                          </p:val>
                                        </p:tav>
                                      </p:tavLst>
                                    </p:anim>
                                    <p:anim calcmode="lin" valueType="num">
                                      <p:cBhvr>
                                        <p:cTn id="57" dur="500" fill="hold"/>
                                        <p:tgtEl>
                                          <p:spTgt spid="34"/>
                                        </p:tgtEl>
                                        <p:attrNameLst>
                                          <p:attrName>ppt_w</p:attrName>
                                        </p:attrNameLst>
                                      </p:cBhvr>
                                      <p:tavLst>
                                        <p:tav tm="0">
                                          <p:val>
                                            <p:fltVal val="0"/>
                                          </p:val>
                                        </p:tav>
                                        <p:tav tm="100000">
                                          <p:val>
                                            <p:strVal val="#ppt_w"/>
                                          </p:val>
                                        </p:tav>
                                      </p:tavLst>
                                    </p:anim>
                                    <p:anim calcmode="lin" valueType="num">
                                      <p:cBhvr>
                                        <p:cTn id="58" dur="500" fill="hold"/>
                                        <p:tgtEl>
                                          <p:spTgt spid="34"/>
                                        </p:tgtEl>
                                        <p:attrNameLst>
                                          <p:attrName>ppt_h</p:attrName>
                                        </p:attrNameLst>
                                      </p:cBhvr>
                                      <p:tavLst>
                                        <p:tav tm="0">
                                          <p:val>
                                            <p:strVal val="#ppt_h"/>
                                          </p:val>
                                        </p:tav>
                                        <p:tav tm="100000">
                                          <p:val>
                                            <p:strVal val="#ppt_h"/>
                                          </p:val>
                                        </p:tav>
                                      </p:tavLst>
                                    </p:anim>
                                  </p:childTnLst>
                                </p:cTn>
                              </p:par>
                            </p:childTnLst>
                          </p:cTn>
                        </p:par>
                      </p:childTnLst>
                    </p:cTn>
                  </p:par>
                  <p:par>
                    <p:cTn id="59" fill="hold">
                      <p:stCondLst>
                        <p:cond delay="indefinite"/>
                      </p:stCondLst>
                      <p:childTnLst>
                        <p:par>
                          <p:cTn id="60" fill="hold">
                            <p:stCondLst>
                              <p:cond delay="0"/>
                            </p:stCondLst>
                            <p:childTnLst>
                              <p:par>
                                <p:cTn id="61" presetID="17" presetClass="entr" presetSubtype="8" fill="hold" nodeType="clickEffect">
                                  <p:stCondLst>
                                    <p:cond delay="0"/>
                                  </p:stCondLst>
                                  <p:childTnLst>
                                    <p:set>
                                      <p:cBhvr>
                                        <p:cTn id="62" dur="1" fill="hold">
                                          <p:stCondLst>
                                            <p:cond delay="0"/>
                                          </p:stCondLst>
                                        </p:cTn>
                                        <p:tgtEl>
                                          <p:spTgt spid="45"/>
                                        </p:tgtEl>
                                        <p:attrNameLst>
                                          <p:attrName>style.visibility</p:attrName>
                                        </p:attrNameLst>
                                      </p:cBhvr>
                                      <p:to>
                                        <p:strVal val="visible"/>
                                      </p:to>
                                    </p:set>
                                    <p:anim calcmode="lin" valueType="num">
                                      <p:cBhvr>
                                        <p:cTn id="63" dur="500" fill="hold"/>
                                        <p:tgtEl>
                                          <p:spTgt spid="45"/>
                                        </p:tgtEl>
                                        <p:attrNameLst>
                                          <p:attrName>ppt_x</p:attrName>
                                        </p:attrNameLst>
                                      </p:cBhvr>
                                      <p:tavLst>
                                        <p:tav tm="0">
                                          <p:val>
                                            <p:strVal val="#ppt_x-#ppt_w/2"/>
                                          </p:val>
                                        </p:tav>
                                        <p:tav tm="100000">
                                          <p:val>
                                            <p:strVal val="#ppt_x"/>
                                          </p:val>
                                        </p:tav>
                                      </p:tavLst>
                                    </p:anim>
                                    <p:anim calcmode="lin" valueType="num">
                                      <p:cBhvr>
                                        <p:cTn id="64" dur="500" fill="hold"/>
                                        <p:tgtEl>
                                          <p:spTgt spid="45"/>
                                        </p:tgtEl>
                                        <p:attrNameLst>
                                          <p:attrName>ppt_y</p:attrName>
                                        </p:attrNameLst>
                                      </p:cBhvr>
                                      <p:tavLst>
                                        <p:tav tm="0">
                                          <p:val>
                                            <p:strVal val="#ppt_y"/>
                                          </p:val>
                                        </p:tav>
                                        <p:tav tm="100000">
                                          <p:val>
                                            <p:strVal val="#ppt_y"/>
                                          </p:val>
                                        </p:tav>
                                      </p:tavLst>
                                    </p:anim>
                                    <p:anim calcmode="lin" valueType="num">
                                      <p:cBhvr>
                                        <p:cTn id="65" dur="500" fill="hold"/>
                                        <p:tgtEl>
                                          <p:spTgt spid="45"/>
                                        </p:tgtEl>
                                        <p:attrNameLst>
                                          <p:attrName>ppt_w</p:attrName>
                                        </p:attrNameLst>
                                      </p:cBhvr>
                                      <p:tavLst>
                                        <p:tav tm="0">
                                          <p:val>
                                            <p:fltVal val="0"/>
                                          </p:val>
                                        </p:tav>
                                        <p:tav tm="100000">
                                          <p:val>
                                            <p:strVal val="#ppt_w"/>
                                          </p:val>
                                        </p:tav>
                                      </p:tavLst>
                                    </p:anim>
                                    <p:anim calcmode="lin" valueType="num">
                                      <p:cBhvr>
                                        <p:cTn id="66" dur="500" fill="hold"/>
                                        <p:tgtEl>
                                          <p:spTgt spid="45"/>
                                        </p:tgtEl>
                                        <p:attrNameLst>
                                          <p:attrName>ppt_h</p:attrName>
                                        </p:attrNameLst>
                                      </p:cBhvr>
                                      <p:tavLst>
                                        <p:tav tm="0">
                                          <p:val>
                                            <p:strVal val="#ppt_h"/>
                                          </p:val>
                                        </p:tav>
                                        <p:tav tm="100000">
                                          <p:val>
                                            <p:strVal val="#ppt_h"/>
                                          </p:val>
                                        </p:tav>
                                      </p:tavLst>
                                    </p:anim>
                                  </p:childTnLst>
                                </p:cTn>
                              </p:par>
                              <p:par>
                                <p:cTn id="67" presetID="4" presetClass="entr" presetSubtype="16" fill="hold" grpId="0" nodeType="withEffect">
                                  <p:stCondLst>
                                    <p:cond delay="0"/>
                                  </p:stCondLst>
                                  <p:childTnLst>
                                    <p:set>
                                      <p:cBhvr>
                                        <p:cTn id="68" dur="1" fill="hold">
                                          <p:stCondLst>
                                            <p:cond delay="0"/>
                                          </p:stCondLst>
                                        </p:cTn>
                                        <p:tgtEl>
                                          <p:spTgt spid="44"/>
                                        </p:tgtEl>
                                        <p:attrNameLst>
                                          <p:attrName>style.visibility</p:attrName>
                                        </p:attrNameLst>
                                      </p:cBhvr>
                                      <p:to>
                                        <p:strVal val="visible"/>
                                      </p:to>
                                    </p:set>
                                    <p:animEffect transition="in" filter="box(in)">
                                      <p:cBhvr>
                                        <p:cTn id="69" dur="500"/>
                                        <p:tgtEl>
                                          <p:spTgt spid="44"/>
                                        </p:tgtEl>
                                      </p:cBhvr>
                                    </p:animEffect>
                                  </p:childTnLst>
                                </p:cTn>
                              </p:par>
                            </p:childTnLst>
                          </p:cTn>
                        </p:par>
                      </p:childTnLst>
                    </p:cTn>
                  </p:par>
                  <p:par>
                    <p:cTn id="70" fill="hold">
                      <p:stCondLst>
                        <p:cond delay="indefinite"/>
                      </p:stCondLst>
                      <p:childTnLst>
                        <p:par>
                          <p:cTn id="71" fill="hold">
                            <p:stCondLst>
                              <p:cond delay="0"/>
                            </p:stCondLst>
                            <p:childTnLst>
                              <p:par>
                                <p:cTn id="72" presetID="4" presetClass="entr" presetSubtype="16" fill="hold" nodeType="clickEffect">
                                  <p:stCondLst>
                                    <p:cond delay="0"/>
                                  </p:stCondLst>
                                  <p:childTnLst>
                                    <p:set>
                                      <p:cBhvr>
                                        <p:cTn id="73" dur="1" fill="hold">
                                          <p:stCondLst>
                                            <p:cond delay="0"/>
                                          </p:stCondLst>
                                        </p:cTn>
                                        <p:tgtEl>
                                          <p:spTgt spid="55"/>
                                        </p:tgtEl>
                                        <p:attrNameLst>
                                          <p:attrName>style.visibility</p:attrName>
                                        </p:attrNameLst>
                                      </p:cBhvr>
                                      <p:to>
                                        <p:strVal val="visible"/>
                                      </p:to>
                                    </p:set>
                                    <p:animEffect transition="in" filter="box(in)">
                                      <p:cBhvr>
                                        <p:cTn id="74"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Box 7"/>
          <p:cNvSpPr txBox="1">
            <a:spLocks noChangeArrowheads="1"/>
          </p:cNvSpPr>
          <p:nvPr/>
        </p:nvSpPr>
        <p:spPr bwMode="auto">
          <a:xfrm>
            <a:off x="205425" y="949165"/>
            <a:ext cx="7072321" cy="1274195"/>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spcBef>
                <a:spcPct val="20000"/>
              </a:spcBef>
            </a:pPr>
            <a:r>
              <a:rPr kumimoji="0" lang="en-US" altLang="zh-CN" sz="3200" b="0" dirty="0">
                <a:solidFill>
                  <a:srgbClr val="FF0000"/>
                </a:solidFill>
                <a:latin typeface="Comic Sans MS" panose="030F0702030302020204" pitchFamily="66" charset="0"/>
              </a:rPr>
              <a:t>Step 1</a:t>
            </a:r>
            <a:r>
              <a:rPr kumimoji="0" lang="zh-CN" altLang="en-US" sz="3200" b="0" dirty="0">
                <a:solidFill>
                  <a:srgbClr val="FF0000"/>
                </a:solidFill>
                <a:latin typeface="Comic Sans MS" panose="030F0702030302020204" pitchFamily="66" charset="0"/>
              </a:rPr>
              <a:t>：</a:t>
            </a:r>
            <a:endParaRPr kumimoji="0" lang="en-US" altLang="zh-CN" sz="3200" b="0" dirty="0">
              <a:solidFill>
                <a:srgbClr val="FF0000"/>
              </a:solidFill>
              <a:latin typeface="Comic Sans MS" panose="030F0702030302020204" pitchFamily="66" charset="0"/>
            </a:endParaRPr>
          </a:p>
          <a:p>
            <a:pPr>
              <a:spcBef>
                <a:spcPct val="20000"/>
              </a:spcBef>
            </a:pPr>
            <a:endParaRPr kumimoji="0" lang="en-US" altLang="zh-CN" sz="1400" b="0" dirty="0">
              <a:solidFill>
                <a:srgbClr val="FF0000"/>
              </a:solidFill>
              <a:latin typeface="Comic Sans MS" panose="030F0702030302020204" pitchFamily="66" charset="0"/>
            </a:endParaRPr>
          </a:p>
          <a:p>
            <a:pPr>
              <a:buFont typeface="Wingdings" panose="05000000000000000000" pitchFamily="2" charset="2"/>
              <a:buNone/>
            </a:pPr>
            <a:r>
              <a:rPr lang="en-US" altLang="zh-CN" b="0" dirty="0">
                <a:latin typeface="+mn-lt"/>
              </a:rPr>
              <a:t>NFA</a:t>
            </a:r>
            <a:r>
              <a:rPr lang="zh-CN" altLang="en-US" b="0" dirty="0">
                <a:latin typeface="+mn-lt"/>
              </a:rPr>
              <a:t>的初始状态</a:t>
            </a:r>
            <a:r>
              <a:rPr lang="en-US" altLang="zh-CN" b="0" dirty="0">
                <a:latin typeface="+mn-lt"/>
              </a:rPr>
              <a:t>:             DFA</a:t>
            </a:r>
            <a:r>
              <a:rPr lang="zh-CN" altLang="en-US" b="0" dirty="0">
                <a:latin typeface="+mn-lt"/>
              </a:rPr>
              <a:t>的初始状态</a:t>
            </a:r>
            <a:r>
              <a:rPr lang="en-US" altLang="zh-CN" b="0" dirty="0">
                <a:latin typeface="+mn-lt"/>
              </a:rPr>
              <a:t>:     </a:t>
            </a:r>
          </a:p>
        </p:txBody>
      </p:sp>
      <p:sp>
        <p:nvSpPr>
          <p:cNvPr id="2" name="灯片编号占位符 1"/>
          <p:cNvSpPr>
            <a:spLocks noGrp="1"/>
          </p:cNvSpPr>
          <p:nvPr>
            <p:ph type="sldNum" sz="quarter" idx="12"/>
          </p:nvPr>
        </p:nvSpPr>
        <p:spPr/>
        <p:txBody>
          <a:bodyPr/>
          <a:lstStyle/>
          <a:p>
            <a:fld id="{0C913308-F349-4B6D-A68A-DD1791B4A57B}" type="slidenum">
              <a:rPr lang="zh-CN" altLang="en-US" smtClean="0"/>
              <a:t>57</a:t>
            </a:fld>
            <a:endParaRPr lang="zh-CN" altLang="en-US"/>
          </a:p>
        </p:txBody>
      </p:sp>
      <p:sp>
        <p:nvSpPr>
          <p:cNvPr id="3" name="标题 2"/>
          <p:cNvSpPr>
            <a:spLocks noGrp="1"/>
          </p:cNvSpPr>
          <p:nvPr>
            <p:ph type="title"/>
          </p:nvPr>
        </p:nvSpPr>
        <p:spPr/>
        <p:txBody>
          <a:bodyPr/>
          <a:lstStyle/>
          <a:p>
            <a:r>
              <a:rPr lang="en-US" altLang="zh-CN" dirty="0">
                <a:latin typeface="+mn-lt"/>
              </a:rPr>
              <a:t>NFA</a:t>
            </a:r>
            <a:r>
              <a:rPr lang="zh-CN" altLang="en-US" dirty="0">
                <a:latin typeface="+mn-lt"/>
              </a:rPr>
              <a:t>→</a:t>
            </a:r>
            <a:r>
              <a:rPr lang="en-US" altLang="zh-CN" dirty="0">
                <a:latin typeface="+mn-lt"/>
              </a:rPr>
              <a:t>DFA</a:t>
            </a:r>
            <a:endParaRPr lang="zh-CN" altLang="en-US" dirty="0">
              <a:latin typeface="+mn-lt"/>
            </a:endParaRPr>
          </a:p>
        </p:txBody>
      </p:sp>
      <p:sp>
        <p:nvSpPr>
          <p:cNvPr id="6" name="文本框 5"/>
          <p:cNvSpPr txBox="1"/>
          <p:nvPr/>
        </p:nvSpPr>
        <p:spPr>
          <a:xfrm>
            <a:off x="137950" y="488759"/>
            <a:ext cx="2273809" cy="369332"/>
          </a:xfrm>
          <a:prstGeom prst="rect">
            <a:avLst/>
          </a:prstGeom>
          <a:gradFill flip="none" rotWithShape="1">
            <a:gsLst>
              <a:gs pos="0">
                <a:schemeClr val="accent1">
                  <a:lumMod val="40000"/>
                  <a:lumOff val="60000"/>
                </a:schemeClr>
              </a:gs>
              <a:gs pos="50000">
                <a:schemeClr val="accent1">
                  <a:lumMod val="20000"/>
                  <a:lumOff val="80000"/>
                </a:schemeClr>
              </a:gs>
              <a:gs pos="100000">
                <a:schemeClr val="bg1"/>
              </a:gs>
            </a:gsLst>
            <a:lin ang="0" scaled="1"/>
            <a:tileRect/>
          </a:gradFill>
          <a:effectLst>
            <a:outerShdw blurRad="50800" dist="38100" dir="2700000" algn="tl" rotWithShape="0">
              <a:prstClr val="black">
                <a:alpha val="40000"/>
              </a:prstClr>
            </a:outerShdw>
          </a:effectLst>
        </p:spPr>
        <p:txBody>
          <a:bodyPr wrap="square" rtlCol="0">
            <a:spAutoFit/>
          </a:bodyPr>
          <a:lstStyle/>
          <a:p>
            <a:pPr algn="ctr"/>
            <a:r>
              <a:rPr lang="en-US" altLang="zh-CN" b="1" dirty="0">
                <a:latin typeface="微软雅黑" panose="020B0503020204020204" pitchFamily="34" charset="-122"/>
                <a:ea typeface="微软雅黑" panose="020B0503020204020204" pitchFamily="34" charset="-122"/>
              </a:rPr>
              <a:t>NFA</a:t>
            </a:r>
            <a:r>
              <a:rPr lang="zh-CN" altLang="en-US" b="1" dirty="0">
                <a:latin typeface="微软雅黑" panose="020B0503020204020204" pitchFamily="34" charset="-122"/>
                <a:ea typeface="微软雅黑" panose="020B0503020204020204" pitchFamily="34" charset="-122"/>
              </a:rPr>
              <a:t>→</a:t>
            </a:r>
            <a:r>
              <a:rPr lang="en-US" altLang="zh-CN" b="1" dirty="0">
                <a:latin typeface="微软雅黑" panose="020B0503020204020204" pitchFamily="34" charset="-122"/>
                <a:ea typeface="微软雅黑" panose="020B0503020204020204" pitchFamily="34" charset="-122"/>
              </a:rPr>
              <a:t>DFA</a:t>
            </a:r>
            <a:r>
              <a:rPr lang="zh-CN" altLang="en-US" b="1" dirty="0">
                <a:latin typeface="微软雅黑" panose="020B0503020204020204" pitchFamily="34" charset="-122"/>
                <a:ea typeface="微软雅黑" panose="020B0503020204020204" pitchFamily="34" charset="-122"/>
              </a:rPr>
              <a:t>的步骤</a:t>
            </a:r>
          </a:p>
        </p:txBody>
      </p:sp>
      <p:graphicFrame>
        <p:nvGraphicFramePr>
          <p:cNvPr id="7" name="Object 3"/>
          <p:cNvGraphicFramePr>
            <a:graphicFrameLocks noChangeAspect="1"/>
          </p:cNvGraphicFramePr>
          <p:nvPr>
            <p:extLst>
              <p:ext uri="{D42A27DB-BD31-4B8C-83A1-F6EECF244321}">
                <p14:modId xmlns:p14="http://schemas.microsoft.com/office/powerpoint/2010/main" val="3686437625"/>
              </p:ext>
            </p:extLst>
          </p:nvPr>
        </p:nvGraphicFramePr>
        <p:xfrm>
          <a:off x="2968851" y="1683677"/>
          <a:ext cx="375351" cy="454632"/>
        </p:xfrm>
        <a:graphic>
          <a:graphicData uri="http://schemas.openxmlformats.org/presentationml/2006/ole">
            <mc:AlternateContent xmlns:mc="http://schemas.openxmlformats.org/markup-compatibility/2006">
              <mc:Choice xmlns:v="urn:schemas-microsoft-com:vml" Requires="v">
                <p:oleObj spid="_x0000_s31891" name="Equation" r:id="rId4" imgW="482600" imgH="584200" progId="Equation.3">
                  <p:embed/>
                </p:oleObj>
              </mc:Choice>
              <mc:Fallback>
                <p:oleObj name="Equation" r:id="rId4" imgW="482600" imgH="584200" progId="Equation.3">
                  <p:embed/>
                  <p:pic>
                    <p:nvPicPr>
                      <p:cNvPr id="7"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68851" y="1683677"/>
                        <a:ext cx="375351" cy="454632"/>
                      </a:xfrm>
                      <a:prstGeom prst="rect">
                        <a:avLst/>
                      </a:prstGeom>
                      <a:noFill/>
                      <a:ln>
                        <a:noFill/>
                      </a:ln>
                      <a:effectLst/>
                    </p:spPr>
                  </p:pic>
                </p:oleObj>
              </mc:Fallback>
            </mc:AlternateContent>
          </a:graphicData>
        </a:graphic>
      </p:graphicFrame>
      <p:graphicFrame>
        <p:nvGraphicFramePr>
          <p:cNvPr id="8" name="Object 4"/>
          <p:cNvGraphicFramePr>
            <a:graphicFrameLocks noChangeAspect="1"/>
          </p:cNvGraphicFramePr>
          <p:nvPr>
            <p:extLst>
              <p:ext uri="{D42A27DB-BD31-4B8C-83A1-F6EECF244321}">
                <p14:modId xmlns:p14="http://schemas.microsoft.com/office/powerpoint/2010/main" val="420013886"/>
              </p:ext>
            </p:extLst>
          </p:nvPr>
        </p:nvGraphicFramePr>
        <p:xfrm>
          <a:off x="175586" y="2321305"/>
          <a:ext cx="8548850" cy="547229"/>
        </p:xfrm>
        <a:graphic>
          <a:graphicData uri="http://schemas.openxmlformats.org/presentationml/2006/ole">
            <mc:AlternateContent xmlns:mc="http://schemas.openxmlformats.org/markup-compatibility/2006">
              <mc:Choice xmlns:v="urn:schemas-microsoft-com:vml" Requires="v">
                <p:oleObj spid="_x0000_s31892" name="Equation" r:id="rId6" imgW="90830400" imgH="5791200" progId="Equation.DSMT4">
                  <p:embed/>
                </p:oleObj>
              </mc:Choice>
              <mc:Fallback>
                <p:oleObj name="Equation" r:id="rId6" imgW="90830400" imgH="5791200" progId="Equation.DSMT4">
                  <p:embed/>
                  <p:pic>
                    <p:nvPicPr>
                      <p:cNvPr id="8" name="Object 4"/>
                      <p:cNvPicPr>
                        <a:picLocks noChangeAspect="1" noChangeArrowheads="1"/>
                      </p:cNvPicPr>
                      <p:nvPr/>
                    </p:nvPicPr>
                    <p:blipFill>
                      <a:blip r:embed="rId7"/>
                      <a:srcRect/>
                      <a:stretch>
                        <a:fillRect/>
                      </a:stretch>
                    </p:blipFill>
                    <p:spPr bwMode="auto">
                      <a:xfrm>
                        <a:off x="175586" y="2321305"/>
                        <a:ext cx="8548850" cy="547229"/>
                      </a:xfrm>
                      <a:prstGeom prst="rect">
                        <a:avLst/>
                      </a:prstGeom>
                      <a:noFill/>
                      <a:ln>
                        <a:noFill/>
                      </a:ln>
                      <a:effectLst/>
                    </p:spPr>
                  </p:pic>
                </p:oleObj>
              </mc:Fallback>
            </mc:AlternateContent>
          </a:graphicData>
        </a:graphic>
      </p:graphicFrame>
      <p:sp>
        <p:nvSpPr>
          <p:cNvPr id="9" name="AutoShape 5"/>
          <p:cNvSpPr>
            <a:spLocks noChangeArrowheads="1"/>
          </p:cNvSpPr>
          <p:nvPr/>
        </p:nvSpPr>
        <p:spPr bwMode="auto">
          <a:xfrm rot="16200000">
            <a:off x="3514442" y="1637631"/>
            <a:ext cx="485775" cy="576772"/>
          </a:xfrm>
          <a:prstGeom prst="downArrow">
            <a:avLst>
              <a:gd name="adj1" fmla="val 50000"/>
              <a:gd name="adj2" fmla="val 50245"/>
            </a:avLst>
          </a:prstGeom>
          <a:solidFill>
            <a:schemeClr val="tx1">
              <a:alpha val="50195"/>
            </a:schemeClr>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aphicFrame>
        <p:nvGraphicFramePr>
          <p:cNvPr id="12" name="Object 13"/>
          <p:cNvGraphicFramePr>
            <a:graphicFrameLocks noChangeAspect="1"/>
          </p:cNvGraphicFramePr>
          <p:nvPr>
            <p:extLst>
              <p:ext uri="{D42A27DB-BD31-4B8C-83A1-F6EECF244321}">
                <p14:modId xmlns:p14="http://schemas.microsoft.com/office/powerpoint/2010/main" val="3556500213"/>
              </p:ext>
            </p:extLst>
          </p:nvPr>
        </p:nvGraphicFramePr>
        <p:xfrm>
          <a:off x="6719962" y="1782107"/>
          <a:ext cx="931311" cy="453643"/>
        </p:xfrm>
        <a:graphic>
          <a:graphicData uri="http://schemas.openxmlformats.org/presentationml/2006/ole">
            <mc:AlternateContent xmlns:mc="http://schemas.openxmlformats.org/markup-compatibility/2006">
              <mc:Choice xmlns:v="urn:schemas-microsoft-com:vml" Requires="v">
                <p:oleObj spid="_x0000_s31893" name="公式" r:id="rId8" imgW="419100" imgH="203200" progId="Equation.3">
                  <p:embed/>
                </p:oleObj>
              </mc:Choice>
              <mc:Fallback>
                <p:oleObj name="公式" r:id="rId8" imgW="419100" imgH="203200" progId="Equation.3">
                  <p:embed/>
                  <p:pic>
                    <p:nvPicPr>
                      <p:cNvPr id="12" name="Object 1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719962" y="1782107"/>
                        <a:ext cx="931311" cy="453643"/>
                      </a:xfrm>
                      <a:prstGeom prst="rect">
                        <a:avLst/>
                      </a:prstGeom>
                      <a:noFill/>
                      <a:ln>
                        <a:noFill/>
                      </a:ln>
                      <a:effectLst/>
                    </p:spPr>
                  </p:pic>
                </p:oleObj>
              </mc:Fallback>
            </mc:AlternateContent>
          </a:graphicData>
        </a:graphic>
      </p:graphicFrame>
      <p:grpSp>
        <p:nvGrpSpPr>
          <p:cNvPr id="4" name="组合 3"/>
          <p:cNvGrpSpPr/>
          <p:nvPr/>
        </p:nvGrpSpPr>
        <p:grpSpPr>
          <a:xfrm>
            <a:off x="395536" y="3236328"/>
            <a:ext cx="6416675" cy="1816100"/>
            <a:chOff x="337443" y="3704844"/>
            <a:chExt cx="6416675" cy="1816100"/>
          </a:xfrm>
        </p:grpSpPr>
        <p:sp>
          <p:nvSpPr>
            <p:cNvPr id="31" name="Oval 3"/>
            <p:cNvSpPr>
              <a:spLocks noChangeArrowheads="1"/>
            </p:cNvSpPr>
            <p:nvPr/>
          </p:nvSpPr>
          <p:spPr bwMode="auto">
            <a:xfrm>
              <a:off x="2029718" y="4390644"/>
              <a:ext cx="609600" cy="609600"/>
            </a:xfrm>
            <a:prstGeom prst="ellipse">
              <a:avLst/>
            </a:prstGeom>
            <a:noFill/>
            <a:ln w="952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1" hangingPunct="1"/>
              <a:endParaRPr lang="zh-CN" altLang="en-US"/>
            </a:p>
          </p:txBody>
        </p:sp>
        <p:sp>
          <p:nvSpPr>
            <p:cNvPr id="32" name="Oval 4"/>
            <p:cNvSpPr>
              <a:spLocks noChangeArrowheads="1"/>
            </p:cNvSpPr>
            <p:nvPr/>
          </p:nvSpPr>
          <p:spPr bwMode="auto">
            <a:xfrm>
              <a:off x="4087118" y="4390644"/>
              <a:ext cx="609600" cy="609600"/>
            </a:xfrm>
            <a:prstGeom prst="ellipse">
              <a:avLst/>
            </a:prstGeom>
            <a:noFill/>
            <a:ln w="952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1" hangingPunct="1"/>
              <a:endParaRPr lang="zh-CN" altLang="en-US"/>
            </a:p>
          </p:txBody>
        </p:sp>
        <p:sp>
          <p:nvSpPr>
            <p:cNvPr id="33" name="Oval 5"/>
            <p:cNvSpPr>
              <a:spLocks noChangeArrowheads="1"/>
            </p:cNvSpPr>
            <p:nvPr/>
          </p:nvSpPr>
          <p:spPr bwMode="auto">
            <a:xfrm>
              <a:off x="6144518" y="4390644"/>
              <a:ext cx="609600" cy="609600"/>
            </a:xfrm>
            <a:prstGeom prst="ellipse">
              <a:avLst/>
            </a:prstGeom>
            <a:noFill/>
            <a:ln w="952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1" hangingPunct="1"/>
              <a:endParaRPr lang="zh-CN" altLang="en-US"/>
            </a:p>
          </p:txBody>
        </p:sp>
        <p:sp>
          <p:nvSpPr>
            <p:cNvPr id="34" name="Line 6"/>
            <p:cNvSpPr>
              <a:spLocks noChangeShapeType="1"/>
            </p:cNvSpPr>
            <p:nvPr/>
          </p:nvSpPr>
          <p:spPr bwMode="auto">
            <a:xfrm>
              <a:off x="2639318" y="4695444"/>
              <a:ext cx="1371600" cy="0"/>
            </a:xfrm>
            <a:prstGeom prst="line">
              <a:avLst/>
            </a:prstGeom>
            <a:noFill/>
            <a:ln w="9525">
              <a:solidFill>
                <a:schemeClr val="tx1"/>
              </a:solidFill>
              <a:rou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5" name="Line 7"/>
            <p:cNvSpPr>
              <a:spLocks noChangeShapeType="1"/>
            </p:cNvSpPr>
            <p:nvPr/>
          </p:nvSpPr>
          <p:spPr bwMode="auto">
            <a:xfrm>
              <a:off x="4772918" y="4695444"/>
              <a:ext cx="1371600" cy="0"/>
            </a:xfrm>
            <a:prstGeom prst="line">
              <a:avLst/>
            </a:prstGeom>
            <a:noFill/>
            <a:ln w="9525">
              <a:solidFill>
                <a:schemeClr val="tx1"/>
              </a:solidFill>
              <a:rou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6" name="Oval 8"/>
            <p:cNvSpPr>
              <a:spLocks noChangeArrowheads="1"/>
            </p:cNvSpPr>
            <p:nvPr/>
          </p:nvSpPr>
          <p:spPr bwMode="auto">
            <a:xfrm>
              <a:off x="4010918" y="4314444"/>
              <a:ext cx="762000" cy="762000"/>
            </a:xfrm>
            <a:prstGeom prst="ellipse">
              <a:avLst/>
            </a:prstGeom>
            <a:noFill/>
            <a:ln w="952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1" hangingPunct="1"/>
              <a:endParaRPr lang="zh-CN" altLang="en-US"/>
            </a:p>
          </p:txBody>
        </p:sp>
        <p:sp>
          <p:nvSpPr>
            <p:cNvPr id="37" name="Freeform 9"/>
            <p:cNvSpPr/>
            <p:nvPr/>
          </p:nvSpPr>
          <p:spPr bwMode="auto">
            <a:xfrm>
              <a:off x="3972818" y="3755644"/>
              <a:ext cx="762000" cy="635000"/>
            </a:xfrm>
            <a:custGeom>
              <a:avLst/>
              <a:gdLst>
                <a:gd name="T0" fmla="*/ 2147483646 w 480"/>
                <a:gd name="T1" fmla="*/ 2147483646 h 400"/>
                <a:gd name="T2" fmla="*/ 2147483646 w 480"/>
                <a:gd name="T3" fmla="*/ 2147483646 h 400"/>
                <a:gd name="T4" fmla="*/ 2147483646 w 480"/>
                <a:gd name="T5" fmla="*/ 2147483646 h 400"/>
                <a:gd name="T6" fmla="*/ 2147483646 w 480"/>
                <a:gd name="T7" fmla="*/ 2147483646 h 400"/>
                <a:gd name="T8" fmla="*/ 2147483646 w 480"/>
                <a:gd name="T9" fmla="*/ 2147483646 h 4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80" h="400">
                  <a:moveTo>
                    <a:pt x="120" y="400"/>
                  </a:moveTo>
                  <a:cubicBezTo>
                    <a:pt x="60" y="288"/>
                    <a:pt x="0" y="176"/>
                    <a:pt x="24" y="112"/>
                  </a:cubicBezTo>
                  <a:cubicBezTo>
                    <a:pt x="48" y="48"/>
                    <a:pt x="192" y="24"/>
                    <a:pt x="264" y="16"/>
                  </a:cubicBezTo>
                  <a:cubicBezTo>
                    <a:pt x="336" y="8"/>
                    <a:pt x="432" y="0"/>
                    <a:pt x="456" y="64"/>
                  </a:cubicBezTo>
                  <a:cubicBezTo>
                    <a:pt x="480" y="128"/>
                    <a:pt x="444" y="264"/>
                    <a:pt x="408" y="400"/>
                  </a:cubicBezTo>
                </a:path>
              </a:pathLst>
            </a:custGeom>
            <a:noFill/>
            <a:ln w="9525" cap="flat" cmpd="sng">
              <a:solidFill>
                <a:schemeClr val="tx1"/>
              </a:solidFill>
              <a:prstDash val="solid"/>
              <a:round/>
              <a:headEnd type="none" w="med" len="med"/>
              <a:tailEnd type="triangl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8" name="Freeform 10"/>
            <p:cNvSpPr/>
            <p:nvPr/>
          </p:nvSpPr>
          <p:spPr bwMode="auto">
            <a:xfrm>
              <a:off x="2334518" y="4924044"/>
              <a:ext cx="3898900" cy="596900"/>
            </a:xfrm>
            <a:custGeom>
              <a:avLst/>
              <a:gdLst>
                <a:gd name="T0" fmla="*/ 2147483646 w 2456"/>
                <a:gd name="T1" fmla="*/ 0 h 376"/>
                <a:gd name="T2" fmla="*/ 2147483646 w 2456"/>
                <a:gd name="T3" fmla="*/ 2147483646 h 376"/>
                <a:gd name="T4" fmla="*/ 2147483646 w 2456"/>
                <a:gd name="T5" fmla="*/ 2147483646 h 376"/>
                <a:gd name="T6" fmla="*/ 0 w 2456"/>
                <a:gd name="T7" fmla="*/ 2147483646 h 37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456" h="376">
                  <a:moveTo>
                    <a:pt x="2448" y="0"/>
                  </a:moveTo>
                  <a:cubicBezTo>
                    <a:pt x="2452" y="116"/>
                    <a:pt x="2456" y="232"/>
                    <a:pt x="2112" y="288"/>
                  </a:cubicBezTo>
                  <a:cubicBezTo>
                    <a:pt x="1768" y="344"/>
                    <a:pt x="736" y="376"/>
                    <a:pt x="384" y="336"/>
                  </a:cubicBezTo>
                  <a:cubicBezTo>
                    <a:pt x="32" y="296"/>
                    <a:pt x="16" y="172"/>
                    <a:pt x="0" y="48"/>
                  </a:cubicBezTo>
                </a:path>
              </a:pathLst>
            </a:custGeom>
            <a:noFill/>
            <a:ln w="9525" cap="flat" cmpd="sng">
              <a:solidFill>
                <a:schemeClr val="tx1"/>
              </a:solidFill>
              <a:prstDash val="solid"/>
              <a:round/>
              <a:headEnd type="none" w="med" len="med"/>
              <a:tailEnd type="triangl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9" name="Line 11"/>
            <p:cNvSpPr>
              <a:spLocks noChangeShapeType="1"/>
            </p:cNvSpPr>
            <p:nvPr/>
          </p:nvSpPr>
          <p:spPr bwMode="auto">
            <a:xfrm>
              <a:off x="1496318" y="4695444"/>
              <a:ext cx="533400" cy="0"/>
            </a:xfrm>
            <a:prstGeom prst="line">
              <a:avLst/>
            </a:prstGeom>
            <a:noFill/>
            <a:ln w="9525">
              <a:solidFill>
                <a:schemeClr val="tx1"/>
              </a:solidFill>
              <a:rou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pic>
          <p:nvPicPr>
            <p:cNvPr id="40" name="图片 39"/>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172718" y="4390644"/>
              <a:ext cx="265113" cy="279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41" name="图片 40"/>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4925318" y="5076444"/>
              <a:ext cx="252413" cy="392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42" name="图片 41"/>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772918" y="3704844"/>
              <a:ext cx="265113" cy="279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43" name="图片 42"/>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5272981" y="4279519"/>
              <a:ext cx="325437" cy="358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44" name="图片 43"/>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2105918" y="4390644"/>
              <a:ext cx="430213" cy="5318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45" name="图片 44"/>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4193481" y="4395407"/>
              <a:ext cx="368300" cy="520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46" name="图片 45"/>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6214368" y="4395407"/>
              <a:ext cx="442913" cy="520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47" name="Text Box 19"/>
            <p:cNvSpPr txBox="1">
              <a:spLocks noChangeArrowheads="1"/>
            </p:cNvSpPr>
            <p:nvPr/>
          </p:nvSpPr>
          <p:spPr bwMode="auto">
            <a:xfrm>
              <a:off x="337443" y="3730244"/>
              <a:ext cx="1057275"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20000"/>
                </a:spcBef>
              </a:pPr>
              <a:r>
                <a:rPr kumimoji="0" lang="en-US" altLang="zh-CN" sz="3200">
                  <a:solidFill>
                    <a:schemeClr val="accent2"/>
                  </a:solidFill>
                  <a:latin typeface="Comic Sans MS" panose="030F0702030302020204" pitchFamily="66" charset="0"/>
                </a:rPr>
                <a:t>NFA</a:t>
              </a:r>
              <a:endParaRPr kumimoji="0" lang="en-US" altLang="zh-CN" sz="3200" b="0">
                <a:solidFill>
                  <a:schemeClr val="accent2"/>
                </a:solidFill>
                <a:latin typeface="Comic Sans MS" panose="030F0702030302020204" pitchFamily="66" charset="0"/>
              </a:endParaRPr>
            </a:p>
          </p:txBody>
        </p:sp>
        <p:pic>
          <p:nvPicPr>
            <p:cNvPr id="48" name="图片 47"/>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1420118" y="3781044"/>
              <a:ext cx="544513" cy="393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grpSp>
        <p:nvGrpSpPr>
          <p:cNvPr id="49" name="组合 48"/>
          <p:cNvGrpSpPr/>
          <p:nvPr/>
        </p:nvGrpSpPr>
        <p:grpSpPr>
          <a:xfrm>
            <a:off x="378867" y="5000041"/>
            <a:ext cx="2743200" cy="1600200"/>
            <a:chOff x="152400" y="3505200"/>
            <a:chExt cx="2743200" cy="1600200"/>
          </a:xfrm>
        </p:grpSpPr>
        <p:sp>
          <p:nvSpPr>
            <p:cNvPr id="50" name="Text Box 20"/>
            <p:cNvSpPr txBox="1">
              <a:spLocks noChangeArrowheads="1"/>
            </p:cNvSpPr>
            <p:nvPr/>
          </p:nvSpPr>
          <p:spPr bwMode="auto">
            <a:xfrm>
              <a:off x="152400" y="3505200"/>
              <a:ext cx="1020763"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spcBef>
                  <a:spcPct val="20000"/>
                </a:spcBef>
              </a:pPr>
              <a:r>
                <a:rPr kumimoji="0" lang="en-US" altLang="zh-CN" sz="3200">
                  <a:solidFill>
                    <a:schemeClr val="accent2"/>
                  </a:solidFill>
                  <a:latin typeface="Comic Sans MS" panose="030F0702030302020204" pitchFamily="66" charset="0"/>
                </a:rPr>
                <a:t>DFA</a:t>
              </a:r>
              <a:endParaRPr kumimoji="0" lang="en-US" altLang="zh-CN" sz="3200" b="0">
                <a:solidFill>
                  <a:schemeClr val="accent2"/>
                </a:solidFill>
                <a:latin typeface="Comic Sans MS" panose="030F0702030302020204" pitchFamily="66" charset="0"/>
              </a:endParaRPr>
            </a:p>
          </p:txBody>
        </p:sp>
        <p:sp>
          <p:nvSpPr>
            <p:cNvPr id="51" name="Oval 21"/>
            <p:cNvSpPr>
              <a:spLocks noChangeArrowheads="1"/>
            </p:cNvSpPr>
            <p:nvPr/>
          </p:nvSpPr>
          <p:spPr bwMode="auto">
            <a:xfrm>
              <a:off x="1828800" y="4114800"/>
              <a:ext cx="1066800" cy="990600"/>
            </a:xfrm>
            <a:prstGeom prst="ellipse">
              <a:avLst/>
            </a:prstGeom>
            <a:noFill/>
            <a:ln w="952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aphicFrame>
          <p:nvGraphicFramePr>
            <p:cNvPr id="52" name="Object 22"/>
            <p:cNvGraphicFramePr>
              <a:graphicFrameLocks noChangeAspect="1"/>
            </p:cNvGraphicFramePr>
            <p:nvPr>
              <p:extLst>
                <p:ext uri="{D42A27DB-BD31-4B8C-83A1-F6EECF244321}">
                  <p14:modId xmlns:p14="http://schemas.microsoft.com/office/powerpoint/2010/main" val="4152798504"/>
                </p:ext>
              </p:extLst>
            </p:nvPr>
          </p:nvGraphicFramePr>
          <p:xfrm>
            <a:off x="1981200" y="4343400"/>
            <a:ext cx="773113" cy="531813"/>
          </p:xfrm>
          <a:graphic>
            <a:graphicData uri="http://schemas.openxmlformats.org/presentationml/2006/ole">
              <mc:AlternateContent xmlns:mc="http://schemas.openxmlformats.org/markup-compatibility/2006">
                <mc:Choice xmlns:v="urn:schemas-microsoft-com:vml" Requires="v">
                  <p:oleObj spid="_x0000_s31894" name="Equation" r:id="rId17" imgW="774065" imgH="533400" progId="Equation.3">
                    <p:embed/>
                  </p:oleObj>
                </mc:Choice>
                <mc:Fallback>
                  <p:oleObj name="Equation" r:id="rId17" imgW="774065" imgH="533400" progId="Equation.3">
                    <p:embed/>
                    <p:pic>
                      <p:nvPicPr>
                        <p:cNvPr id="52" name="Object 22"/>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981200" y="4343400"/>
                          <a:ext cx="773113" cy="5318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3" name="Line 23"/>
            <p:cNvSpPr>
              <a:spLocks noChangeShapeType="1"/>
            </p:cNvSpPr>
            <p:nvPr/>
          </p:nvSpPr>
          <p:spPr bwMode="auto">
            <a:xfrm>
              <a:off x="1295400" y="4648200"/>
              <a:ext cx="533400" cy="0"/>
            </a:xfrm>
            <a:prstGeom prst="line">
              <a:avLst/>
            </a:prstGeom>
            <a:noFill/>
            <a:ln w="9525">
              <a:solidFill>
                <a:schemeClr val="tx1"/>
              </a:solidFill>
              <a:rou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54" name="Object 25"/>
            <p:cNvGraphicFramePr>
              <a:graphicFrameLocks noChangeAspect="1"/>
            </p:cNvGraphicFramePr>
            <p:nvPr>
              <p:extLst>
                <p:ext uri="{D42A27DB-BD31-4B8C-83A1-F6EECF244321}">
                  <p14:modId xmlns:p14="http://schemas.microsoft.com/office/powerpoint/2010/main" val="2720981470"/>
                </p:ext>
              </p:extLst>
            </p:nvPr>
          </p:nvGraphicFramePr>
          <p:xfrm>
            <a:off x="1295400" y="3581400"/>
            <a:ext cx="646113" cy="430213"/>
          </p:xfrm>
          <a:graphic>
            <a:graphicData uri="http://schemas.openxmlformats.org/presentationml/2006/ole">
              <mc:AlternateContent xmlns:mc="http://schemas.openxmlformats.org/markup-compatibility/2006">
                <mc:Choice xmlns:v="urn:schemas-microsoft-com:vml" Requires="v">
                  <p:oleObj spid="_x0000_s31895" name="Equation" r:id="rId19" imgW="647700" imgH="431800" progId="Equation.3">
                    <p:embed/>
                  </p:oleObj>
                </mc:Choice>
                <mc:Fallback>
                  <p:oleObj name="Equation" r:id="rId19" imgW="647700" imgH="431800" progId="Equation.3">
                    <p:embed/>
                    <p:pic>
                      <p:nvPicPr>
                        <p:cNvPr id="54" name="Object 25"/>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295400" y="3581400"/>
                          <a:ext cx="646113" cy="4302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cxnSp>
        <p:nvCxnSpPr>
          <p:cNvPr id="56" name="直接连接符 55"/>
          <p:cNvCxnSpPr/>
          <p:nvPr/>
        </p:nvCxnSpPr>
        <p:spPr>
          <a:xfrm>
            <a:off x="0" y="3068960"/>
            <a:ext cx="9144000"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0C913308-F349-4B6D-A68A-DD1791B4A57B}" type="slidenum">
              <a:rPr lang="zh-CN" altLang="en-US" smtClean="0"/>
              <a:t>58</a:t>
            </a:fld>
            <a:endParaRPr lang="zh-CN" altLang="en-US"/>
          </a:p>
        </p:txBody>
      </p:sp>
      <p:sp>
        <p:nvSpPr>
          <p:cNvPr id="3" name="标题 2"/>
          <p:cNvSpPr>
            <a:spLocks noGrp="1"/>
          </p:cNvSpPr>
          <p:nvPr>
            <p:ph type="title"/>
          </p:nvPr>
        </p:nvSpPr>
        <p:spPr/>
        <p:txBody>
          <a:bodyPr/>
          <a:lstStyle/>
          <a:p>
            <a:r>
              <a:rPr lang="en-US" altLang="zh-CN" dirty="0">
                <a:latin typeface="+mn-lt"/>
              </a:rPr>
              <a:t>NFA</a:t>
            </a:r>
            <a:r>
              <a:rPr lang="zh-CN" altLang="en-US" dirty="0">
                <a:latin typeface="+mn-lt"/>
              </a:rPr>
              <a:t>→</a:t>
            </a:r>
            <a:r>
              <a:rPr lang="en-US" altLang="zh-CN" dirty="0">
                <a:latin typeface="+mn-lt"/>
              </a:rPr>
              <a:t>DFA</a:t>
            </a:r>
            <a:endParaRPr lang="zh-CN" altLang="en-US" dirty="0">
              <a:latin typeface="+mn-lt"/>
            </a:endParaRPr>
          </a:p>
        </p:txBody>
      </p:sp>
      <p:sp>
        <p:nvSpPr>
          <p:cNvPr id="27" name="Rectangle 2"/>
          <p:cNvSpPr txBox="1">
            <a:spLocks noChangeArrowheads="1"/>
          </p:cNvSpPr>
          <p:nvPr/>
        </p:nvSpPr>
        <p:spPr bwMode="auto">
          <a:xfrm>
            <a:off x="35496" y="1444421"/>
            <a:ext cx="8839200" cy="3102605"/>
          </a:xfrm>
          <a:prstGeom prst="rect">
            <a:avLst/>
          </a:prstGeom>
          <a:solidFill>
            <a:srgbClr val="FFFFFF"/>
          </a:solidFill>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buFont typeface="Wingdings" panose="05000000000000000000" pitchFamily="2" charset="2"/>
              <a:buNone/>
            </a:pPr>
            <a:r>
              <a:rPr lang="en-US" altLang="zh-CN" dirty="0"/>
              <a:t>  </a:t>
            </a:r>
            <a:r>
              <a:rPr lang="zh-CN" altLang="en-US" sz="2800" dirty="0"/>
              <a:t>对于</a:t>
            </a:r>
            <a:r>
              <a:rPr lang="en-US" altLang="zh-CN" sz="2800" dirty="0"/>
              <a:t>DFA</a:t>
            </a:r>
            <a:r>
              <a:rPr lang="zh-CN" altLang="en-US" sz="2800" dirty="0"/>
              <a:t>的每个状态</a:t>
            </a:r>
            <a:endParaRPr lang="en-US" altLang="zh-CN" sz="2600" dirty="0"/>
          </a:p>
          <a:p>
            <a:pPr>
              <a:buFont typeface="Wingdings" panose="05000000000000000000" pitchFamily="2" charset="2"/>
              <a:buNone/>
            </a:pPr>
            <a:endParaRPr lang="en-US" altLang="zh-CN" sz="2600" dirty="0">
              <a:latin typeface="Comic Sans MS" panose="030F0702030302020204" pitchFamily="66" charset="0"/>
            </a:endParaRPr>
          </a:p>
          <a:p>
            <a:pPr>
              <a:buFont typeface="Wingdings" panose="05000000000000000000" pitchFamily="2" charset="2"/>
              <a:buNone/>
            </a:pPr>
            <a:r>
              <a:rPr lang="en-US" altLang="zh-CN" sz="2600" dirty="0">
                <a:latin typeface="Comic Sans MS" panose="030F0702030302020204" pitchFamily="66" charset="0"/>
              </a:rPr>
              <a:t>        </a:t>
            </a:r>
          </a:p>
          <a:p>
            <a:pPr>
              <a:buFont typeface="Wingdings" panose="05000000000000000000" pitchFamily="2" charset="2"/>
              <a:buNone/>
            </a:pPr>
            <a:endParaRPr lang="en-US" altLang="zh-CN" sz="2600" dirty="0">
              <a:latin typeface="Comic Sans MS" panose="030F0702030302020204" pitchFamily="66" charset="0"/>
            </a:endParaRPr>
          </a:p>
          <a:p>
            <a:pPr>
              <a:buFont typeface="Wingdings" panose="05000000000000000000" pitchFamily="2" charset="2"/>
              <a:buNone/>
            </a:pPr>
            <a:r>
              <a:rPr lang="en-US" altLang="zh-CN" sz="2600" dirty="0">
                <a:latin typeface="Comic Sans MS" panose="030F0702030302020204" pitchFamily="66" charset="0"/>
              </a:rPr>
              <a:t>        </a:t>
            </a:r>
          </a:p>
          <a:p>
            <a:pPr>
              <a:buFont typeface="Wingdings" panose="05000000000000000000" pitchFamily="2" charset="2"/>
              <a:buNone/>
            </a:pPr>
            <a:r>
              <a:rPr lang="zh-CN" altLang="en-US" sz="2800" dirty="0"/>
              <a:t>添加状态转换到</a:t>
            </a:r>
            <a:r>
              <a:rPr lang="en-US" altLang="zh-CN" sz="2800" dirty="0"/>
              <a:t>DFA</a:t>
            </a:r>
            <a:r>
              <a:rPr lang="zh-CN" altLang="en-US" sz="2800" dirty="0"/>
              <a:t>中：</a:t>
            </a:r>
            <a:endParaRPr lang="en-US" altLang="zh-CN" sz="2800" dirty="0"/>
          </a:p>
          <a:p>
            <a:pPr>
              <a:buFont typeface="Wingdings" panose="05000000000000000000" pitchFamily="2" charset="2"/>
              <a:buNone/>
            </a:pPr>
            <a:endParaRPr lang="en-US" altLang="zh-CN" sz="2600" dirty="0">
              <a:latin typeface="Comic Sans MS" panose="030F0702030302020204" pitchFamily="66" charset="0"/>
            </a:endParaRPr>
          </a:p>
        </p:txBody>
      </p:sp>
      <p:graphicFrame>
        <p:nvGraphicFramePr>
          <p:cNvPr id="28" name="Object 3"/>
          <p:cNvGraphicFramePr>
            <a:graphicFrameLocks noChangeAspect="1"/>
          </p:cNvGraphicFramePr>
          <p:nvPr>
            <p:extLst>
              <p:ext uri="{D42A27DB-BD31-4B8C-83A1-F6EECF244321}">
                <p14:modId xmlns:p14="http://schemas.microsoft.com/office/powerpoint/2010/main" val="2701656465"/>
              </p:ext>
            </p:extLst>
          </p:nvPr>
        </p:nvGraphicFramePr>
        <p:xfrm>
          <a:off x="3469920" y="1538259"/>
          <a:ext cx="2328961" cy="624973"/>
        </p:xfrm>
        <a:graphic>
          <a:graphicData uri="http://schemas.openxmlformats.org/presentationml/2006/ole">
            <mc:AlternateContent xmlns:mc="http://schemas.openxmlformats.org/markup-compatibility/2006">
              <mc:Choice xmlns:v="urn:schemas-microsoft-com:vml" Requires="v">
                <p:oleObj spid="_x0000_s32915" name="Equation" r:id="rId4" imgW="2768600" imgH="660400" progId="Equation.3">
                  <p:embed/>
                </p:oleObj>
              </mc:Choice>
              <mc:Fallback>
                <p:oleObj name="Equation" r:id="rId4" imgW="2768600" imgH="660400" progId="Equation.3">
                  <p:embed/>
                  <p:pic>
                    <p:nvPicPr>
                      <p:cNvPr id="28"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69920" y="1538259"/>
                        <a:ext cx="2328961" cy="624973"/>
                      </a:xfrm>
                      <a:prstGeom prst="rect">
                        <a:avLst/>
                      </a:prstGeom>
                      <a:noFill/>
                      <a:ln>
                        <a:noFill/>
                      </a:ln>
                      <a:effectLst/>
                    </p:spPr>
                  </p:pic>
                </p:oleObj>
              </mc:Fallback>
            </mc:AlternateContent>
          </a:graphicData>
        </a:graphic>
      </p:graphicFrame>
      <p:graphicFrame>
        <p:nvGraphicFramePr>
          <p:cNvPr id="29" name="Object 4"/>
          <p:cNvGraphicFramePr>
            <a:graphicFrameLocks noChangeAspect="1"/>
          </p:cNvGraphicFramePr>
          <p:nvPr>
            <p:extLst>
              <p:ext uri="{D42A27DB-BD31-4B8C-83A1-F6EECF244321}">
                <p14:modId xmlns:p14="http://schemas.microsoft.com/office/powerpoint/2010/main" val="2796435269"/>
              </p:ext>
            </p:extLst>
          </p:nvPr>
        </p:nvGraphicFramePr>
        <p:xfrm>
          <a:off x="405986" y="1961704"/>
          <a:ext cx="1604927" cy="1878332"/>
        </p:xfrm>
        <a:graphic>
          <a:graphicData uri="http://schemas.openxmlformats.org/presentationml/2006/ole">
            <mc:AlternateContent xmlns:mc="http://schemas.openxmlformats.org/markup-compatibility/2006">
              <mc:Choice xmlns:v="urn:schemas-microsoft-com:vml" Requires="v">
                <p:oleObj spid="_x0000_s32916" name="Equation" r:id="rId6" imgW="825500" imgH="965200" progId="Equation.3">
                  <p:embed/>
                </p:oleObj>
              </mc:Choice>
              <mc:Fallback>
                <p:oleObj name="Equation" r:id="rId6" imgW="825500" imgH="965200" progId="Equation.3">
                  <p:embed/>
                  <p:pic>
                    <p:nvPicPr>
                      <p:cNvPr id="29" name="Object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05986" y="1961704"/>
                        <a:ext cx="1604927" cy="1878332"/>
                      </a:xfrm>
                      <a:prstGeom prst="rect">
                        <a:avLst/>
                      </a:prstGeom>
                      <a:noFill/>
                      <a:ln>
                        <a:noFill/>
                      </a:ln>
                      <a:effectLst/>
                    </p:spPr>
                  </p:pic>
                </p:oleObj>
              </mc:Fallback>
            </mc:AlternateContent>
          </a:graphicData>
        </a:graphic>
      </p:graphicFrame>
      <p:graphicFrame>
        <p:nvGraphicFramePr>
          <p:cNvPr id="30" name="Object 5"/>
          <p:cNvGraphicFramePr>
            <a:graphicFrameLocks noChangeAspect="1"/>
          </p:cNvGraphicFramePr>
          <p:nvPr>
            <p:extLst>
              <p:ext uri="{D42A27DB-BD31-4B8C-83A1-F6EECF244321}">
                <p14:modId xmlns:p14="http://schemas.microsoft.com/office/powerpoint/2010/main" val="173441322"/>
              </p:ext>
            </p:extLst>
          </p:nvPr>
        </p:nvGraphicFramePr>
        <p:xfrm>
          <a:off x="2807207" y="2494480"/>
          <a:ext cx="2174881" cy="584080"/>
        </p:xfrm>
        <a:graphic>
          <a:graphicData uri="http://schemas.openxmlformats.org/presentationml/2006/ole">
            <mc:AlternateContent xmlns:mc="http://schemas.openxmlformats.org/markup-compatibility/2006">
              <mc:Choice xmlns:v="urn:schemas-microsoft-com:vml" Requires="v">
                <p:oleObj spid="_x0000_s32917" name="Equation" r:id="rId8" imgW="850900" imgH="228600" progId="Equation.3">
                  <p:embed/>
                </p:oleObj>
              </mc:Choice>
              <mc:Fallback>
                <p:oleObj name="Equation" r:id="rId8" imgW="850900" imgH="228600" progId="Equation.3">
                  <p:embed/>
                  <p:pic>
                    <p:nvPicPr>
                      <p:cNvPr id="30" name="Object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807207" y="2494480"/>
                        <a:ext cx="2174881" cy="584080"/>
                      </a:xfrm>
                      <a:prstGeom prst="rect">
                        <a:avLst/>
                      </a:prstGeom>
                      <a:noFill/>
                      <a:ln>
                        <a:noFill/>
                      </a:ln>
                      <a:effectLst/>
                    </p:spPr>
                  </p:pic>
                </p:oleObj>
              </mc:Fallback>
            </mc:AlternateContent>
          </a:graphicData>
        </a:graphic>
      </p:graphicFrame>
      <p:graphicFrame>
        <p:nvGraphicFramePr>
          <p:cNvPr id="31" name="Object 6"/>
          <p:cNvGraphicFramePr>
            <a:graphicFrameLocks noChangeAspect="1"/>
          </p:cNvGraphicFramePr>
          <p:nvPr>
            <p:extLst>
              <p:ext uri="{D42A27DB-BD31-4B8C-83A1-F6EECF244321}">
                <p14:modId xmlns:p14="http://schemas.microsoft.com/office/powerpoint/2010/main" val="559144715"/>
              </p:ext>
            </p:extLst>
          </p:nvPr>
        </p:nvGraphicFramePr>
        <p:xfrm>
          <a:off x="3863876" y="3952949"/>
          <a:ext cx="5260760" cy="594077"/>
        </p:xfrm>
        <a:graphic>
          <a:graphicData uri="http://schemas.openxmlformats.org/presentationml/2006/ole">
            <mc:AlternateContent xmlns:mc="http://schemas.openxmlformats.org/markup-compatibility/2006">
              <mc:Choice xmlns:v="urn:schemas-microsoft-com:vml" Requires="v">
                <p:oleObj spid="_x0000_s32918" name="Equation" r:id="rId10" imgW="2247900" imgH="254000" progId="Equation.3">
                  <p:embed/>
                </p:oleObj>
              </mc:Choice>
              <mc:Fallback>
                <p:oleObj name="Equation" r:id="rId10" imgW="2247900" imgH="254000" progId="Equation.3">
                  <p:embed/>
                  <p:pic>
                    <p:nvPicPr>
                      <p:cNvPr id="31" name="Object 6"/>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863876" y="3952949"/>
                        <a:ext cx="5260760" cy="594077"/>
                      </a:xfrm>
                      <a:prstGeom prst="rect">
                        <a:avLst/>
                      </a:prstGeom>
                      <a:noFill/>
                      <a:ln>
                        <a:noFill/>
                      </a:ln>
                      <a:effectLst/>
                    </p:spPr>
                  </p:pic>
                </p:oleObj>
              </mc:Fallback>
            </mc:AlternateContent>
          </a:graphicData>
        </a:graphic>
      </p:graphicFrame>
      <p:graphicFrame>
        <p:nvGraphicFramePr>
          <p:cNvPr id="32" name="Object 7"/>
          <p:cNvGraphicFramePr>
            <a:graphicFrameLocks noChangeAspect="1"/>
          </p:cNvGraphicFramePr>
          <p:nvPr>
            <p:extLst>
              <p:ext uri="{D42A27DB-BD31-4B8C-83A1-F6EECF244321}">
                <p14:modId xmlns:p14="http://schemas.microsoft.com/office/powerpoint/2010/main" val="644287449"/>
              </p:ext>
            </p:extLst>
          </p:nvPr>
        </p:nvGraphicFramePr>
        <p:xfrm>
          <a:off x="2523507" y="2744417"/>
          <a:ext cx="304800" cy="177800"/>
        </p:xfrm>
        <a:graphic>
          <a:graphicData uri="http://schemas.openxmlformats.org/presentationml/2006/ole">
            <mc:AlternateContent xmlns:mc="http://schemas.openxmlformats.org/markup-compatibility/2006">
              <mc:Choice xmlns:v="urn:schemas-microsoft-com:vml" Requires="v">
                <p:oleObj spid="_x0000_s32919" name="Equation" r:id="rId12" imgW="304165" imgH="177800" progId="Equation.3">
                  <p:embed/>
                </p:oleObj>
              </mc:Choice>
              <mc:Fallback>
                <p:oleObj name="Equation" r:id="rId12" imgW="304165" imgH="177800" progId="Equation.3">
                  <p:embed/>
                  <p:pic>
                    <p:nvPicPr>
                      <p:cNvPr id="32" name="Object 7"/>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523507" y="2744417"/>
                        <a:ext cx="304800" cy="177800"/>
                      </a:xfrm>
                      <a:prstGeom prst="rect">
                        <a:avLst/>
                      </a:prstGeom>
                      <a:noFill/>
                      <a:ln>
                        <a:noFill/>
                      </a:ln>
                      <a:effectLst/>
                    </p:spPr>
                  </p:pic>
                </p:oleObj>
              </mc:Fallback>
            </mc:AlternateContent>
          </a:graphicData>
        </a:graphic>
      </p:graphicFrame>
      <p:sp>
        <p:nvSpPr>
          <p:cNvPr id="33" name="AutoShape 8"/>
          <p:cNvSpPr/>
          <p:nvPr/>
        </p:nvSpPr>
        <p:spPr bwMode="auto">
          <a:xfrm>
            <a:off x="2050516" y="1983051"/>
            <a:ext cx="433388" cy="1729295"/>
          </a:xfrm>
          <a:prstGeom prst="rightBrace">
            <a:avLst>
              <a:gd name="adj1" fmla="val 42918"/>
              <a:gd name="adj2" fmla="val 50000"/>
            </a:avLst>
          </a:prstGeom>
          <a:noFill/>
          <a:ln w="25400">
            <a:solidFill>
              <a:schemeClr val="tx1"/>
            </a:solidFill>
            <a:round/>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58" name="Text Box 10"/>
          <p:cNvSpPr txBox="1">
            <a:spLocks noChangeArrowheads="1"/>
          </p:cNvSpPr>
          <p:nvPr/>
        </p:nvSpPr>
        <p:spPr bwMode="auto">
          <a:xfrm>
            <a:off x="39219" y="980728"/>
            <a:ext cx="1604927" cy="584775"/>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spcBef>
                <a:spcPct val="20000"/>
              </a:spcBef>
            </a:pPr>
            <a:r>
              <a:rPr kumimoji="0" lang="en-US" altLang="zh-CN" sz="3200" b="0" dirty="0">
                <a:solidFill>
                  <a:srgbClr val="FF0000"/>
                </a:solidFill>
                <a:latin typeface="Comic Sans MS" panose="030F0702030302020204" pitchFamily="66" charset="0"/>
              </a:rPr>
              <a:t>Step 2:</a:t>
            </a:r>
          </a:p>
        </p:txBody>
      </p:sp>
      <p:sp>
        <p:nvSpPr>
          <p:cNvPr id="59" name="Rectangle 2"/>
          <p:cNvSpPr txBox="1">
            <a:spLocks noChangeArrowheads="1"/>
          </p:cNvSpPr>
          <p:nvPr/>
        </p:nvSpPr>
        <p:spPr bwMode="auto">
          <a:xfrm>
            <a:off x="323528" y="5272354"/>
            <a:ext cx="8229600" cy="1086721"/>
          </a:xfrm>
          <a:prstGeom prst="rect">
            <a:avLst/>
          </a:prstGeom>
          <a:solidFill>
            <a:srgbClr val="FFFFFF"/>
          </a:solidFill>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buFont typeface="Wingdings" panose="05000000000000000000" pitchFamily="2" charset="2"/>
              <a:buNone/>
            </a:pPr>
            <a:r>
              <a:rPr lang="zh-CN" altLang="en-US" sz="2800" dirty="0"/>
              <a:t>对</a:t>
            </a:r>
            <a:r>
              <a:rPr lang="en-US" altLang="zh-CN" sz="2800" dirty="0"/>
              <a:t>DFA</a:t>
            </a:r>
            <a:r>
              <a:rPr lang="zh-CN" altLang="en-US" sz="2800" dirty="0"/>
              <a:t>中的每个状态和字母表中的符号重复步骤</a:t>
            </a:r>
            <a:r>
              <a:rPr lang="en-US" altLang="zh-CN" sz="2800" dirty="0"/>
              <a:t>2</a:t>
            </a:r>
            <a:r>
              <a:rPr lang="zh-CN" altLang="en-US" sz="2800" dirty="0"/>
              <a:t>，直到不能在</a:t>
            </a:r>
            <a:r>
              <a:rPr lang="en-US" altLang="zh-CN" sz="2800" dirty="0"/>
              <a:t>DFA</a:t>
            </a:r>
            <a:r>
              <a:rPr lang="zh-CN" altLang="en-US" sz="2800" dirty="0"/>
              <a:t>中添加更多的状态</a:t>
            </a:r>
            <a:endParaRPr lang="en-US" altLang="zh-CN" sz="2800" dirty="0">
              <a:latin typeface="Comic Sans MS" panose="030F0702030302020204" pitchFamily="66" charset="0"/>
            </a:endParaRPr>
          </a:p>
        </p:txBody>
      </p:sp>
      <p:sp>
        <p:nvSpPr>
          <p:cNvPr id="60" name="Text Box 3"/>
          <p:cNvSpPr txBox="1">
            <a:spLocks noChangeArrowheads="1"/>
          </p:cNvSpPr>
          <p:nvPr/>
        </p:nvSpPr>
        <p:spPr bwMode="auto">
          <a:xfrm>
            <a:off x="61664" y="4634084"/>
            <a:ext cx="1604927" cy="584775"/>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spcBef>
                <a:spcPct val="20000"/>
              </a:spcBef>
            </a:pPr>
            <a:r>
              <a:rPr kumimoji="0" lang="en-US" altLang="zh-CN" sz="3200" b="0" dirty="0">
                <a:solidFill>
                  <a:srgbClr val="FF0000"/>
                </a:solidFill>
                <a:latin typeface="Comic Sans MS" panose="030F0702030302020204" pitchFamily="66" charset="0"/>
              </a:rPr>
              <a:t>Step 3:</a:t>
            </a:r>
          </a:p>
        </p:txBody>
      </p:sp>
      <p:sp>
        <p:nvSpPr>
          <p:cNvPr id="62" name="文本框 61"/>
          <p:cNvSpPr txBox="1"/>
          <p:nvPr/>
        </p:nvSpPr>
        <p:spPr>
          <a:xfrm>
            <a:off x="137950" y="488759"/>
            <a:ext cx="2273809" cy="369332"/>
          </a:xfrm>
          <a:prstGeom prst="rect">
            <a:avLst/>
          </a:prstGeom>
          <a:gradFill flip="none" rotWithShape="1">
            <a:gsLst>
              <a:gs pos="0">
                <a:schemeClr val="accent1">
                  <a:lumMod val="40000"/>
                  <a:lumOff val="60000"/>
                </a:schemeClr>
              </a:gs>
              <a:gs pos="50000">
                <a:schemeClr val="accent1">
                  <a:lumMod val="20000"/>
                  <a:lumOff val="80000"/>
                </a:schemeClr>
              </a:gs>
              <a:gs pos="100000">
                <a:schemeClr val="bg1"/>
              </a:gs>
            </a:gsLst>
            <a:lin ang="0" scaled="1"/>
            <a:tileRect/>
          </a:gradFill>
          <a:effectLst>
            <a:outerShdw blurRad="50800" dist="38100" dir="2700000" algn="tl" rotWithShape="0">
              <a:prstClr val="black">
                <a:alpha val="40000"/>
              </a:prstClr>
            </a:outerShdw>
          </a:effectLst>
        </p:spPr>
        <p:txBody>
          <a:bodyPr wrap="square" rtlCol="0">
            <a:spAutoFit/>
          </a:bodyPr>
          <a:lstStyle/>
          <a:p>
            <a:pPr algn="ctr"/>
            <a:r>
              <a:rPr lang="en-US" altLang="zh-CN" b="1" dirty="0">
                <a:latin typeface="微软雅黑" panose="020B0503020204020204" pitchFamily="34" charset="-122"/>
                <a:ea typeface="微软雅黑" panose="020B0503020204020204" pitchFamily="34" charset="-122"/>
              </a:rPr>
              <a:t>NFA</a:t>
            </a:r>
            <a:r>
              <a:rPr lang="zh-CN" altLang="en-US" b="1" dirty="0">
                <a:latin typeface="微软雅黑" panose="020B0503020204020204" pitchFamily="34" charset="-122"/>
                <a:ea typeface="微软雅黑" panose="020B0503020204020204" pitchFamily="34" charset="-122"/>
              </a:rPr>
              <a:t>→</a:t>
            </a:r>
            <a:r>
              <a:rPr lang="en-US" altLang="zh-CN" b="1" dirty="0">
                <a:latin typeface="微软雅黑" panose="020B0503020204020204" pitchFamily="34" charset="-122"/>
                <a:ea typeface="微软雅黑" panose="020B0503020204020204" pitchFamily="34" charset="-122"/>
              </a:rPr>
              <a:t>DFA</a:t>
            </a:r>
            <a:r>
              <a:rPr lang="zh-CN" altLang="en-US" b="1" dirty="0">
                <a:latin typeface="微软雅黑" panose="020B0503020204020204" pitchFamily="34" charset="-122"/>
                <a:ea typeface="微软雅黑" panose="020B0503020204020204" pitchFamily="34" charset="-122"/>
              </a:rPr>
              <a:t>的步骤</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0C913308-F349-4B6D-A68A-DD1791B4A57B}" type="slidenum">
              <a:rPr lang="zh-CN" altLang="en-US" smtClean="0"/>
              <a:t>59</a:t>
            </a:fld>
            <a:endParaRPr lang="zh-CN" altLang="en-US"/>
          </a:p>
        </p:txBody>
      </p:sp>
      <p:sp>
        <p:nvSpPr>
          <p:cNvPr id="3" name="标题 2"/>
          <p:cNvSpPr>
            <a:spLocks noGrp="1"/>
          </p:cNvSpPr>
          <p:nvPr>
            <p:ph type="title"/>
          </p:nvPr>
        </p:nvSpPr>
        <p:spPr/>
        <p:txBody>
          <a:bodyPr/>
          <a:lstStyle/>
          <a:p>
            <a:r>
              <a:rPr lang="en-US" altLang="zh-CN" dirty="0">
                <a:latin typeface="+mn-lt"/>
              </a:rPr>
              <a:t>NFA</a:t>
            </a:r>
            <a:r>
              <a:rPr lang="zh-CN" altLang="en-US" dirty="0">
                <a:latin typeface="+mn-lt"/>
              </a:rPr>
              <a:t>→</a:t>
            </a:r>
            <a:r>
              <a:rPr lang="en-US" altLang="zh-CN" dirty="0">
                <a:latin typeface="+mn-lt"/>
              </a:rPr>
              <a:t>DFA</a:t>
            </a:r>
            <a:endParaRPr lang="zh-CN" altLang="en-US" dirty="0">
              <a:latin typeface="+mn-lt"/>
            </a:endParaRPr>
          </a:p>
        </p:txBody>
      </p:sp>
      <p:graphicFrame>
        <p:nvGraphicFramePr>
          <p:cNvPr id="76" name="Object 29"/>
          <p:cNvGraphicFramePr>
            <a:graphicFrameLocks noChangeAspect="1"/>
          </p:cNvGraphicFramePr>
          <p:nvPr>
            <p:extLst>
              <p:ext uri="{D42A27DB-BD31-4B8C-83A1-F6EECF244321}">
                <p14:modId xmlns:p14="http://schemas.microsoft.com/office/powerpoint/2010/main" val="3583573642"/>
              </p:ext>
            </p:extLst>
          </p:nvPr>
        </p:nvGraphicFramePr>
        <p:xfrm>
          <a:off x="5665638" y="627079"/>
          <a:ext cx="3263553" cy="498764"/>
        </p:xfrm>
        <a:graphic>
          <a:graphicData uri="http://schemas.openxmlformats.org/presentationml/2006/ole">
            <mc:AlternateContent xmlns:mc="http://schemas.openxmlformats.org/markup-compatibility/2006">
              <mc:Choice xmlns:v="urn:schemas-microsoft-com:vml" Requires="v">
                <p:oleObj spid="_x0000_s34432" name="Equation" r:id="rId4" imgW="3479800" imgH="533400" progId="Equation.3">
                  <p:embed/>
                </p:oleObj>
              </mc:Choice>
              <mc:Fallback>
                <p:oleObj name="Equation" r:id="rId4" imgW="3479800" imgH="533400" progId="Equation.3">
                  <p:embed/>
                  <p:pic>
                    <p:nvPicPr>
                      <p:cNvPr id="76" name="Object 2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65638" y="627079"/>
                        <a:ext cx="3263553" cy="498764"/>
                      </a:xfrm>
                      <a:prstGeom prst="rect">
                        <a:avLst/>
                      </a:prstGeom>
                      <a:noFill/>
                      <a:ln>
                        <a:noFill/>
                      </a:ln>
                      <a:effectLst/>
                    </p:spPr>
                  </p:pic>
                </p:oleObj>
              </mc:Fallback>
            </mc:AlternateContent>
          </a:graphicData>
        </a:graphic>
      </p:graphicFrame>
      <p:grpSp>
        <p:nvGrpSpPr>
          <p:cNvPr id="4" name="组合 3"/>
          <p:cNvGrpSpPr/>
          <p:nvPr/>
        </p:nvGrpSpPr>
        <p:grpSpPr>
          <a:xfrm>
            <a:off x="179575" y="446886"/>
            <a:ext cx="5286480" cy="1496223"/>
            <a:chOff x="648593" y="1402432"/>
            <a:chExt cx="6416675" cy="1816100"/>
          </a:xfrm>
        </p:grpSpPr>
        <p:sp>
          <p:nvSpPr>
            <p:cNvPr id="27" name="Oval 3"/>
            <p:cNvSpPr>
              <a:spLocks noChangeArrowheads="1"/>
            </p:cNvSpPr>
            <p:nvPr/>
          </p:nvSpPr>
          <p:spPr bwMode="auto">
            <a:xfrm>
              <a:off x="2340868" y="2088232"/>
              <a:ext cx="609600" cy="609600"/>
            </a:xfrm>
            <a:prstGeom prst="ellipse">
              <a:avLst/>
            </a:prstGeom>
            <a:noFill/>
            <a:ln w="952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8" name="Oval 4"/>
            <p:cNvSpPr>
              <a:spLocks noChangeArrowheads="1"/>
            </p:cNvSpPr>
            <p:nvPr/>
          </p:nvSpPr>
          <p:spPr bwMode="auto">
            <a:xfrm>
              <a:off x="4398268" y="2088232"/>
              <a:ext cx="609600" cy="609600"/>
            </a:xfrm>
            <a:prstGeom prst="ellipse">
              <a:avLst/>
            </a:prstGeom>
            <a:noFill/>
            <a:ln w="952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9" name="Oval 5"/>
            <p:cNvSpPr>
              <a:spLocks noChangeArrowheads="1"/>
            </p:cNvSpPr>
            <p:nvPr/>
          </p:nvSpPr>
          <p:spPr bwMode="auto">
            <a:xfrm>
              <a:off x="6455668" y="2088232"/>
              <a:ext cx="609600" cy="609600"/>
            </a:xfrm>
            <a:prstGeom prst="ellipse">
              <a:avLst/>
            </a:prstGeom>
            <a:noFill/>
            <a:ln w="952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0" name="Line 6"/>
            <p:cNvSpPr>
              <a:spLocks noChangeShapeType="1"/>
            </p:cNvSpPr>
            <p:nvPr/>
          </p:nvSpPr>
          <p:spPr bwMode="auto">
            <a:xfrm>
              <a:off x="2950468" y="2393032"/>
              <a:ext cx="1371600" cy="0"/>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 name="Line 7"/>
            <p:cNvSpPr>
              <a:spLocks noChangeShapeType="1"/>
            </p:cNvSpPr>
            <p:nvPr/>
          </p:nvSpPr>
          <p:spPr bwMode="auto">
            <a:xfrm>
              <a:off x="5084068" y="2393032"/>
              <a:ext cx="1371600" cy="0"/>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 name="Oval 8"/>
            <p:cNvSpPr>
              <a:spLocks noChangeArrowheads="1"/>
            </p:cNvSpPr>
            <p:nvPr/>
          </p:nvSpPr>
          <p:spPr bwMode="auto">
            <a:xfrm>
              <a:off x="4322068" y="2012032"/>
              <a:ext cx="762000" cy="762000"/>
            </a:xfrm>
            <a:prstGeom prst="ellipse">
              <a:avLst/>
            </a:prstGeom>
            <a:noFill/>
            <a:ln w="952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3" name="Freeform 9"/>
            <p:cNvSpPr/>
            <p:nvPr/>
          </p:nvSpPr>
          <p:spPr bwMode="auto">
            <a:xfrm>
              <a:off x="4283968" y="1453232"/>
              <a:ext cx="762000" cy="635000"/>
            </a:xfrm>
            <a:custGeom>
              <a:avLst/>
              <a:gdLst>
                <a:gd name="T0" fmla="*/ 2147483646 w 480"/>
                <a:gd name="T1" fmla="*/ 2147483646 h 400"/>
                <a:gd name="T2" fmla="*/ 2147483646 w 480"/>
                <a:gd name="T3" fmla="*/ 2147483646 h 400"/>
                <a:gd name="T4" fmla="*/ 2147483646 w 480"/>
                <a:gd name="T5" fmla="*/ 2147483646 h 400"/>
                <a:gd name="T6" fmla="*/ 2147483646 w 480"/>
                <a:gd name="T7" fmla="*/ 2147483646 h 400"/>
                <a:gd name="T8" fmla="*/ 2147483646 w 480"/>
                <a:gd name="T9" fmla="*/ 2147483646 h 4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80" h="400">
                  <a:moveTo>
                    <a:pt x="120" y="400"/>
                  </a:moveTo>
                  <a:cubicBezTo>
                    <a:pt x="60" y="288"/>
                    <a:pt x="0" y="176"/>
                    <a:pt x="24" y="112"/>
                  </a:cubicBezTo>
                  <a:cubicBezTo>
                    <a:pt x="48" y="48"/>
                    <a:pt x="192" y="24"/>
                    <a:pt x="264" y="16"/>
                  </a:cubicBezTo>
                  <a:cubicBezTo>
                    <a:pt x="336" y="8"/>
                    <a:pt x="432" y="0"/>
                    <a:pt x="456" y="64"/>
                  </a:cubicBezTo>
                  <a:cubicBezTo>
                    <a:pt x="480" y="128"/>
                    <a:pt x="444" y="264"/>
                    <a:pt x="408" y="400"/>
                  </a:cubicBezTo>
                </a:path>
              </a:pathLst>
            </a:custGeom>
            <a:noFill/>
            <a:ln w="9525" cap="flat"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 name="Freeform 10"/>
            <p:cNvSpPr/>
            <p:nvPr/>
          </p:nvSpPr>
          <p:spPr bwMode="auto">
            <a:xfrm>
              <a:off x="2645668" y="2621632"/>
              <a:ext cx="3898900" cy="596900"/>
            </a:xfrm>
            <a:custGeom>
              <a:avLst/>
              <a:gdLst>
                <a:gd name="T0" fmla="*/ 2147483646 w 2456"/>
                <a:gd name="T1" fmla="*/ 0 h 376"/>
                <a:gd name="T2" fmla="*/ 2147483646 w 2456"/>
                <a:gd name="T3" fmla="*/ 2147483646 h 376"/>
                <a:gd name="T4" fmla="*/ 2147483646 w 2456"/>
                <a:gd name="T5" fmla="*/ 2147483646 h 376"/>
                <a:gd name="T6" fmla="*/ 0 w 2456"/>
                <a:gd name="T7" fmla="*/ 2147483646 h 37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456" h="376">
                  <a:moveTo>
                    <a:pt x="2448" y="0"/>
                  </a:moveTo>
                  <a:cubicBezTo>
                    <a:pt x="2452" y="116"/>
                    <a:pt x="2456" y="232"/>
                    <a:pt x="2112" y="288"/>
                  </a:cubicBezTo>
                  <a:cubicBezTo>
                    <a:pt x="1768" y="344"/>
                    <a:pt x="736" y="376"/>
                    <a:pt x="384" y="336"/>
                  </a:cubicBezTo>
                  <a:cubicBezTo>
                    <a:pt x="32" y="296"/>
                    <a:pt x="16" y="172"/>
                    <a:pt x="0" y="48"/>
                  </a:cubicBezTo>
                </a:path>
              </a:pathLst>
            </a:custGeom>
            <a:noFill/>
            <a:ln w="9525" cap="flat"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8" name="Line 11"/>
            <p:cNvSpPr>
              <a:spLocks noChangeShapeType="1"/>
            </p:cNvSpPr>
            <p:nvPr/>
          </p:nvSpPr>
          <p:spPr bwMode="auto">
            <a:xfrm>
              <a:off x="1807468" y="2393032"/>
              <a:ext cx="533400" cy="0"/>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59" name="Object 12"/>
            <p:cNvGraphicFramePr>
              <a:graphicFrameLocks noChangeAspect="1"/>
            </p:cNvGraphicFramePr>
            <p:nvPr>
              <p:extLst>
                <p:ext uri="{D42A27DB-BD31-4B8C-83A1-F6EECF244321}">
                  <p14:modId xmlns:p14="http://schemas.microsoft.com/office/powerpoint/2010/main" val="272665146"/>
                </p:ext>
              </p:extLst>
            </p:nvPr>
          </p:nvGraphicFramePr>
          <p:xfrm>
            <a:off x="3483868" y="2088232"/>
            <a:ext cx="265113" cy="279400"/>
          </p:xfrm>
          <a:graphic>
            <a:graphicData uri="http://schemas.openxmlformats.org/presentationml/2006/ole">
              <mc:AlternateContent xmlns:mc="http://schemas.openxmlformats.org/markup-compatibility/2006">
                <mc:Choice xmlns:v="urn:schemas-microsoft-com:vml" Requires="v">
                  <p:oleObj spid="_x0000_s34433" name="Equation" r:id="rId6" imgW="266700" imgH="279400" progId="Equation.3">
                    <p:embed/>
                  </p:oleObj>
                </mc:Choice>
                <mc:Fallback>
                  <p:oleObj name="Equation" r:id="rId6" imgW="266700" imgH="279400" progId="Equation.3">
                    <p:embed/>
                    <p:pic>
                      <p:nvPicPr>
                        <p:cNvPr id="59" name="Object 1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83868" y="2088232"/>
                          <a:ext cx="265113" cy="279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0" name="Object 13"/>
            <p:cNvGraphicFramePr>
              <a:graphicFrameLocks noChangeAspect="1"/>
            </p:cNvGraphicFramePr>
            <p:nvPr>
              <p:extLst>
                <p:ext uri="{D42A27DB-BD31-4B8C-83A1-F6EECF244321}">
                  <p14:modId xmlns:p14="http://schemas.microsoft.com/office/powerpoint/2010/main" val="857281000"/>
                </p:ext>
              </p:extLst>
            </p:nvPr>
          </p:nvGraphicFramePr>
          <p:xfrm>
            <a:off x="5236468" y="2774032"/>
            <a:ext cx="252413" cy="392113"/>
          </p:xfrm>
          <a:graphic>
            <a:graphicData uri="http://schemas.openxmlformats.org/presentationml/2006/ole">
              <mc:AlternateContent xmlns:mc="http://schemas.openxmlformats.org/markup-compatibility/2006">
                <mc:Choice xmlns:v="urn:schemas-microsoft-com:vml" Requires="v">
                  <p:oleObj spid="_x0000_s34434" name="Equation" r:id="rId8" imgW="254000" imgH="393700" progId="Equation.3">
                    <p:embed/>
                  </p:oleObj>
                </mc:Choice>
                <mc:Fallback>
                  <p:oleObj name="Equation" r:id="rId8" imgW="254000" imgH="393700" progId="Equation.3">
                    <p:embed/>
                    <p:pic>
                      <p:nvPicPr>
                        <p:cNvPr id="60" name="Object 1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236468" y="2774032"/>
                          <a:ext cx="252413" cy="392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1" name="Object 14"/>
            <p:cNvGraphicFramePr>
              <a:graphicFrameLocks noChangeAspect="1"/>
            </p:cNvGraphicFramePr>
            <p:nvPr>
              <p:extLst>
                <p:ext uri="{D42A27DB-BD31-4B8C-83A1-F6EECF244321}">
                  <p14:modId xmlns:p14="http://schemas.microsoft.com/office/powerpoint/2010/main" val="362370125"/>
                </p:ext>
              </p:extLst>
            </p:nvPr>
          </p:nvGraphicFramePr>
          <p:xfrm>
            <a:off x="5084068" y="1402432"/>
            <a:ext cx="265113" cy="279400"/>
          </p:xfrm>
          <a:graphic>
            <a:graphicData uri="http://schemas.openxmlformats.org/presentationml/2006/ole">
              <mc:AlternateContent xmlns:mc="http://schemas.openxmlformats.org/markup-compatibility/2006">
                <mc:Choice xmlns:v="urn:schemas-microsoft-com:vml" Requires="v">
                  <p:oleObj spid="_x0000_s34435" name="Equation" r:id="rId10" imgW="266700" imgH="279400" progId="Equation.3">
                    <p:embed/>
                  </p:oleObj>
                </mc:Choice>
                <mc:Fallback>
                  <p:oleObj name="Equation" r:id="rId10" imgW="266700" imgH="279400" progId="Equation.3">
                    <p:embed/>
                    <p:pic>
                      <p:nvPicPr>
                        <p:cNvPr id="61" name="Object 1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84068" y="1402432"/>
                          <a:ext cx="265113" cy="279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2" name="Object 15"/>
            <p:cNvGraphicFramePr>
              <a:graphicFrameLocks noChangeAspect="1"/>
            </p:cNvGraphicFramePr>
            <p:nvPr>
              <p:extLst>
                <p:ext uri="{D42A27DB-BD31-4B8C-83A1-F6EECF244321}">
                  <p14:modId xmlns:p14="http://schemas.microsoft.com/office/powerpoint/2010/main" val="2837928367"/>
                </p:ext>
              </p:extLst>
            </p:nvPr>
          </p:nvGraphicFramePr>
          <p:xfrm>
            <a:off x="5547661" y="2025622"/>
            <a:ext cx="292014" cy="364160"/>
          </p:xfrm>
          <a:graphic>
            <a:graphicData uri="http://schemas.openxmlformats.org/presentationml/2006/ole">
              <mc:AlternateContent xmlns:mc="http://schemas.openxmlformats.org/markup-compatibility/2006">
                <mc:Choice xmlns:v="urn:schemas-microsoft-com:vml" Requires="v">
                  <p:oleObj spid="_x0000_s34436" name="Equation" r:id="rId11" imgW="3048000" imgH="3352800" progId="Equation.DSMT4">
                    <p:embed/>
                  </p:oleObj>
                </mc:Choice>
                <mc:Fallback>
                  <p:oleObj name="Equation" r:id="rId11" imgW="3048000" imgH="3352800" progId="Equation.DSMT4">
                    <p:embed/>
                    <p:pic>
                      <p:nvPicPr>
                        <p:cNvPr id="62" name="Object 15"/>
                        <p:cNvPicPr>
                          <a:picLocks noChangeAspect="1" noChangeArrowheads="1"/>
                        </p:cNvPicPr>
                        <p:nvPr/>
                      </p:nvPicPr>
                      <p:blipFill>
                        <a:blip r:embed="rId12"/>
                        <a:srcRect/>
                        <a:stretch>
                          <a:fillRect/>
                        </a:stretch>
                      </p:blipFill>
                      <p:spPr bwMode="auto">
                        <a:xfrm>
                          <a:off x="5547661" y="2025622"/>
                          <a:ext cx="292014" cy="364160"/>
                        </a:xfrm>
                        <a:prstGeom prst="rect">
                          <a:avLst/>
                        </a:prstGeom>
                        <a:noFill/>
                        <a:ln>
                          <a:noFill/>
                        </a:ln>
                        <a:effectLst/>
                      </p:spPr>
                    </p:pic>
                  </p:oleObj>
                </mc:Fallback>
              </mc:AlternateContent>
            </a:graphicData>
          </a:graphic>
        </p:graphicFrame>
        <p:graphicFrame>
          <p:nvGraphicFramePr>
            <p:cNvPr id="63" name="Object 16"/>
            <p:cNvGraphicFramePr>
              <a:graphicFrameLocks noChangeAspect="1"/>
            </p:cNvGraphicFramePr>
            <p:nvPr>
              <p:extLst>
                <p:ext uri="{D42A27DB-BD31-4B8C-83A1-F6EECF244321}">
                  <p14:modId xmlns:p14="http://schemas.microsoft.com/office/powerpoint/2010/main" val="3334261500"/>
                </p:ext>
              </p:extLst>
            </p:nvPr>
          </p:nvGraphicFramePr>
          <p:xfrm>
            <a:off x="2417068" y="2088232"/>
            <a:ext cx="430213" cy="531813"/>
          </p:xfrm>
          <a:graphic>
            <a:graphicData uri="http://schemas.openxmlformats.org/presentationml/2006/ole">
              <mc:AlternateContent xmlns:mc="http://schemas.openxmlformats.org/markup-compatibility/2006">
                <mc:Choice xmlns:v="urn:schemas-microsoft-com:vml" Requires="v">
                  <p:oleObj spid="_x0000_s34437" name="Equation" r:id="rId13" imgW="431800" imgH="533400" progId="Equation.3">
                    <p:embed/>
                  </p:oleObj>
                </mc:Choice>
                <mc:Fallback>
                  <p:oleObj name="Equation" r:id="rId13" imgW="431800" imgH="533400" progId="Equation.3">
                    <p:embed/>
                    <p:pic>
                      <p:nvPicPr>
                        <p:cNvPr id="63" name="Object 16"/>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417068" y="2088232"/>
                          <a:ext cx="430213" cy="5318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4" name="Object 17"/>
            <p:cNvGraphicFramePr>
              <a:graphicFrameLocks noChangeAspect="1"/>
            </p:cNvGraphicFramePr>
            <p:nvPr>
              <p:extLst>
                <p:ext uri="{D42A27DB-BD31-4B8C-83A1-F6EECF244321}">
                  <p14:modId xmlns:p14="http://schemas.microsoft.com/office/powerpoint/2010/main" val="2913679656"/>
                </p:ext>
              </p:extLst>
            </p:nvPr>
          </p:nvGraphicFramePr>
          <p:xfrm>
            <a:off x="4504631" y="2092995"/>
            <a:ext cx="368300" cy="520700"/>
          </p:xfrm>
          <a:graphic>
            <a:graphicData uri="http://schemas.openxmlformats.org/presentationml/2006/ole">
              <mc:AlternateContent xmlns:mc="http://schemas.openxmlformats.org/markup-compatibility/2006">
                <mc:Choice xmlns:v="urn:schemas-microsoft-com:vml" Requires="v">
                  <p:oleObj spid="_x0000_s34438" name="Equation" r:id="rId15" imgW="368300" imgH="520700" progId="Equation.3">
                    <p:embed/>
                  </p:oleObj>
                </mc:Choice>
                <mc:Fallback>
                  <p:oleObj name="Equation" r:id="rId15" imgW="368300" imgH="520700" progId="Equation.3">
                    <p:embed/>
                    <p:pic>
                      <p:nvPicPr>
                        <p:cNvPr id="64" name="Object 17"/>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504631" y="2092995"/>
                          <a:ext cx="368300" cy="520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5" name="Object 18"/>
            <p:cNvGraphicFramePr>
              <a:graphicFrameLocks noChangeAspect="1"/>
            </p:cNvGraphicFramePr>
            <p:nvPr>
              <p:extLst>
                <p:ext uri="{D42A27DB-BD31-4B8C-83A1-F6EECF244321}">
                  <p14:modId xmlns:p14="http://schemas.microsoft.com/office/powerpoint/2010/main" val="1466764510"/>
                </p:ext>
              </p:extLst>
            </p:nvPr>
          </p:nvGraphicFramePr>
          <p:xfrm>
            <a:off x="6525518" y="2092995"/>
            <a:ext cx="442913" cy="520700"/>
          </p:xfrm>
          <a:graphic>
            <a:graphicData uri="http://schemas.openxmlformats.org/presentationml/2006/ole">
              <mc:AlternateContent xmlns:mc="http://schemas.openxmlformats.org/markup-compatibility/2006">
                <mc:Choice xmlns:v="urn:schemas-microsoft-com:vml" Requires="v">
                  <p:oleObj spid="_x0000_s34439" name="Equation" r:id="rId17" imgW="444500" imgH="520700" progId="Equation.3">
                    <p:embed/>
                  </p:oleObj>
                </mc:Choice>
                <mc:Fallback>
                  <p:oleObj name="Equation" r:id="rId17" imgW="444500" imgH="520700" progId="Equation.3">
                    <p:embed/>
                    <p:pic>
                      <p:nvPicPr>
                        <p:cNvPr id="65" name="Object 18"/>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6525518" y="2092995"/>
                          <a:ext cx="442913" cy="520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6" name="Text Box 19"/>
            <p:cNvSpPr txBox="1">
              <a:spLocks noChangeArrowheads="1"/>
            </p:cNvSpPr>
            <p:nvPr/>
          </p:nvSpPr>
          <p:spPr bwMode="auto">
            <a:xfrm>
              <a:off x="648593" y="1577442"/>
              <a:ext cx="1027724" cy="560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spcBef>
                  <a:spcPct val="20000"/>
                </a:spcBef>
              </a:pPr>
              <a:r>
                <a:rPr kumimoji="0" lang="en-US" altLang="zh-CN" sz="2400" dirty="0">
                  <a:solidFill>
                    <a:schemeClr val="accent2"/>
                  </a:solidFill>
                  <a:latin typeface="Comic Sans MS" panose="030F0702030302020204" pitchFamily="66" charset="0"/>
                </a:rPr>
                <a:t>NFA</a:t>
              </a:r>
              <a:endParaRPr kumimoji="0" lang="en-US" altLang="zh-CN" sz="2400" b="0" dirty="0">
                <a:solidFill>
                  <a:schemeClr val="accent2"/>
                </a:solidFill>
                <a:latin typeface="Comic Sans MS" panose="030F0702030302020204" pitchFamily="66" charset="0"/>
              </a:endParaRPr>
            </a:p>
          </p:txBody>
        </p:sp>
        <p:graphicFrame>
          <p:nvGraphicFramePr>
            <p:cNvPr id="77" name="Object 30"/>
            <p:cNvGraphicFramePr>
              <a:graphicFrameLocks noChangeAspect="1"/>
            </p:cNvGraphicFramePr>
            <p:nvPr>
              <p:extLst>
                <p:ext uri="{D42A27DB-BD31-4B8C-83A1-F6EECF244321}">
                  <p14:modId xmlns:p14="http://schemas.microsoft.com/office/powerpoint/2010/main" val="1331300661"/>
                </p:ext>
              </p:extLst>
            </p:nvPr>
          </p:nvGraphicFramePr>
          <p:xfrm>
            <a:off x="1731268" y="1718912"/>
            <a:ext cx="544513" cy="393700"/>
          </p:xfrm>
          <a:graphic>
            <a:graphicData uri="http://schemas.openxmlformats.org/presentationml/2006/ole">
              <mc:AlternateContent xmlns:mc="http://schemas.openxmlformats.org/markup-compatibility/2006">
                <mc:Choice xmlns:v="urn:schemas-microsoft-com:vml" Requires="v">
                  <p:oleObj spid="_x0000_s34440" name="Equation" r:id="rId19" imgW="546100" imgH="393700" progId="Equation.3">
                    <p:embed/>
                  </p:oleObj>
                </mc:Choice>
                <mc:Fallback>
                  <p:oleObj name="Equation" r:id="rId19" imgW="546100" imgH="393700" progId="Equation.3">
                    <p:embed/>
                    <p:pic>
                      <p:nvPicPr>
                        <p:cNvPr id="77" name="Object 30"/>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731268" y="1718912"/>
                          <a:ext cx="544513" cy="393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97" name="Object 29"/>
          <p:cNvGraphicFramePr>
            <a:graphicFrameLocks noChangeAspect="1"/>
          </p:cNvGraphicFramePr>
          <p:nvPr>
            <p:extLst>
              <p:ext uri="{D42A27DB-BD31-4B8C-83A1-F6EECF244321}">
                <p14:modId xmlns:p14="http://schemas.microsoft.com/office/powerpoint/2010/main" val="3089965320"/>
              </p:ext>
            </p:extLst>
          </p:nvPr>
        </p:nvGraphicFramePr>
        <p:xfrm>
          <a:off x="5708172" y="1183936"/>
          <a:ext cx="2493371" cy="728762"/>
        </p:xfrm>
        <a:graphic>
          <a:graphicData uri="http://schemas.openxmlformats.org/presentationml/2006/ole">
            <mc:AlternateContent xmlns:mc="http://schemas.openxmlformats.org/markup-compatibility/2006">
              <mc:Choice xmlns:v="urn:schemas-microsoft-com:vml" Requires="v">
                <p:oleObj spid="_x0000_s34441" name="Equation" r:id="rId21" imgW="20726400" imgH="6096000" progId="Equation.DSMT4">
                  <p:embed/>
                </p:oleObj>
              </mc:Choice>
              <mc:Fallback>
                <p:oleObj name="Equation" r:id="rId21" imgW="20726400" imgH="6096000" progId="Equation.DSMT4">
                  <p:embed/>
                  <p:pic>
                    <p:nvPicPr>
                      <p:cNvPr id="97" name="Object 29"/>
                      <p:cNvPicPr>
                        <a:picLocks noChangeAspect="1" noChangeArrowheads="1"/>
                      </p:cNvPicPr>
                      <p:nvPr/>
                    </p:nvPicPr>
                    <p:blipFill>
                      <a:blip r:embed="rId22"/>
                      <a:srcRect/>
                      <a:stretch>
                        <a:fillRect/>
                      </a:stretch>
                    </p:blipFill>
                    <p:spPr bwMode="auto">
                      <a:xfrm>
                        <a:off x="5708172" y="1183936"/>
                        <a:ext cx="2493371" cy="728762"/>
                      </a:xfrm>
                      <a:prstGeom prst="rect">
                        <a:avLst/>
                      </a:prstGeom>
                      <a:noFill/>
                      <a:ln>
                        <a:noFill/>
                      </a:ln>
                      <a:effectLst/>
                    </p:spPr>
                  </p:pic>
                </p:oleObj>
              </mc:Fallback>
            </mc:AlternateContent>
          </a:graphicData>
        </a:graphic>
      </p:graphicFrame>
      <p:sp>
        <p:nvSpPr>
          <p:cNvPr id="113" name="Text Box 20"/>
          <p:cNvSpPr txBox="1">
            <a:spLocks noChangeArrowheads="1"/>
          </p:cNvSpPr>
          <p:nvPr/>
        </p:nvSpPr>
        <p:spPr bwMode="auto">
          <a:xfrm>
            <a:off x="76687" y="3249653"/>
            <a:ext cx="631696" cy="3558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spcBef>
                <a:spcPct val="20000"/>
              </a:spcBef>
            </a:pPr>
            <a:r>
              <a:rPr kumimoji="0" lang="en-US" altLang="zh-CN" sz="2400" dirty="0">
                <a:solidFill>
                  <a:schemeClr val="accent2"/>
                </a:solidFill>
                <a:latin typeface="Comic Sans MS" panose="030F0702030302020204" pitchFamily="66" charset="0"/>
              </a:rPr>
              <a:t>DFA</a:t>
            </a:r>
            <a:endParaRPr kumimoji="0" lang="en-US" altLang="zh-CN" sz="2400" b="0" dirty="0">
              <a:solidFill>
                <a:schemeClr val="accent2"/>
              </a:solidFill>
              <a:latin typeface="Comic Sans MS" panose="030F0702030302020204" pitchFamily="66" charset="0"/>
            </a:endParaRPr>
          </a:p>
        </p:txBody>
      </p:sp>
      <p:sp>
        <p:nvSpPr>
          <p:cNvPr id="114" name="Oval 21"/>
          <p:cNvSpPr>
            <a:spLocks noChangeArrowheads="1"/>
          </p:cNvSpPr>
          <p:nvPr/>
        </p:nvSpPr>
        <p:spPr bwMode="auto">
          <a:xfrm>
            <a:off x="907864" y="4370576"/>
            <a:ext cx="822368" cy="763628"/>
          </a:xfrm>
          <a:prstGeom prst="ellipse">
            <a:avLst/>
          </a:prstGeom>
          <a:noFill/>
          <a:ln w="952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aphicFrame>
        <p:nvGraphicFramePr>
          <p:cNvPr id="115" name="Object 22"/>
          <p:cNvGraphicFramePr>
            <a:graphicFrameLocks noChangeAspect="1"/>
          </p:cNvGraphicFramePr>
          <p:nvPr>
            <p:extLst>
              <p:ext uri="{D42A27DB-BD31-4B8C-83A1-F6EECF244321}">
                <p14:modId xmlns:p14="http://schemas.microsoft.com/office/powerpoint/2010/main" val="4112030448"/>
              </p:ext>
            </p:extLst>
          </p:nvPr>
        </p:nvGraphicFramePr>
        <p:xfrm>
          <a:off x="1025345" y="4546798"/>
          <a:ext cx="595973" cy="409960"/>
        </p:xfrm>
        <a:graphic>
          <a:graphicData uri="http://schemas.openxmlformats.org/presentationml/2006/ole">
            <mc:AlternateContent xmlns:mc="http://schemas.openxmlformats.org/markup-compatibility/2006">
              <mc:Choice xmlns:v="urn:schemas-microsoft-com:vml" Requires="v">
                <p:oleObj spid="_x0000_s34442" name="Equation" r:id="rId23" imgW="774065" imgH="533400" progId="Equation.3">
                  <p:embed/>
                </p:oleObj>
              </mc:Choice>
              <mc:Fallback>
                <p:oleObj name="Equation" r:id="rId23" imgW="774065" imgH="533400" progId="Equation.3">
                  <p:embed/>
                  <p:pic>
                    <p:nvPicPr>
                      <p:cNvPr id="115" name="Object 22"/>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1025345" y="4546798"/>
                        <a:ext cx="595973" cy="4099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6" name="Line 23"/>
          <p:cNvSpPr>
            <a:spLocks noChangeShapeType="1"/>
          </p:cNvSpPr>
          <p:nvPr/>
        </p:nvSpPr>
        <p:spPr bwMode="auto">
          <a:xfrm>
            <a:off x="496680" y="4781760"/>
            <a:ext cx="411184" cy="0"/>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1" name="组合 10"/>
          <p:cNvGrpSpPr/>
          <p:nvPr/>
        </p:nvGrpSpPr>
        <p:grpSpPr>
          <a:xfrm>
            <a:off x="1730232" y="4253095"/>
            <a:ext cx="2584586" cy="1057331"/>
            <a:chOff x="2425731" y="4425924"/>
            <a:chExt cx="2584586" cy="1057331"/>
          </a:xfrm>
        </p:grpSpPr>
        <p:sp>
          <p:nvSpPr>
            <p:cNvPr id="117" name="Oval 24"/>
            <p:cNvSpPr>
              <a:spLocks noChangeArrowheads="1"/>
            </p:cNvSpPr>
            <p:nvPr/>
          </p:nvSpPr>
          <p:spPr bwMode="auto">
            <a:xfrm>
              <a:off x="3894246" y="4425924"/>
              <a:ext cx="1116071" cy="1057331"/>
            </a:xfrm>
            <a:prstGeom prst="ellipse">
              <a:avLst/>
            </a:prstGeom>
            <a:noFill/>
            <a:ln w="317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18" name="Line 25"/>
            <p:cNvSpPr>
              <a:spLocks noChangeShapeType="1"/>
            </p:cNvSpPr>
            <p:nvPr/>
          </p:nvSpPr>
          <p:spPr bwMode="auto">
            <a:xfrm>
              <a:off x="2425731" y="4954589"/>
              <a:ext cx="1351033" cy="0"/>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119" name="Object 26"/>
            <p:cNvGraphicFramePr>
              <a:graphicFrameLocks noChangeAspect="1"/>
            </p:cNvGraphicFramePr>
            <p:nvPr>
              <p:extLst>
                <p:ext uri="{D42A27DB-BD31-4B8C-83A1-F6EECF244321}">
                  <p14:modId xmlns:p14="http://schemas.microsoft.com/office/powerpoint/2010/main" val="2658764779"/>
                </p:ext>
              </p:extLst>
            </p:nvPr>
          </p:nvGraphicFramePr>
          <p:xfrm>
            <a:off x="3953049" y="4778167"/>
            <a:ext cx="1017588" cy="401637"/>
          </p:xfrm>
          <a:graphic>
            <a:graphicData uri="http://schemas.openxmlformats.org/presentationml/2006/ole">
              <mc:AlternateContent xmlns:mc="http://schemas.openxmlformats.org/markup-compatibility/2006">
                <mc:Choice xmlns:v="urn:schemas-microsoft-com:vml" Requires="v">
                  <p:oleObj spid="_x0000_s34443" name="Equation" r:id="rId25" imgW="1320165" imgH="520700" progId="Equation.3">
                    <p:embed/>
                  </p:oleObj>
                </mc:Choice>
                <mc:Fallback>
                  <p:oleObj name="Equation" r:id="rId25" imgW="1320165" imgH="520700" progId="Equation.3">
                    <p:embed/>
                    <p:pic>
                      <p:nvPicPr>
                        <p:cNvPr id="119" name="Object 26"/>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3953049" y="4778167"/>
                          <a:ext cx="1017588" cy="4016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0" name="Object 27"/>
            <p:cNvGraphicFramePr>
              <a:graphicFrameLocks noChangeAspect="1"/>
            </p:cNvGraphicFramePr>
            <p:nvPr>
              <p:extLst>
                <p:ext uri="{D42A27DB-BD31-4B8C-83A1-F6EECF244321}">
                  <p14:modId xmlns:p14="http://schemas.microsoft.com/office/powerpoint/2010/main" val="3751707291"/>
                </p:ext>
              </p:extLst>
            </p:nvPr>
          </p:nvGraphicFramePr>
          <p:xfrm>
            <a:off x="3013137" y="4660886"/>
            <a:ext cx="204369" cy="215382"/>
          </p:xfrm>
          <a:graphic>
            <a:graphicData uri="http://schemas.openxmlformats.org/presentationml/2006/ole">
              <mc:AlternateContent xmlns:mc="http://schemas.openxmlformats.org/markup-compatibility/2006">
                <mc:Choice xmlns:v="urn:schemas-microsoft-com:vml" Requires="v">
                  <p:oleObj spid="_x0000_s34444" name="Equation" r:id="rId27" imgW="266700" imgH="279400" progId="Equation.3">
                    <p:embed/>
                  </p:oleObj>
                </mc:Choice>
                <mc:Fallback>
                  <p:oleObj name="Equation" r:id="rId27" imgW="266700" imgH="279400" progId="Equation.3">
                    <p:embed/>
                    <p:pic>
                      <p:nvPicPr>
                        <p:cNvPr id="120" name="Object 2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13137" y="4660886"/>
                          <a:ext cx="204369" cy="2153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12" name="组合 11"/>
          <p:cNvGrpSpPr/>
          <p:nvPr/>
        </p:nvGrpSpPr>
        <p:grpSpPr>
          <a:xfrm>
            <a:off x="1554010" y="5075463"/>
            <a:ext cx="1351034" cy="1292293"/>
            <a:chOff x="2249509" y="5248292"/>
            <a:chExt cx="1351034" cy="1292293"/>
          </a:xfrm>
        </p:grpSpPr>
        <p:sp>
          <p:nvSpPr>
            <p:cNvPr id="121" name="Oval 28"/>
            <p:cNvSpPr>
              <a:spLocks noChangeArrowheads="1"/>
            </p:cNvSpPr>
            <p:nvPr/>
          </p:nvSpPr>
          <p:spPr bwMode="auto">
            <a:xfrm>
              <a:off x="2778175" y="5776957"/>
              <a:ext cx="822368" cy="763628"/>
            </a:xfrm>
            <a:prstGeom prst="ellipse">
              <a:avLst/>
            </a:prstGeom>
            <a:noFill/>
            <a:ln w="952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22" name="Line 29"/>
            <p:cNvSpPr>
              <a:spLocks noChangeShapeType="1"/>
            </p:cNvSpPr>
            <p:nvPr/>
          </p:nvSpPr>
          <p:spPr bwMode="auto">
            <a:xfrm>
              <a:off x="2249509" y="5248292"/>
              <a:ext cx="646146" cy="646146"/>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123" name="Object 30"/>
            <p:cNvGraphicFramePr>
              <a:graphicFrameLocks noChangeAspect="1"/>
            </p:cNvGraphicFramePr>
            <p:nvPr>
              <p:extLst>
                <p:ext uri="{D42A27DB-BD31-4B8C-83A1-F6EECF244321}">
                  <p14:modId xmlns:p14="http://schemas.microsoft.com/office/powerpoint/2010/main" val="199785177"/>
                </p:ext>
              </p:extLst>
            </p:nvPr>
          </p:nvGraphicFramePr>
          <p:xfrm>
            <a:off x="3013137" y="6011920"/>
            <a:ext cx="302270" cy="293703"/>
          </p:xfrm>
          <a:graphic>
            <a:graphicData uri="http://schemas.openxmlformats.org/presentationml/2006/ole">
              <mc:AlternateContent xmlns:mc="http://schemas.openxmlformats.org/markup-compatibility/2006">
                <mc:Choice xmlns:v="urn:schemas-microsoft-com:vml" Requires="v">
                  <p:oleObj spid="_x0000_s34445" name="Equation" r:id="rId28" imgW="393700" imgH="381000" progId="Equation.3">
                    <p:embed/>
                  </p:oleObj>
                </mc:Choice>
                <mc:Fallback>
                  <p:oleObj name="Equation" r:id="rId28" imgW="393700" imgH="381000" progId="Equation.3">
                    <p:embed/>
                    <p:pic>
                      <p:nvPicPr>
                        <p:cNvPr id="123" name="Object 30"/>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3013137" y="6011920"/>
                          <a:ext cx="302270" cy="29370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4" name="Object 31"/>
            <p:cNvGraphicFramePr>
              <a:graphicFrameLocks noChangeAspect="1"/>
            </p:cNvGraphicFramePr>
            <p:nvPr>
              <p:extLst>
                <p:ext uri="{D42A27DB-BD31-4B8C-83A1-F6EECF244321}">
                  <p14:modId xmlns:p14="http://schemas.microsoft.com/office/powerpoint/2010/main" val="778118194"/>
                </p:ext>
              </p:extLst>
            </p:nvPr>
          </p:nvGraphicFramePr>
          <p:xfrm>
            <a:off x="2601953" y="5248292"/>
            <a:ext cx="194579" cy="302269"/>
          </p:xfrm>
          <a:graphic>
            <a:graphicData uri="http://schemas.openxmlformats.org/presentationml/2006/ole">
              <mc:AlternateContent xmlns:mc="http://schemas.openxmlformats.org/markup-compatibility/2006">
                <mc:Choice xmlns:v="urn:schemas-microsoft-com:vml" Requires="v">
                  <p:oleObj spid="_x0000_s34446" name="Equation" r:id="rId30" imgW="254000" imgH="393700" progId="Equation.3">
                    <p:embed/>
                  </p:oleObj>
                </mc:Choice>
                <mc:Fallback>
                  <p:oleObj name="Equation" r:id="rId30" imgW="254000" imgH="393700" progId="Equation.3">
                    <p:embed/>
                    <p:pic>
                      <p:nvPicPr>
                        <p:cNvPr id="124" name="Object 3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601953" y="5248292"/>
                          <a:ext cx="194579" cy="30226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14" name="组合 13"/>
          <p:cNvGrpSpPr/>
          <p:nvPr/>
        </p:nvGrpSpPr>
        <p:grpSpPr>
          <a:xfrm>
            <a:off x="1612751" y="3841911"/>
            <a:ext cx="1585996" cy="646146"/>
            <a:chOff x="2073867" y="3190913"/>
            <a:chExt cx="1585996" cy="646146"/>
          </a:xfrm>
        </p:grpSpPr>
        <p:sp>
          <p:nvSpPr>
            <p:cNvPr id="127" name="Freeform 34"/>
            <p:cNvSpPr/>
            <p:nvPr/>
          </p:nvSpPr>
          <p:spPr bwMode="auto">
            <a:xfrm>
              <a:off x="2073867" y="3533566"/>
              <a:ext cx="1585996" cy="303493"/>
            </a:xfrm>
            <a:custGeom>
              <a:avLst/>
              <a:gdLst>
                <a:gd name="T0" fmla="*/ 2147483646 w 1344"/>
                <a:gd name="T1" fmla="*/ 2147483646 h 248"/>
                <a:gd name="T2" fmla="*/ 2147483646 w 1344"/>
                <a:gd name="T3" fmla="*/ 2147483646 h 248"/>
                <a:gd name="T4" fmla="*/ 0 w 1344"/>
                <a:gd name="T5" fmla="*/ 2147483646 h 248"/>
                <a:gd name="T6" fmla="*/ 0 60000 65536"/>
                <a:gd name="T7" fmla="*/ 0 60000 65536"/>
                <a:gd name="T8" fmla="*/ 0 60000 65536"/>
              </a:gdLst>
              <a:ahLst/>
              <a:cxnLst>
                <a:cxn ang="T6">
                  <a:pos x="T0" y="T1"/>
                </a:cxn>
                <a:cxn ang="T7">
                  <a:pos x="T2" y="T3"/>
                </a:cxn>
                <a:cxn ang="T8">
                  <a:pos x="T4" y="T5"/>
                </a:cxn>
              </a:cxnLst>
              <a:rect l="0" t="0" r="r" b="b"/>
              <a:pathLst>
                <a:path w="1344" h="248">
                  <a:moveTo>
                    <a:pt x="1344" y="200"/>
                  </a:moveTo>
                  <a:cubicBezTo>
                    <a:pt x="1144" y="100"/>
                    <a:pt x="944" y="0"/>
                    <a:pt x="720" y="8"/>
                  </a:cubicBezTo>
                  <a:cubicBezTo>
                    <a:pt x="496" y="16"/>
                    <a:pt x="248" y="132"/>
                    <a:pt x="0" y="248"/>
                  </a:cubicBezTo>
                </a:path>
              </a:pathLst>
            </a:custGeom>
            <a:noFill/>
            <a:ln w="9525" cap="flat"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128" name="Object 35"/>
            <p:cNvGraphicFramePr>
              <a:graphicFrameLocks noChangeAspect="1"/>
            </p:cNvGraphicFramePr>
            <p:nvPr>
              <p:extLst>
                <p:ext uri="{D42A27DB-BD31-4B8C-83A1-F6EECF244321}">
                  <p14:modId xmlns:p14="http://schemas.microsoft.com/office/powerpoint/2010/main" val="2723794539"/>
                </p:ext>
              </p:extLst>
            </p:nvPr>
          </p:nvGraphicFramePr>
          <p:xfrm>
            <a:off x="2954976" y="3190913"/>
            <a:ext cx="194579" cy="302269"/>
          </p:xfrm>
          <a:graphic>
            <a:graphicData uri="http://schemas.openxmlformats.org/presentationml/2006/ole">
              <mc:AlternateContent xmlns:mc="http://schemas.openxmlformats.org/markup-compatibility/2006">
                <mc:Choice xmlns:v="urn:schemas-microsoft-com:vml" Requires="v">
                  <p:oleObj spid="_x0000_s34447" name="Equation" r:id="rId31" imgW="254000" imgH="393700" progId="Equation.3">
                    <p:embed/>
                  </p:oleObj>
                </mc:Choice>
                <mc:Fallback>
                  <p:oleObj name="Equation" r:id="rId31" imgW="254000" imgH="393700" progId="Equation.3">
                    <p:embed/>
                    <p:pic>
                      <p:nvPicPr>
                        <p:cNvPr id="128" name="Object 3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954976" y="3190913"/>
                          <a:ext cx="194579" cy="30226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15" name="组合 14"/>
          <p:cNvGrpSpPr/>
          <p:nvPr/>
        </p:nvGrpSpPr>
        <p:grpSpPr>
          <a:xfrm>
            <a:off x="2846303" y="5584548"/>
            <a:ext cx="1335601" cy="695097"/>
            <a:chOff x="3307419" y="4933550"/>
            <a:chExt cx="1335601" cy="695097"/>
          </a:xfrm>
        </p:grpSpPr>
        <p:sp>
          <p:nvSpPr>
            <p:cNvPr id="129" name="Freeform 36"/>
            <p:cNvSpPr/>
            <p:nvPr/>
          </p:nvSpPr>
          <p:spPr bwMode="auto">
            <a:xfrm>
              <a:off x="3307419" y="4933550"/>
              <a:ext cx="704887" cy="695097"/>
            </a:xfrm>
            <a:custGeom>
              <a:avLst/>
              <a:gdLst>
                <a:gd name="T0" fmla="*/ 0 w 576"/>
                <a:gd name="T1" fmla="*/ 2147483646 h 568"/>
                <a:gd name="T2" fmla="*/ 2147483646 w 576"/>
                <a:gd name="T3" fmla="*/ 2147483646 h 568"/>
                <a:gd name="T4" fmla="*/ 2147483646 w 576"/>
                <a:gd name="T5" fmla="*/ 2147483646 h 568"/>
                <a:gd name="T6" fmla="*/ 2147483646 w 576"/>
                <a:gd name="T7" fmla="*/ 2147483646 h 568"/>
                <a:gd name="T8" fmla="*/ 2147483646 w 576"/>
                <a:gd name="T9" fmla="*/ 2147483646 h 5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6" h="568">
                  <a:moveTo>
                    <a:pt x="0" y="160"/>
                  </a:moveTo>
                  <a:cubicBezTo>
                    <a:pt x="144" y="80"/>
                    <a:pt x="288" y="0"/>
                    <a:pt x="384" y="16"/>
                  </a:cubicBezTo>
                  <a:cubicBezTo>
                    <a:pt x="480" y="32"/>
                    <a:pt x="576" y="168"/>
                    <a:pt x="576" y="256"/>
                  </a:cubicBezTo>
                  <a:cubicBezTo>
                    <a:pt x="576" y="344"/>
                    <a:pt x="472" y="520"/>
                    <a:pt x="384" y="544"/>
                  </a:cubicBezTo>
                  <a:cubicBezTo>
                    <a:pt x="296" y="568"/>
                    <a:pt x="172" y="484"/>
                    <a:pt x="48" y="400"/>
                  </a:cubicBezTo>
                </a:path>
              </a:pathLst>
            </a:custGeom>
            <a:noFill/>
            <a:ln w="9525" cap="flat"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130" name="Object 37"/>
            <p:cNvGraphicFramePr>
              <a:graphicFrameLocks noChangeAspect="1"/>
            </p:cNvGraphicFramePr>
            <p:nvPr>
              <p:extLst>
                <p:ext uri="{D42A27DB-BD31-4B8C-83A1-F6EECF244321}">
                  <p14:modId xmlns:p14="http://schemas.microsoft.com/office/powerpoint/2010/main" val="2376436220"/>
                </p:ext>
              </p:extLst>
            </p:nvPr>
          </p:nvGraphicFramePr>
          <p:xfrm>
            <a:off x="4143725" y="5011671"/>
            <a:ext cx="499295" cy="362234"/>
          </p:xfrm>
          <a:graphic>
            <a:graphicData uri="http://schemas.openxmlformats.org/presentationml/2006/ole">
              <mc:AlternateContent xmlns:mc="http://schemas.openxmlformats.org/markup-compatibility/2006">
                <mc:Choice xmlns:v="urn:schemas-microsoft-com:vml" Requires="v">
                  <p:oleObj spid="_x0000_s34448" name="Equation" r:id="rId32" imgW="647700" imgH="469900" progId="Equation.3">
                    <p:embed/>
                  </p:oleObj>
                </mc:Choice>
                <mc:Fallback>
                  <p:oleObj name="Equation" r:id="rId32" imgW="647700" imgH="469900" progId="Equation.3">
                    <p:embed/>
                    <p:pic>
                      <p:nvPicPr>
                        <p:cNvPr id="130" name="Object 37"/>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4143725" y="5011671"/>
                          <a:ext cx="499295" cy="36223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132" name="Object 42"/>
          <p:cNvGraphicFramePr>
            <a:graphicFrameLocks noChangeAspect="1"/>
          </p:cNvGraphicFramePr>
          <p:nvPr>
            <p:extLst>
              <p:ext uri="{D42A27DB-BD31-4B8C-83A1-F6EECF244321}">
                <p14:modId xmlns:p14="http://schemas.microsoft.com/office/powerpoint/2010/main" val="935015336"/>
              </p:ext>
            </p:extLst>
          </p:nvPr>
        </p:nvGraphicFramePr>
        <p:xfrm>
          <a:off x="437939" y="3959392"/>
          <a:ext cx="498072" cy="331639"/>
        </p:xfrm>
        <a:graphic>
          <a:graphicData uri="http://schemas.openxmlformats.org/presentationml/2006/ole">
            <mc:AlternateContent xmlns:mc="http://schemas.openxmlformats.org/markup-compatibility/2006">
              <mc:Choice xmlns:v="urn:schemas-microsoft-com:vml" Requires="v">
                <p:oleObj spid="_x0000_s34449" name="Equation" r:id="rId34" imgW="647700" imgH="431800" progId="Equation.3">
                  <p:embed/>
                </p:oleObj>
              </mc:Choice>
              <mc:Fallback>
                <p:oleObj name="Equation" r:id="rId34" imgW="647700" imgH="431800" progId="Equation.3">
                  <p:embed/>
                  <p:pic>
                    <p:nvPicPr>
                      <p:cNvPr id="132" name="Object 42"/>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437939" y="3959392"/>
                        <a:ext cx="498072" cy="3316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3" name="Object 29"/>
          <p:cNvGraphicFramePr>
            <a:graphicFrameLocks noChangeAspect="1"/>
          </p:cNvGraphicFramePr>
          <p:nvPr>
            <p:extLst>
              <p:ext uri="{D42A27DB-BD31-4B8C-83A1-F6EECF244321}">
                <p14:modId xmlns:p14="http://schemas.microsoft.com/office/powerpoint/2010/main" val="470632672"/>
              </p:ext>
            </p:extLst>
          </p:nvPr>
        </p:nvGraphicFramePr>
        <p:xfrm>
          <a:off x="5745069" y="1932194"/>
          <a:ext cx="2754313" cy="611188"/>
        </p:xfrm>
        <a:graphic>
          <a:graphicData uri="http://schemas.openxmlformats.org/presentationml/2006/ole">
            <mc:AlternateContent xmlns:mc="http://schemas.openxmlformats.org/markup-compatibility/2006">
              <mc:Choice xmlns:v="urn:schemas-microsoft-com:vml" Requires="v">
                <p:oleObj spid="_x0000_s34450" name="Equation" r:id="rId36" imgW="27432000" imgH="6096000" progId="Equation.DSMT4">
                  <p:embed/>
                </p:oleObj>
              </mc:Choice>
              <mc:Fallback>
                <p:oleObj name="Equation" r:id="rId36" imgW="27432000" imgH="6096000" progId="Equation.DSMT4">
                  <p:embed/>
                  <p:pic>
                    <p:nvPicPr>
                      <p:cNvPr id="133" name="Object 29"/>
                      <p:cNvPicPr>
                        <a:picLocks noChangeAspect="1" noChangeArrowheads="1"/>
                      </p:cNvPicPr>
                      <p:nvPr/>
                    </p:nvPicPr>
                    <p:blipFill>
                      <a:blip r:embed="rId37"/>
                      <a:srcRect/>
                      <a:stretch>
                        <a:fillRect/>
                      </a:stretch>
                    </p:blipFill>
                    <p:spPr bwMode="auto">
                      <a:xfrm>
                        <a:off x="5745069" y="1932194"/>
                        <a:ext cx="2754313" cy="611188"/>
                      </a:xfrm>
                      <a:prstGeom prst="rect">
                        <a:avLst/>
                      </a:prstGeom>
                      <a:noFill/>
                      <a:ln>
                        <a:noFill/>
                      </a:ln>
                      <a:effectLst/>
                    </p:spPr>
                  </p:pic>
                </p:oleObj>
              </mc:Fallback>
            </mc:AlternateContent>
          </a:graphicData>
        </a:graphic>
      </p:graphicFrame>
      <p:graphicFrame>
        <p:nvGraphicFramePr>
          <p:cNvPr id="134" name="Object 29"/>
          <p:cNvGraphicFramePr>
            <a:graphicFrameLocks noChangeAspect="1"/>
          </p:cNvGraphicFramePr>
          <p:nvPr>
            <p:extLst>
              <p:ext uri="{D42A27DB-BD31-4B8C-83A1-F6EECF244321}">
                <p14:modId xmlns:p14="http://schemas.microsoft.com/office/powerpoint/2010/main" val="115759338"/>
              </p:ext>
            </p:extLst>
          </p:nvPr>
        </p:nvGraphicFramePr>
        <p:xfrm>
          <a:off x="5656461" y="2538346"/>
          <a:ext cx="3067050" cy="674688"/>
        </p:xfrm>
        <a:graphic>
          <a:graphicData uri="http://schemas.openxmlformats.org/presentationml/2006/ole">
            <mc:AlternateContent xmlns:mc="http://schemas.openxmlformats.org/markup-compatibility/2006">
              <mc:Choice xmlns:v="urn:schemas-microsoft-com:vml" Requires="v">
                <p:oleObj spid="_x0000_s34451" name="Equation" r:id="rId38" imgW="27736800" imgH="6096000" progId="Equation.DSMT4">
                  <p:embed/>
                </p:oleObj>
              </mc:Choice>
              <mc:Fallback>
                <p:oleObj name="Equation" r:id="rId38" imgW="27736800" imgH="6096000" progId="Equation.DSMT4">
                  <p:embed/>
                  <p:pic>
                    <p:nvPicPr>
                      <p:cNvPr id="134" name="Object 29"/>
                      <p:cNvPicPr>
                        <a:picLocks noChangeAspect="1" noChangeArrowheads="1"/>
                      </p:cNvPicPr>
                      <p:nvPr/>
                    </p:nvPicPr>
                    <p:blipFill>
                      <a:blip r:embed="rId39"/>
                      <a:srcRect/>
                      <a:stretch>
                        <a:fillRect/>
                      </a:stretch>
                    </p:blipFill>
                    <p:spPr bwMode="auto">
                      <a:xfrm>
                        <a:off x="5656461" y="2538346"/>
                        <a:ext cx="3067050" cy="674688"/>
                      </a:xfrm>
                      <a:prstGeom prst="rect">
                        <a:avLst/>
                      </a:prstGeom>
                      <a:noFill/>
                      <a:ln>
                        <a:noFill/>
                      </a:ln>
                      <a:effectLst/>
                    </p:spPr>
                  </p:pic>
                </p:oleObj>
              </mc:Fallback>
            </mc:AlternateContent>
          </a:graphicData>
        </a:graphic>
      </p:graphicFrame>
      <p:graphicFrame>
        <p:nvGraphicFramePr>
          <p:cNvPr id="135" name="Object 29"/>
          <p:cNvGraphicFramePr>
            <a:graphicFrameLocks noChangeAspect="1"/>
          </p:cNvGraphicFramePr>
          <p:nvPr>
            <p:extLst>
              <p:ext uri="{D42A27DB-BD31-4B8C-83A1-F6EECF244321}">
                <p14:modId xmlns:p14="http://schemas.microsoft.com/office/powerpoint/2010/main" val="4210618016"/>
              </p:ext>
            </p:extLst>
          </p:nvPr>
        </p:nvGraphicFramePr>
        <p:xfrm>
          <a:off x="5644803" y="3335314"/>
          <a:ext cx="1768965" cy="1091549"/>
        </p:xfrm>
        <a:graphic>
          <a:graphicData uri="http://schemas.openxmlformats.org/presentationml/2006/ole">
            <mc:AlternateContent xmlns:mc="http://schemas.openxmlformats.org/markup-compatibility/2006">
              <mc:Choice xmlns:v="urn:schemas-microsoft-com:vml" Requires="v">
                <p:oleObj spid="_x0000_s34452" name="Equation" r:id="rId40" imgW="17678400" imgH="10972800" progId="Equation.DSMT4">
                  <p:embed/>
                </p:oleObj>
              </mc:Choice>
              <mc:Fallback>
                <p:oleObj name="Equation" r:id="rId40" imgW="17678400" imgH="10972800" progId="Equation.DSMT4">
                  <p:embed/>
                  <p:pic>
                    <p:nvPicPr>
                      <p:cNvPr id="135" name="Object 29"/>
                      <p:cNvPicPr>
                        <a:picLocks noChangeAspect="1" noChangeArrowheads="1"/>
                      </p:cNvPicPr>
                      <p:nvPr/>
                    </p:nvPicPr>
                    <p:blipFill>
                      <a:blip r:embed="rId41"/>
                      <a:srcRect/>
                      <a:stretch>
                        <a:fillRect/>
                      </a:stretch>
                    </p:blipFill>
                    <p:spPr bwMode="auto">
                      <a:xfrm>
                        <a:off x="5644803" y="3335314"/>
                        <a:ext cx="1768965" cy="1091549"/>
                      </a:xfrm>
                      <a:prstGeom prst="rect">
                        <a:avLst/>
                      </a:prstGeom>
                      <a:noFill/>
                      <a:ln>
                        <a:noFill/>
                      </a:ln>
                      <a:effectLst/>
                    </p:spPr>
                  </p:pic>
                </p:oleObj>
              </mc:Fallback>
            </mc:AlternateContent>
          </a:graphicData>
        </a:graphic>
      </p:graphicFrame>
      <mc:AlternateContent xmlns:mc="http://schemas.openxmlformats.org/markup-compatibility/2006" xmlns:a14="http://schemas.microsoft.com/office/drawing/2010/main">
        <mc:Choice Requires="a14">
          <p:sp>
            <p:nvSpPr>
              <p:cNvPr id="52" name="Object 29">
                <a:extLst>
                  <a:ext uri="{FF2B5EF4-FFF2-40B4-BE49-F238E27FC236}">
                    <a16:creationId xmlns:a16="http://schemas.microsoft.com/office/drawing/2014/main" id="{29FBCAF8-EF04-4D18-AE82-0379441A08A1}"/>
                  </a:ext>
                </a:extLst>
              </p:cNvPr>
              <p:cNvSpPr txBox="1"/>
              <p:nvPr/>
            </p:nvSpPr>
            <p:spPr bwMode="auto">
              <a:xfrm>
                <a:off x="5654675" y="4400550"/>
                <a:ext cx="2949773" cy="733654"/>
              </a:xfrm>
              <a:prstGeom prst="rect">
                <a:avLst/>
              </a:prstGeom>
              <a:noFill/>
              <a:ln>
                <a:noFill/>
              </a:ln>
              <a:effectLst/>
            </p:spPr>
            <p:txBody>
              <a:bodyPr>
                <a:normAutofit/>
              </a:bodyPr>
              <a:lstStyle/>
              <a:p>
                <a:pPr/>
                <a14:m>
                  <m:oMathPara xmlns:m="http://schemas.openxmlformats.org/officeDocument/2006/math">
                    <m:oMathParaPr>
                      <m:jc m:val="left"/>
                    </m:oMathParaPr>
                    <m:oMath xmlns:m="http://schemas.openxmlformats.org/officeDocument/2006/math">
                      <m:r>
                        <a:rPr lang="zh-CN" altLang="en-US" sz="2400" i="1">
                          <a:solidFill>
                            <a:srgbClr val="000000"/>
                          </a:solidFill>
                          <a:latin typeface="Cambria Math" panose="02040503050406030204" pitchFamily="18" charset="0"/>
                        </a:rPr>
                        <m:t>𝛿</m:t>
                      </m:r>
                      <m:d>
                        <m:dPr>
                          <m:ctrlPr>
                            <a:rPr lang="zh-CN" altLang="en-US" sz="2400" i="1">
                              <a:solidFill>
                                <a:srgbClr val="000000"/>
                              </a:solidFill>
                              <a:latin typeface="Cambria Math" panose="02040503050406030204" pitchFamily="18" charset="0"/>
                            </a:rPr>
                          </m:ctrlPr>
                        </m:dPr>
                        <m:e>
                          <m:d>
                            <m:dPr>
                              <m:begChr m:val="{"/>
                              <m:endChr m:val="}"/>
                              <m:ctrlPr>
                                <a:rPr lang="zh-CN" altLang="en-US" sz="2400" i="1">
                                  <a:solidFill>
                                    <a:srgbClr val="000000"/>
                                  </a:solidFill>
                                  <a:latin typeface="Cambria Math" panose="02040503050406030204" pitchFamily="18" charset="0"/>
                                </a:rPr>
                              </m:ctrlPr>
                            </m:dPr>
                            <m:e>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𝑞</m:t>
                                  </m:r>
                                </m:e>
                                <m:sub>
                                  <m:r>
                                    <a:rPr lang="zh-CN" altLang="en-US" sz="2400" i="1">
                                      <a:solidFill>
                                        <a:srgbClr val="000000"/>
                                      </a:solidFill>
                                      <a:latin typeface="Cambria Math" panose="02040503050406030204" pitchFamily="18" charset="0"/>
                                    </a:rPr>
                                    <m:t>1</m:t>
                                  </m:r>
                                </m:sub>
                              </m:sSub>
                              <m:r>
                                <a:rPr lang="zh-CN" altLang="en-US" sz="2400" i="1" smtClean="0">
                                  <a:solidFill>
                                    <a:srgbClr val="000000"/>
                                  </a:solidFill>
                                  <a:latin typeface="Cambria Math" panose="02040503050406030204" pitchFamily="18" charset="0"/>
                                </a:rPr>
                                <m:t> </m:t>
                              </m:r>
                            </m:e>
                          </m:d>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𝑎</m:t>
                          </m:r>
                        </m:e>
                      </m:d>
                      <m:r>
                        <a:rPr lang="zh-CN" altLang="en-US" sz="2400" i="1">
                          <a:solidFill>
                            <a:srgbClr val="000000"/>
                          </a:solidFill>
                          <a:latin typeface="Cambria Math" panose="02040503050406030204" pitchFamily="18" charset="0"/>
                        </a:rPr>
                        <m:t>=</m:t>
                      </m:r>
                      <m:d>
                        <m:dPr>
                          <m:begChr m:val="{"/>
                          <m:endChr m:val="}"/>
                          <m:ctrlPr>
                            <a:rPr lang="zh-CN" altLang="en-US" sz="2400" i="1">
                              <a:solidFill>
                                <a:srgbClr val="000000"/>
                              </a:solidFill>
                              <a:latin typeface="Cambria Math" panose="02040503050406030204" pitchFamily="18" charset="0"/>
                            </a:rPr>
                          </m:ctrlPr>
                        </m:dPr>
                        <m:e>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𝑞</m:t>
                              </m:r>
                            </m:e>
                            <m:sub>
                              <m:r>
                                <a:rPr lang="zh-CN" altLang="en-US" sz="2400" i="1">
                                  <a:solidFill>
                                    <a:srgbClr val="000000"/>
                                  </a:solidFill>
                                  <a:latin typeface="Cambria Math" panose="02040503050406030204" pitchFamily="18" charset="0"/>
                                </a:rPr>
                                <m:t>1</m:t>
                              </m:r>
                            </m:sub>
                          </m:sSub>
                        </m:e>
                      </m:d>
                    </m:oMath>
                  </m:oMathPara>
                </a14:m>
                <a:endParaRPr lang="zh-CN" altLang="en-US" dirty="0"/>
              </a:p>
            </p:txBody>
          </p:sp>
        </mc:Choice>
        <mc:Fallback xmlns="">
          <p:sp>
            <p:nvSpPr>
              <p:cNvPr id="52" name="Object 29">
                <a:extLst>
                  <a:ext uri="{FF2B5EF4-FFF2-40B4-BE49-F238E27FC236}">
                    <a16:creationId xmlns:a16="http://schemas.microsoft.com/office/drawing/2014/main" id="{29FBCAF8-EF04-4D18-AE82-0379441A08A1}"/>
                  </a:ext>
                </a:extLst>
              </p:cNvPr>
              <p:cNvSpPr txBox="1">
                <a:spLocks noRot="1" noChangeAspect="1" noMove="1" noResize="1" noEditPoints="1" noAdjustHandles="1" noChangeArrowheads="1" noChangeShapeType="1" noTextEdit="1"/>
              </p:cNvSpPr>
              <p:nvPr/>
            </p:nvSpPr>
            <p:spPr bwMode="auto">
              <a:xfrm>
                <a:off x="5654675" y="4400550"/>
                <a:ext cx="2949773" cy="733654"/>
              </a:xfrm>
              <a:prstGeom prst="rect">
                <a:avLst/>
              </a:prstGeom>
              <a:blipFill>
                <a:blip r:embed="rId42"/>
                <a:stretch>
                  <a:fillRect l="-621"/>
                </a:stretch>
              </a:blipFill>
              <a:ln>
                <a:noFill/>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6" name="文本框 55">
                <a:extLst>
                  <a:ext uri="{FF2B5EF4-FFF2-40B4-BE49-F238E27FC236}">
                    <a16:creationId xmlns:a16="http://schemas.microsoft.com/office/drawing/2014/main" id="{B828E326-359D-4D4C-88A0-1F1463D06DCA}"/>
                  </a:ext>
                </a:extLst>
              </p:cNvPr>
              <p:cNvSpPr txBox="1"/>
              <p:nvPr/>
            </p:nvSpPr>
            <p:spPr>
              <a:xfrm>
                <a:off x="5717822" y="4956757"/>
                <a:ext cx="2968978" cy="461665"/>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zh-CN" altLang="en-US" sz="2400" i="1" smtClean="0">
                          <a:solidFill>
                            <a:srgbClr val="000000"/>
                          </a:solidFill>
                          <a:latin typeface="Cambria Math" panose="02040503050406030204" pitchFamily="18" charset="0"/>
                        </a:rPr>
                        <m:t>𝛿</m:t>
                      </m:r>
                      <m:d>
                        <m:dPr>
                          <m:ctrlPr>
                            <a:rPr lang="zh-CN" altLang="en-US" sz="2400" i="1" smtClean="0">
                              <a:solidFill>
                                <a:srgbClr val="000000"/>
                              </a:solidFill>
                              <a:latin typeface="Cambria Math" panose="02040503050406030204" pitchFamily="18" charset="0"/>
                            </a:rPr>
                          </m:ctrlPr>
                        </m:dPr>
                        <m:e>
                          <m:d>
                            <m:dPr>
                              <m:begChr m:val="{"/>
                              <m:endChr m:val="}"/>
                              <m:ctrlPr>
                                <a:rPr lang="zh-CN" altLang="en-US" sz="2400" i="1">
                                  <a:solidFill>
                                    <a:srgbClr val="000000"/>
                                  </a:solidFill>
                                  <a:latin typeface="Cambria Math" panose="02040503050406030204" pitchFamily="18" charset="0"/>
                                </a:rPr>
                              </m:ctrlPr>
                            </m:dPr>
                            <m:e>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𝑞</m:t>
                                  </m:r>
                                </m:e>
                                <m:sub>
                                  <m:r>
                                    <a:rPr lang="zh-CN" altLang="en-US" sz="2400" i="1">
                                      <a:solidFill>
                                        <a:srgbClr val="000000"/>
                                      </a:solidFill>
                                      <a:latin typeface="Cambria Math" panose="02040503050406030204" pitchFamily="18" charset="0"/>
                                    </a:rPr>
                                    <m:t>1</m:t>
                                  </m:r>
                                </m:sub>
                              </m:sSub>
                              <m:r>
                                <a:rPr lang="zh-CN" altLang="en-US" sz="2400" i="1" smtClean="0">
                                  <a:solidFill>
                                    <a:srgbClr val="000000"/>
                                  </a:solidFill>
                                  <a:latin typeface="Cambria Math" panose="02040503050406030204" pitchFamily="18" charset="0"/>
                                </a:rPr>
                                <m:t> </m:t>
                              </m:r>
                            </m:e>
                          </m:d>
                          <m:r>
                            <a:rPr lang="zh-CN" altLang="en-US" sz="2400" i="1">
                              <a:solidFill>
                                <a:srgbClr val="000000"/>
                              </a:solidFill>
                              <a:latin typeface="Cambria Math" panose="02040503050406030204" pitchFamily="18" charset="0"/>
                            </a:rPr>
                            <m:t>,</m:t>
                          </m:r>
                          <m:r>
                            <m:rPr>
                              <m:sty m:val="p"/>
                            </m:rPr>
                            <a:rPr lang="en-US" altLang="zh-CN" sz="2400" i="1">
                              <a:solidFill>
                                <a:srgbClr val="000000"/>
                              </a:solidFill>
                              <a:latin typeface="Cambria Math" panose="02040503050406030204" pitchFamily="18" charset="0"/>
                            </a:rPr>
                            <m:t>b</m:t>
                          </m:r>
                        </m:e>
                      </m:d>
                      <m:r>
                        <a:rPr lang="zh-CN" altLang="en-US" sz="2400" i="1">
                          <a:solidFill>
                            <a:srgbClr val="000000"/>
                          </a:solidFill>
                          <a:latin typeface="Cambria Math" panose="02040503050406030204" pitchFamily="18" charset="0"/>
                        </a:rPr>
                        <m:t>=</m:t>
                      </m:r>
                      <m:d>
                        <m:dPr>
                          <m:begChr m:val="{"/>
                          <m:endChr m:val="}"/>
                          <m:ctrlPr>
                            <a:rPr lang="zh-CN" altLang="en-US" sz="2400" i="1">
                              <a:solidFill>
                                <a:srgbClr val="000000"/>
                              </a:solidFill>
                              <a:latin typeface="Cambria Math" panose="02040503050406030204" pitchFamily="18" charset="0"/>
                            </a:rPr>
                          </m:ctrlPr>
                        </m:dPr>
                        <m:e>
                          <m:sSub>
                            <m:sSubPr>
                              <m:ctrlPr>
                                <a:rPr lang="zh-CN" altLang="en-US" sz="2400" i="1" smtClean="0">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𝑞</m:t>
                              </m:r>
                            </m:e>
                            <m:sub>
                              <m:r>
                                <a:rPr lang="en-US" altLang="zh-CN" sz="2400" b="0" i="1" smtClean="0">
                                  <a:solidFill>
                                    <a:srgbClr val="000000"/>
                                  </a:solidFill>
                                  <a:latin typeface="Cambria Math" panose="02040503050406030204" pitchFamily="18" charset="0"/>
                                </a:rPr>
                                <m:t>0</m:t>
                              </m:r>
                            </m:sub>
                          </m:sSub>
                        </m:e>
                      </m:d>
                    </m:oMath>
                  </m:oMathPara>
                </a14:m>
                <a:endParaRPr lang="zh-CN" altLang="en-US" sz="2400" dirty="0"/>
              </a:p>
            </p:txBody>
          </p:sp>
        </mc:Choice>
        <mc:Fallback xmlns="">
          <p:sp>
            <p:nvSpPr>
              <p:cNvPr id="56" name="文本框 55">
                <a:extLst>
                  <a:ext uri="{FF2B5EF4-FFF2-40B4-BE49-F238E27FC236}">
                    <a16:creationId xmlns:a16="http://schemas.microsoft.com/office/drawing/2014/main" id="{B828E326-359D-4D4C-88A0-1F1463D06DCA}"/>
                  </a:ext>
                </a:extLst>
              </p:cNvPr>
              <p:cNvSpPr txBox="1">
                <a:spLocks noRot="1" noChangeAspect="1" noMove="1" noResize="1" noEditPoints="1" noAdjustHandles="1" noChangeArrowheads="1" noChangeShapeType="1" noTextEdit="1"/>
              </p:cNvSpPr>
              <p:nvPr/>
            </p:nvSpPr>
            <p:spPr>
              <a:xfrm>
                <a:off x="5717822" y="4956757"/>
                <a:ext cx="2968978" cy="461665"/>
              </a:xfrm>
              <a:prstGeom prst="rect">
                <a:avLst/>
              </a:prstGeom>
              <a:blipFill>
                <a:blip r:embed="rId43"/>
                <a:stretch>
                  <a:fillRect l="-616" b="-1184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Object 26">
                <a:extLst>
                  <a:ext uri="{FF2B5EF4-FFF2-40B4-BE49-F238E27FC236}">
                    <a16:creationId xmlns:a16="http://schemas.microsoft.com/office/drawing/2014/main" id="{A7120CEA-188A-41B7-9CFF-A01CDE0C8A43}"/>
                  </a:ext>
                </a:extLst>
              </p:cNvPr>
              <p:cNvSpPr txBox="1"/>
              <p:nvPr/>
            </p:nvSpPr>
            <p:spPr bwMode="auto">
              <a:xfrm>
                <a:off x="2082676" y="3116052"/>
                <a:ext cx="977898" cy="549173"/>
              </a:xfrm>
              <a:prstGeom prst="rect">
                <a:avLst/>
              </a:prstGeom>
              <a:noFill/>
              <a:ln>
                <a:noFill/>
              </a:ln>
              <a:effectLst/>
            </p:spPr>
            <p:txBody>
              <a:bodyPr>
                <a:normAutofit fontScale="85000" lnSpcReduction="10000"/>
              </a:bodyPr>
              <a:lstStyle/>
              <a:p>
                <a:pPr/>
                <a14:m>
                  <m:oMathPara xmlns:m="http://schemas.openxmlformats.org/officeDocument/2006/math">
                    <m:oMathParaPr>
                      <m:jc m:val="left"/>
                    </m:oMathParaPr>
                    <m:oMath xmlns:m="http://schemas.openxmlformats.org/officeDocument/2006/math">
                      <m:d>
                        <m:dPr>
                          <m:begChr m:val="{"/>
                          <m:endChr m:val="}"/>
                          <m:ctrlPr>
                            <a:rPr lang="zh-CN" altLang="en-US" sz="3400" i="1">
                              <a:solidFill>
                                <a:srgbClr val="000000"/>
                              </a:solidFill>
                              <a:latin typeface="Cambria Math" panose="02040503050406030204" pitchFamily="18" charset="0"/>
                            </a:rPr>
                          </m:ctrlPr>
                        </m:dPr>
                        <m:e>
                          <m:sSub>
                            <m:sSubPr>
                              <m:ctrlPr>
                                <a:rPr lang="zh-CN" altLang="en-US" sz="3400" i="1">
                                  <a:solidFill>
                                    <a:srgbClr val="000000"/>
                                  </a:solidFill>
                                  <a:latin typeface="Cambria Math" panose="02040503050406030204" pitchFamily="18" charset="0"/>
                                </a:rPr>
                              </m:ctrlPr>
                            </m:sSubPr>
                            <m:e>
                              <m:r>
                                <a:rPr lang="zh-CN" altLang="en-US" sz="3400" b="0" i="1">
                                  <a:solidFill>
                                    <a:srgbClr val="000000"/>
                                  </a:solidFill>
                                  <a:latin typeface="Cambria Math" panose="02040503050406030204" pitchFamily="18" charset="0"/>
                                </a:rPr>
                                <m:t>𝑞</m:t>
                              </m:r>
                            </m:e>
                            <m:sub>
                              <m:r>
                                <a:rPr lang="zh-CN" altLang="en-US" sz="3400" b="0" i="1">
                                  <a:solidFill>
                                    <a:srgbClr val="000000"/>
                                  </a:solidFill>
                                  <a:latin typeface="Cambria Math" panose="02040503050406030204" pitchFamily="18" charset="0"/>
                                </a:rPr>
                                <m:t>1</m:t>
                              </m:r>
                            </m:sub>
                          </m:sSub>
                          <m:r>
                            <a:rPr lang="zh-CN" altLang="en-US" sz="3400" b="0" i="1" smtClean="0">
                              <a:solidFill>
                                <a:srgbClr val="000000"/>
                              </a:solidFill>
                              <a:latin typeface="Cambria Math" panose="02040503050406030204" pitchFamily="18" charset="0"/>
                            </a:rPr>
                            <m:t> </m:t>
                          </m:r>
                        </m:e>
                      </m:d>
                    </m:oMath>
                  </m:oMathPara>
                </a14:m>
                <a:endParaRPr lang="zh-CN" altLang="en-US" i="1" dirty="0"/>
              </a:p>
            </p:txBody>
          </p:sp>
        </mc:Choice>
        <mc:Fallback xmlns="">
          <p:sp>
            <p:nvSpPr>
              <p:cNvPr id="8" name="Object 26">
                <a:extLst>
                  <a:ext uri="{FF2B5EF4-FFF2-40B4-BE49-F238E27FC236}">
                    <a16:creationId xmlns:a16="http://schemas.microsoft.com/office/drawing/2014/main" id="{A7120CEA-188A-41B7-9CFF-A01CDE0C8A43}"/>
                  </a:ext>
                </a:extLst>
              </p:cNvPr>
              <p:cNvSpPr txBox="1">
                <a:spLocks noRot="1" noChangeAspect="1" noMove="1" noResize="1" noEditPoints="1" noAdjustHandles="1" noChangeArrowheads="1" noChangeShapeType="1" noTextEdit="1"/>
              </p:cNvSpPr>
              <p:nvPr/>
            </p:nvSpPr>
            <p:spPr bwMode="auto">
              <a:xfrm>
                <a:off x="2082676" y="3116052"/>
                <a:ext cx="977898" cy="549173"/>
              </a:xfrm>
              <a:prstGeom prst="rect">
                <a:avLst/>
              </a:prstGeom>
              <a:blipFill>
                <a:blip r:embed="rId44"/>
                <a:stretch>
                  <a:fillRect/>
                </a:stretch>
              </a:blipFill>
              <a:ln>
                <a:noFill/>
              </a:ln>
              <a:effectLst/>
            </p:spPr>
            <p:txBody>
              <a:bodyPr/>
              <a:lstStyle/>
              <a:p>
                <a:r>
                  <a:rPr lang="zh-CN" altLang="en-US">
                    <a:noFill/>
                  </a:rPr>
                  <a:t> </a:t>
                </a:r>
              </a:p>
            </p:txBody>
          </p:sp>
        </mc:Fallback>
      </mc:AlternateContent>
      <p:sp>
        <p:nvSpPr>
          <p:cNvPr id="45" name="任意多边形: 形状 44">
            <a:extLst>
              <a:ext uri="{FF2B5EF4-FFF2-40B4-BE49-F238E27FC236}">
                <a16:creationId xmlns:a16="http://schemas.microsoft.com/office/drawing/2014/main" id="{E8D89895-123A-4CC5-A917-1B8053018BF1}"/>
              </a:ext>
            </a:extLst>
          </p:cNvPr>
          <p:cNvSpPr/>
          <p:nvPr/>
        </p:nvSpPr>
        <p:spPr>
          <a:xfrm>
            <a:off x="3060217" y="3572995"/>
            <a:ext cx="1125284" cy="810469"/>
          </a:xfrm>
          <a:custGeom>
            <a:avLst/>
            <a:gdLst>
              <a:gd name="connsiteX0" fmla="*/ 838986 w 838986"/>
              <a:gd name="connsiteY0" fmla="*/ 659876 h 659876"/>
              <a:gd name="connsiteX1" fmla="*/ 0 w 838986"/>
              <a:gd name="connsiteY1" fmla="*/ 0 h 659876"/>
              <a:gd name="connsiteX2" fmla="*/ 0 w 838986"/>
              <a:gd name="connsiteY2" fmla="*/ 0 h 659876"/>
            </a:gdLst>
            <a:ahLst/>
            <a:cxnLst>
              <a:cxn ang="0">
                <a:pos x="connsiteX0" y="connsiteY0"/>
              </a:cxn>
              <a:cxn ang="0">
                <a:pos x="connsiteX1" y="connsiteY1"/>
              </a:cxn>
              <a:cxn ang="0">
                <a:pos x="connsiteX2" y="connsiteY2"/>
              </a:cxn>
            </a:cxnLst>
            <a:rect l="l" t="t" r="r" b="b"/>
            <a:pathLst>
              <a:path w="838986" h="659876">
                <a:moveTo>
                  <a:pt x="838986" y="659876"/>
                </a:moveTo>
                <a:lnTo>
                  <a:pt x="0" y="0"/>
                </a:lnTo>
                <a:lnTo>
                  <a:pt x="0" y="0"/>
                </a:lnTo>
              </a:path>
            </a:pathLst>
          </a:custGeom>
          <a:ln>
            <a:headEnd type="none" w="med" len="med"/>
            <a:tailEnd type="arrow"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grpSp>
        <p:nvGrpSpPr>
          <p:cNvPr id="131" name="组合 130">
            <a:extLst>
              <a:ext uri="{FF2B5EF4-FFF2-40B4-BE49-F238E27FC236}">
                <a16:creationId xmlns:a16="http://schemas.microsoft.com/office/drawing/2014/main" id="{62EAA45F-9C03-4134-8A66-8C195C20A507}"/>
              </a:ext>
            </a:extLst>
          </p:cNvPr>
          <p:cNvGrpSpPr/>
          <p:nvPr/>
        </p:nvGrpSpPr>
        <p:grpSpPr>
          <a:xfrm>
            <a:off x="2249107" y="2505263"/>
            <a:ext cx="1433502" cy="704887"/>
            <a:chOff x="3312314" y="4928655"/>
            <a:chExt cx="1433502" cy="704887"/>
          </a:xfrm>
        </p:grpSpPr>
        <p:sp>
          <p:nvSpPr>
            <p:cNvPr id="136" name="Freeform 36">
              <a:extLst>
                <a:ext uri="{FF2B5EF4-FFF2-40B4-BE49-F238E27FC236}">
                  <a16:creationId xmlns:a16="http://schemas.microsoft.com/office/drawing/2014/main" id="{0D4CA01F-A48C-4E53-B9CC-0687FC298844}"/>
                </a:ext>
              </a:extLst>
            </p:cNvPr>
            <p:cNvSpPr/>
            <p:nvPr/>
          </p:nvSpPr>
          <p:spPr bwMode="auto">
            <a:xfrm rot="16200000">
              <a:off x="3307419" y="4933550"/>
              <a:ext cx="704887" cy="695097"/>
            </a:xfrm>
            <a:custGeom>
              <a:avLst/>
              <a:gdLst>
                <a:gd name="T0" fmla="*/ 0 w 576"/>
                <a:gd name="T1" fmla="*/ 2147483646 h 568"/>
                <a:gd name="T2" fmla="*/ 2147483646 w 576"/>
                <a:gd name="T3" fmla="*/ 2147483646 h 568"/>
                <a:gd name="T4" fmla="*/ 2147483646 w 576"/>
                <a:gd name="T5" fmla="*/ 2147483646 h 568"/>
                <a:gd name="T6" fmla="*/ 2147483646 w 576"/>
                <a:gd name="T7" fmla="*/ 2147483646 h 568"/>
                <a:gd name="T8" fmla="*/ 2147483646 w 576"/>
                <a:gd name="T9" fmla="*/ 2147483646 h 5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6" h="568">
                  <a:moveTo>
                    <a:pt x="0" y="160"/>
                  </a:moveTo>
                  <a:cubicBezTo>
                    <a:pt x="144" y="80"/>
                    <a:pt x="288" y="0"/>
                    <a:pt x="384" y="16"/>
                  </a:cubicBezTo>
                  <a:cubicBezTo>
                    <a:pt x="480" y="32"/>
                    <a:pt x="576" y="168"/>
                    <a:pt x="576" y="256"/>
                  </a:cubicBezTo>
                  <a:cubicBezTo>
                    <a:pt x="576" y="344"/>
                    <a:pt x="472" y="520"/>
                    <a:pt x="384" y="544"/>
                  </a:cubicBezTo>
                  <a:cubicBezTo>
                    <a:pt x="296" y="568"/>
                    <a:pt x="172" y="484"/>
                    <a:pt x="48" y="400"/>
                  </a:cubicBezTo>
                </a:path>
              </a:pathLst>
            </a:custGeom>
            <a:noFill/>
            <a:ln w="9525" cap="flat"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mc:AlternateContent xmlns:mc="http://schemas.openxmlformats.org/markup-compatibility/2006" xmlns:a14="http://schemas.microsoft.com/office/drawing/2010/main">
          <mc:Choice Requires="a14">
            <p:sp>
              <p:nvSpPr>
                <p:cNvPr id="137" name="Object 37">
                  <a:extLst>
                    <a:ext uri="{FF2B5EF4-FFF2-40B4-BE49-F238E27FC236}">
                      <a16:creationId xmlns:a16="http://schemas.microsoft.com/office/drawing/2014/main" id="{7192CC31-5041-4A28-BC27-DEC61B3C9EFC}"/>
                    </a:ext>
                  </a:extLst>
                </p:cNvPr>
                <p:cNvSpPr txBox="1"/>
                <p:nvPr/>
              </p:nvSpPr>
              <p:spPr bwMode="auto">
                <a:xfrm>
                  <a:off x="4130257" y="5012604"/>
                  <a:ext cx="615559" cy="526839"/>
                </a:xfrm>
                <a:prstGeom prst="rect">
                  <a:avLst/>
                </a:prstGeom>
                <a:noFill/>
                <a:ln>
                  <a:noFill/>
                </a:ln>
                <a:effectLst/>
              </p:spPr>
              <p:txBody>
                <a:bodyPr>
                  <a:normAutofit/>
                </a:bodyPr>
                <a:lstStyle/>
                <a:p>
                  <a:pPr/>
                  <a14:m>
                    <m:oMathPara xmlns:m="http://schemas.openxmlformats.org/officeDocument/2006/math">
                      <m:oMathParaPr>
                        <m:jc m:val="left"/>
                      </m:oMathParaPr>
                      <m:oMath xmlns:m="http://schemas.openxmlformats.org/officeDocument/2006/math">
                        <m:r>
                          <a:rPr lang="zh-CN" altLang="en-US" sz="2800" i="1">
                            <a:solidFill>
                              <a:srgbClr val="000000"/>
                            </a:solidFill>
                            <a:latin typeface="Cambria Math" panose="02040503050406030204" pitchFamily="18" charset="0"/>
                          </a:rPr>
                          <m:t>𝑎</m:t>
                        </m:r>
                      </m:oMath>
                    </m:oMathPara>
                  </a14:m>
                  <a:endParaRPr lang="zh-CN" altLang="en-US" sz="2400" dirty="0"/>
                </a:p>
              </p:txBody>
            </p:sp>
          </mc:Choice>
          <mc:Fallback xmlns="">
            <p:sp>
              <p:nvSpPr>
                <p:cNvPr id="137" name="Object 37">
                  <a:extLst>
                    <a:ext uri="{FF2B5EF4-FFF2-40B4-BE49-F238E27FC236}">
                      <a16:creationId xmlns:a16="http://schemas.microsoft.com/office/drawing/2014/main" id="{7192CC31-5041-4A28-BC27-DEC61B3C9EFC}"/>
                    </a:ext>
                  </a:extLst>
                </p:cNvPr>
                <p:cNvSpPr txBox="1">
                  <a:spLocks noRot="1" noChangeAspect="1" noMove="1" noResize="1" noEditPoints="1" noAdjustHandles="1" noChangeArrowheads="1" noChangeShapeType="1" noTextEdit="1"/>
                </p:cNvSpPr>
                <p:nvPr/>
              </p:nvSpPr>
              <p:spPr bwMode="auto">
                <a:xfrm>
                  <a:off x="4130257" y="5012604"/>
                  <a:ext cx="615559" cy="526839"/>
                </a:xfrm>
                <a:prstGeom prst="rect">
                  <a:avLst/>
                </a:prstGeom>
                <a:blipFill>
                  <a:blip r:embed="rId45"/>
                  <a:stretch>
                    <a:fillRect/>
                  </a:stretch>
                </a:blipFill>
                <a:ln>
                  <a:noFill/>
                </a:ln>
                <a:effectLst/>
              </p:spPr>
              <p:txBody>
                <a:bodyPr/>
                <a:lstStyle/>
                <a:p>
                  <a:r>
                    <a:rPr lang="zh-CN" altLang="en-US">
                      <a:noFill/>
                    </a:rPr>
                    <a:t> </a:t>
                  </a:r>
                </a:p>
              </p:txBody>
            </p:sp>
          </mc:Fallback>
        </mc:AlternateContent>
      </p:grpSp>
      <p:sp>
        <p:nvSpPr>
          <p:cNvPr id="51" name="任意多边形: 形状 50">
            <a:extLst>
              <a:ext uri="{FF2B5EF4-FFF2-40B4-BE49-F238E27FC236}">
                <a16:creationId xmlns:a16="http://schemas.microsoft.com/office/drawing/2014/main" id="{801C135A-7207-4899-BD73-51FA51BD2CAF}"/>
              </a:ext>
            </a:extLst>
          </p:cNvPr>
          <p:cNvSpPr/>
          <p:nvPr/>
        </p:nvSpPr>
        <p:spPr>
          <a:xfrm rot="16200000">
            <a:off x="1238699" y="3462511"/>
            <a:ext cx="877488" cy="810469"/>
          </a:xfrm>
          <a:custGeom>
            <a:avLst/>
            <a:gdLst>
              <a:gd name="connsiteX0" fmla="*/ 838986 w 838986"/>
              <a:gd name="connsiteY0" fmla="*/ 659876 h 659876"/>
              <a:gd name="connsiteX1" fmla="*/ 0 w 838986"/>
              <a:gd name="connsiteY1" fmla="*/ 0 h 659876"/>
              <a:gd name="connsiteX2" fmla="*/ 0 w 838986"/>
              <a:gd name="connsiteY2" fmla="*/ 0 h 659876"/>
            </a:gdLst>
            <a:ahLst/>
            <a:cxnLst>
              <a:cxn ang="0">
                <a:pos x="connsiteX0" y="connsiteY0"/>
              </a:cxn>
              <a:cxn ang="0">
                <a:pos x="connsiteX1" y="connsiteY1"/>
              </a:cxn>
              <a:cxn ang="0">
                <a:pos x="connsiteX2" y="connsiteY2"/>
              </a:cxn>
            </a:cxnLst>
            <a:rect l="l" t="t" r="r" b="b"/>
            <a:pathLst>
              <a:path w="838986" h="659876">
                <a:moveTo>
                  <a:pt x="838986" y="659876"/>
                </a:moveTo>
                <a:lnTo>
                  <a:pt x="0" y="0"/>
                </a:lnTo>
                <a:lnTo>
                  <a:pt x="0" y="0"/>
                </a:lnTo>
              </a:path>
            </a:pathLst>
          </a:custGeom>
          <a:ln>
            <a:headEnd type="none" w="med" len="med"/>
            <a:tailEnd type="arrow"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graphicFrame>
        <p:nvGraphicFramePr>
          <p:cNvPr id="54" name="Object 31">
            <a:extLst>
              <a:ext uri="{FF2B5EF4-FFF2-40B4-BE49-F238E27FC236}">
                <a16:creationId xmlns:a16="http://schemas.microsoft.com/office/drawing/2014/main" id="{E19AF3A3-23FF-41FD-A892-DF8C5F009A76}"/>
              </a:ext>
            </a:extLst>
          </p:cNvPr>
          <p:cNvGraphicFramePr>
            <a:graphicFrameLocks noChangeAspect="1"/>
          </p:cNvGraphicFramePr>
          <p:nvPr>
            <p:extLst>
              <p:ext uri="{D42A27DB-BD31-4B8C-83A1-F6EECF244321}">
                <p14:modId xmlns:p14="http://schemas.microsoft.com/office/powerpoint/2010/main" val="2585615726"/>
              </p:ext>
            </p:extLst>
          </p:nvPr>
        </p:nvGraphicFramePr>
        <p:xfrm>
          <a:off x="1491343" y="3464893"/>
          <a:ext cx="194579" cy="302269"/>
        </p:xfrm>
        <a:graphic>
          <a:graphicData uri="http://schemas.openxmlformats.org/presentationml/2006/ole">
            <mc:AlternateContent xmlns:mc="http://schemas.openxmlformats.org/markup-compatibility/2006">
              <mc:Choice xmlns:v="urn:schemas-microsoft-com:vml" Requires="v">
                <p:oleObj spid="_x0000_s34453" name="Equation" r:id="rId46" imgW="254000" imgH="393700" progId="Equation.3">
                  <p:embed/>
                </p:oleObj>
              </mc:Choice>
              <mc:Fallback>
                <p:oleObj name="Equation" r:id="rId46" imgW="254000" imgH="393700" progId="Equation.3">
                  <p:embed/>
                  <p:pic>
                    <p:nvPicPr>
                      <p:cNvPr id="54" name="Object 31">
                        <a:extLst>
                          <a:ext uri="{FF2B5EF4-FFF2-40B4-BE49-F238E27FC236}">
                            <a16:creationId xmlns:a16="http://schemas.microsoft.com/office/drawing/2014/main" id="{E19AF3A3-23FF-41FD-A892-DF8C5F009A7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491343" y="3464893"/>
                        <a:ext cx="194579" cy="30226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wipe(left)">
                                      <p:cBhvr>
                                        <p:cTn id="11" dur="500"/>
                                        <p:tgtEl>
                                          <p:spTgt spid="11"/>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97"/>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wipe(up)">
                                      <p:cBhvr>
                                        <p:cTn id="20" dur="500"/>
                                        <p:tgtEl>
                                          <p:spTgt spid="12"/>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3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3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22" presetClass="entr" presetSubtype="2" fill="hold" nodeType="click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wipe(right)">
                                      <p:cBhvr>
                                        <p:cTn id="33" dur="500"/>
                                        <p:tgtEl>
                                          <p:spTgt spid="14"/>
                                        </p:tgtEl>
                                      </p:cBhvr>
                                    </p:animEffec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135"/>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nodeType="click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wipe(up)">
                                      <p:cBhvr>
                                        <p:cTn id="42" dur="500"/>
                                        <p:tgtEl>
                                          <p:spTgt spid="15"/>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nodeType="clickEffect">
                                  <p:stCondLst>
                                    <p:cond delay="0"/>
                                  </p:stCondLst>
                                  <p:childTnLst>
                                    <p:set>
                                      <p:cBhvr>
                                        <p:cTn id="46" dur="1" fill="hold">
                                          <p:stCondLst>
                                            <p:cond delay="0"/>
                                          </p:stCondLst>
                                        </p:cTn>
                                        <p:tgtEl>
                                          <p:spTgt spid="131"/>
                                        </p:tgtEl>
                                        <p:attrNameLst>
                                          <p:attrName>style.visibility</p:attrName>
                                        </p:attrNameLst>
                                      </p:cBhvr>
                                      <p:to>
                                        <p:strVal val="visible"/>
                                      </p:to>
                                    </p:set>
                                    <p:animEffect transition="in" filter="wipe(up)">
                                      <p:cBhvr>
                                        <p:cTn id="47" dur="500"/>
                                        <p:tgtEl>
                                          <p:spTgt spid="1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0C913308-F349-4B6D-A68A-DD1791B4A57B}" type="slidenum">
              <a:rPr lang="zh-CN" altLang="en-US" smtClean="0"/>
              <a:t>6</a:t>
            </a:fld>
            <a:endParaRPr lang="zh-CN" altLang="en-US"/>
          </a:p>
        </p:txBody>
      </p:sp>
      <p:sp>
        <p:nvSpPr>
          <p:cNvPr id="6" name="文本框 5"/>
          <p:cNvSpPr txBox="1"/>
          <p:nvPr/>
        </p:nvSpPr>
        <p:spPr>
          <a:xfrm>
            <a:off x="137950" y="488759"/>
            <a:ext cx="2693351" cy="369332"/>
          </a:xfrm>
          <a:prstGeom prst="rect">
            <a:avLst/>
          </a:prstGeom>
          <a:gradFill flip="none" rotWithShape="1">
            <a:gsLst>
              <a:gs pos="0">
                <a:schemeClr val="accent1">
                  <a:lumMod val="40000"/>
                  <a:lumOff val="60000"/>
                </a:schemeClr>
              </a:gs>
              <a:gs pos="50000">
                <a:schemeClr val="accent1">
                  <a:lumMod val="20000"/>
                  <a:lumOff val="80000"/>
                </a:schemeClr>
              </a:gs>
              <a:gs pos="100000">
                <a:schemeClr val="bg1"/>
              </a:gs>
            </a:gsLst>
            <a:lin ang="0" scaled="1"/>
            <a:tileRect/>
          </a:gradFill>
          <a:effectLst>
            <a:outerShdw blurRad="50800" dist="38100" dir="2700000" algn="tl" rotWithShape="0">
              <a:prstClr val="black">
                <a:alpha val="40000"/>
              </a:prstClr>
            </a:outerShdw>
          </a:effectLst>
        </p:spPr>
        <p:txBody>
          <a:bodyPr wrap="square" rtlCol="0">
            <a:spAutoFit/>
          </a:bodyPr>
          <a:lstStyle/>
          <a:p>
            <a:pPr algn="ctr"/>
            <a:r>
              <a:rPr lang="zh-CN" altLang="en-US" b="1" dirty="0">
                <a:latin typeface="微软雅黑" panose="020B0503020204020204" pitchFamily="34" charset="-122"/>
                <a:ea typeface="微软雅黑" panose="020B0503020204020204" pitchFamily="34" charset="-122"/>
              </a:rPr>
              <a:t>一个小例子</a:t>
            </a:r>
          </a:p>
        </p:txBody>
      </p:sp>
      <p:sp>
        <p:nvSpPr>
          <p:cNvPr id="20" name="Line 3"/>
          <p:cNvSpPr>
            <a:spLocks noChangeShapeType="1"/>
          </p:cNvSpPr>
          <p:nvPr/>
        </p:nvSpPr>
        <p:spPr bwMode="auto">
          <a:xfrm>
            <a:off x="834635" y="1787275"/>
            <a:ext cx="936625"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a:defRPr/>
            </a:pPr>
            <a:endParaRPr kumimoji="0" lang="en-US" sz="3200" b="0">
              <a:solidFill>
                <a:srgbClr val="3333CC"/>
              </a:solidFill>
              <a:latin typeface="Comic Sans MS" panose="030F0702030302020204" pitchFamily="66" charset="0"/>
              <a:ea typeface="+mn-ea"/>
            </a:endParaRPr>
          </a:p>
        </p:txBody>
      </p:sp>
      <p:sp>
        <p:nvSpPr>
          <p:cNvPr id="21" name="Line 4"/>
          <p:cNvSpPr>
            <a:spLocks noChangeShapeType="1"/>
          </p:cNvSpPr>
          <p:nvPr/>
        </p:nvSpPr>
        <p:spPr bwMode="auto">
          <a:xfrm>
            <a:off x="834635" y="1787275"/>
            <a:ext cx="0" cy="50482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a:defRPr/>
            </a:pPr>
            <a:endParaRPr kumimoji="0" lang="en-US" sz="3200" b="0">
              <a:solidFill>
                <a:srgbClr val="3333CC"/>
              </a:solidFill>
              <a:latin typeface="Comic Sans MS" panose="030F0702030302020204" pitchFamily="66" charset="0"/>
              <a:ea typeface="+mn-ea"/>
            </a:endParaRPr>
          </a:p>
        </p:txBody>
      </p:sp>
      <p:sp>
        <p:nvSpPr>
          <p:cNvPr id="22" name="Line 5"/>
          <p:cNvSpPr>
            <a:spLocks noChangeShapeType="1"/>
          </p:cNvSpPr>
          <p:nvPr/>
        </p:nvSpPr>
        <p:spPr bwMode="auto">
          <a:xfrm>
            <a:off x="834635" y="2939800"/>
            <a:ext cx="0" cy="503237"/>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a:defRPr/>
            </a:pPr>
            <a:endParaRPr kumimoji="0" lang="en-US" sz="3200" b="0">
              <a:solidFill>
                <a:srgbClr val="3333CC"/>
              </a:solidFill>
              <a:latin typeface="Comic Sans MS" panose="030F0702030302020204" pitchFamily="66" charset="0"/>
              <a:ea typeface="+mn-ea"/>
            </a:endParaRPr>
          </a:p>
        </p:txBody>
      </p:sp>
      <p:sp>
        <p:nvSpPr>
          <p:cNvPr id="23" name="Line 6"/>
          <p:cNvSpPr>
            <a:spLocks noChangeShapeType="1"/>
          </p:cNvSpPr>
          <p:nvPr/>
        </p:nvSpPr>
        <p:spPr bwMode="auto">
          <a:xfrm>
            <a:off x="834635" y="3443037"/>
            <a:ext cx="2736850" cy="1588"/>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a:defRPr/>
            </a:pPr>
            <a:endParaRPr kumimoji="0" lang="en-US" sz="3200" b="0">
              <a:solidFill>
                <a:srgbClr val="3333CC"/>
              </a:solidFill>
              <a:latin typeface="Comic Sans MS" panose="030F0702030302020204" pitchFamily="66" charset="0"/>
              <a:ea typeface="+mn-ea"/>
            </a:endParaRPr>
          </a:p>
        </p:txBody>
      </p:sp>
      <p:sp>
        <p:nvSpPr>
          <p:cNvPr id="24" name="Line 7"/>
          <p:cNvSpPr>
            <a:spLocks noChangeShapeType="1"/>
          </p:cNvSpPr>
          <p:nvPr/>
        </p:nvSpPr>
        <p:spPr bwMode="auto">
          <a:xfrm>
            <a:off x="2563423" y="1787275"/>
            <a:ext cx="1008062"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a:defRPr/>
            </a:pPr>
            <a:endParaRPr kumimoji="0" lang="en-US" sz="3200" b="0">
              <a:solidFill>
                <a:srgbClr val="3333CC"/>
              </a:solidFill>
              <a:latin typeface="Comic Sans MS" panose="030F0702030302020204" pitchFamily="66" charset="0"/>
              <a:ea typeface="+mn-ea"/>
            </a:endParaRPr>
          </a:p>
        </p:txBody>
      </p:sp>
      <p:sp>
        <p:nvSpPr>
          <p:cNvPr id="25" name="Line 8"/>
          <p:cNvSpPr>
            <a:spLocks noChangeShapeType="1"/>
          </p:cNvSpPr>
          <p:nvPr/>
        </p:nvSpPr>
        <p:spPr bwMode="auto">
          <a:xfrm>
            <a:off x="3569898" y="1787275"/>
            <a:ext cx="0" cy="165576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a:defRPr/>
            </a:pPr>
            <a:endParaRPr kumimoji="0" lang="en-US" sz="3200" b="0">
              <a:solidFill>
                <a:srgbClr val="3333CC"/>
              </a:solidFill>
              <a:latin typeface="Comic Sans MS" panose="030F0702030302020204" pitchFamily="66" charset="0"/>
              <a:ea typeface="+mn-ea"/>
            </a:endParaRPr>
          </a:p>
        </p:txBody>
      </p:sp>
      <p:sp>
        <p:nvSpPr>
          <p:cNvPr id="26" name="Line 9"/>
          <p:cNvSpPr>
            <a:spLocks noChangeShapeType="1"/>
          </p:cNvSpPr>
          <p:nvPr/>
        </p:nvSpPr>
        <p:spPr bwMode="auto">
          <a:xfrm flipV="1">
            <a:off x="1810948" y="1499937"/>
            <a:ext cx="647700" cy="287338"/>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a:defRPr/>
            </a:pPr>
            <a:endParaRPr kumimoji="0" lang="en-US" sz="3200" b="0">
              <a:solidFill>
                <a:srgbClr val="3333CC"/>
              </a:solidFill>
              <a:latin typeface="Comic Sans MS" panose="030F0702030302020204" pitchFamily="66" charset="0"/>
              <a:ea typeface="+mn-ea"/>
            </a:endParaRPr>
          </a:p>
        </p:txBody>
      </p:sp>
      <p:sp>
        <p:nvSpPr>
          <p:cNvPr id="27" name="Oval 10"/>
          <p:cNvSpPr>
            <a:spLocks noChangeArrowheads="1"/>
          </p:cNvSpPr>
          <p:nvPr/>
        </p:nvSpPr>
        <p:spPr bwMode="auto">
          <a:xfrm>
            <a:off x="1777610" y="1760287"/>
            <a:ext cx="71438" cy="71438"/>
          </a:xfrm>
          <a:prstGeom prst="ellipse">
            <a:avLst/>
          </a:prstGeom>
          <a:solidFill>
            <a:schemeClr val="bg1"/>
          </a:solidFill>
          <a:ln w="9525">
            <a:solidFill>
              <a:schemeClr val="tx1"/>
            </a:solidFill>
            <a:round/>
          </a:ln>
        </p:spPr>
        <p:txBody>
          <a:bodyPr wrap="none" anchor="ctr"/>
          <a:lstStyle>
            <a:lvl1pPr>
              <a:spcBef>
                <a:spcPct val="20000"/>
              </a:spcBef>
              <a:buChar char="•"/>
              <a:defRPr sz="3200">
                <a:solidFill>
                  <a:schemeClr val="accent2"/>
                </a:solidFill>
                <a:latin typeface="Comic Sans MS" panose="030F0702030302020204" pitchFamily="66" charset="0"/>
              </a:defRPr>
            </a:lvl1pPr>
            <a:lvl2pPr marL="742950" indent="-285750">
              <a:spcBef>
                <a:spcPct val="20000"/>
              </a:spcBef>
              <a:buChar char="–"/>
              <a:defRPr sz="2800">
                <a:solidFill>
                  <a:schemeClr val="accent2"/>
                </a:solidFill>
                <a:latin typeface="Comic Sans MS" panose="030F0702030302020204" pitchFamily="66" charset="0"/>
              </a:defRPr>
            </a:lvl2pPr>
            <a:lvl3pPr marL="1143000" indent="-228600">
              <a:spcBef>
                <a:spcPct val="20000"/>
              </a:spcBef>
              <a:buChar char="•"/>
              <a:defRPr sz="2400">
                <a:solidFill>
                  <a:schemeClr val="accent2"/>
                </a:solidFill>
                <a:latin typeface="Comic Sans MS" panose="030F0702030302020204" pitchFamily="66" charset="0"/>
              </a:defRPr>
            </a:lvl3pPr>
            <a:lvl4pPr marL="1600200" indent="-228600">
              <a:spcBef>
                <a:spcPct val="20000"/>
              </a:spcBef>
              <a:buChar char="–"/>
              <a:defRPr sz="2000">
                <a:solidFill>
                  <a:schemeClr val="accent2"/>
                </a:solidFill>
                <a:latin typeface="Comic Sans MS" panose="030F0702030302020204" pitchFamily="66" charset="0"/>
              </a:defRPr>
            </a:lvl4pPr>
            <a:lvl5pPr marL="2057400" indent="-228600">
              <a:spcBef>
                <a:spcPct val="20000"/>
              </a:spcBef>
              <a:buChar char="»"/>
              <a:defRPr sz="2000">
                <a:solidFill>
                  <a:schemeClr val="accent2"/>
                </a:solidFill>
                <a:latin typeface="Comic Sans MS" panose="030F0702030302020204" pitchFamily="66" charset="0"/>
              </a:defRPr>
            </a:lvl5pPr>
            <a:lvl6pPr marL="2514600" indent="-228600" eaLnBrk="0" fontAlgn="base" hangingPunct="0">
              <a:spcBef>
                <a:spcPct val="20000"/>
              </a:spcBef>
              <a:spcAft>
                <a:spcPct val="0"/>
              </a:spcAft>
              <a:buChar char="»"/>
              <a:defRPr sz="2000">
                <a:solidFill>
                  <a:schemeClr val="accent2"/>
                </a:solidFill>
                <a:latin typeface="Comic Sans MS" panose="030F0702030302020204" pitchFamily="66" charset="0"/>
              </a:defRPr>
            </a:lvl6pPr>
            <a:lvl7pPr marL="2971800" indent="-228600" eaLnBrk="0" fontAlgn="base" hangingPunct="0">
              <a:spcBef>
                <a:spcPct val="20000"/>
              </a:spcBef>
              <a:spcAft>
                <a:spcPct val="0"/>
              </a:spcAft>
              <a:buChar char="»"/>
              <a:defRPr sz="2000">
                <a:solidFill>
                  <a:schemeClr val="accent2"/>
                </a:solidFill>
                <a:latin typeface="Comic Sans MS" panose="030F0702030302020204" pitchFamily="66" charset="0"/>
              </a:defRPr>
            </a:lvl7pPr>
            <a:lvl8pPr marL="3429000" indent="-228600" eaLnBrk="0" fontAlgn="base" hangingPunct="0">
              <a:spcBef>
                <a:spcPct val="20000"/>
              </a:spcBef>
              <a:spcAft>
                <a:spcPct val="0"/>
              </a:spcAft>
              <a:buChar char="»"/>
              <a:defRPr sz="2000">
                <a:solidFill>
                  <a:schemeClr val="accent2"/>
                </a:solidFill>
                <a:latin typeface="Comic Sans MS" panose="030F0702030302020204" pitchFamily="66" charset="0"/>
              </a:defRPr>
            </a:lvl8pPr>
            <a:lvl9pPr marL="3886200" indent="-228600" eaLnBrk="0" fontAlgn="base" hangingPunct="0">
              <a:spcBef>
                <a:spcPct val="20000"/>
              </a:spcBef>
              <a:spcAft>
                <a:spcPct val="0"/>
              </a:spcAft>
              <a:buChar char="»"/>
              <a:defRPr sz="2000">
                <a:solidFill>
                  <a:schemeClr val="accent2"/>
                </a:solidFill>
                <a:latin typeface="Comic Sans MS" panose="030F0702030302020204" pitchFamily="66" charset="0"/>
              </a:defRPr>
            </a:lvl9pPr>
          </a:lstStyle>
          <a:p>
            <a:pPr>
              <a:buFontTx/>
              <a:buNone/>
            </a:pPr>
            <a:endParaRPr kumimoji="0" lang="zh-CN" altLang="zh-CN" b="0">
              <a:solidFill>
                <a:srgbClr val="3333CC"/>
              </a:solidFill>
            </a:endParaRPr>
          </a:p>
        </p:txBody>
      </p:sp>
      <p:sp>
        <p:nvSpPr>
          <p:cNvPr id="28" name="Oval 11"/>
          <p:cNvSpPr>
            <a:spLocks noChangeArrowheads="1"/>
          </p:cNvSpPr>
          <p:nvPr/>
        </p:nvSpPr>
        <p:spPr bwMode="auto">
          <a:xfrm>
            <a:off x="2541198" y="1760287"/>
            <a:ext cx="71437" cy="71438"/>
          </a:xfrm>
          <a:prstGeom prst="ellipse">
            <a:avLst/>
          </a:prstGeom>
          <a:solidFill>
            <a:schemeClr val="bg1"/>
          </a:solidFill>
          <a:ln w="9525">
            <a:solidFill>
              <a:schemeClr val="tx1"/>
            </a:solidFill>
            <a:round/>
          </a:ln>
        </p:spPr>
        <p:txBody>
          <a:bodyPr wrap="none" anchor="ctr"/>
          <a:lstStyle>
            <a:lvl1pPr>
              <a:spcBef>
                <a:spcPct val="20000"/>
              </a:spcBef>
              <a:buChar char="•"/>
              <a:defRPr sz="3200">
                <a:solidFill>
                  <a:schemeClr val="accent2"/>
                </a:solidFill>
                <a:latin typeface="Comic Sans MS" panose="030F0702030302020204" pitchFamily="66" charset="0"/>
              </a:defRPr>
            </a:lvl1pPr>
            <a:lvl2pPr marL="742950" indent="-285750">
              <a:spcBef>
                <a:spcPct val="20000"/>
              </a:spcBef>
              <a:buChar char="–"/>
              <a:defRPr sz="2800">
                <a:solidFill>
                  <a:schemeClr val="accent2"/>
                </a:solidFill>
                <a:latin typeface="Comic Sans MS" panose="030F0702030302020204" pitchFamily="66" charset="0"/>
              </a:defRPr>
            </a:lvl2pPr>
            <a:lvl3pPr marL="1143000" indent="-228600">
              <a:spcBef>
                <a:spcPct val="20000"/>
              </a:spcBef>
              <a:buChar char="•"/>
              <a:defRPr sz="2400">
                <a:solidFill>
                  <a:schemeClr val="accent2"/>
                </a:solidFill>
                <a:latin typeface="Comic Sans MS" panose="030F0702030302020204" pitchFamily="66" charset="0"/>
              </a:defRPr>
            </a:lvl3pPr>
            <a:lvl4pPr marL="1600200" indent="-228600">
              <a:spcBef>
                <a:spcPct val="20000"/>
              </a:spcBef>
              <a:buChar char="–"/>
              <a:defRPr sz="2000">
                <a:solidFill>
                  <a:schemeClr val="accent2"/>
                </a:solidFill>
                <a:latin typeface="Comic Sans MS" panose="030F0702030302020204" pitchFamily="66" charset="0"/>
              </a:defRPr>
            </a:lvl4pPr>
            <a:lvl5pPr marL="2057400" indent="-228600">
              <a:spcBef>
                <a:spcPct val="20000"/>
              </a:spcBef>
              <a:buChar char="»"/>
              <a:defRPr sz="2000">
                <a:solidFill>
                  <a:schemeClr val="accent2"/>
                </a:solidFill>
                <a:latin typeface="Comic Sans MS" panose="030F0702030302020204" pitchFamily="66" charset="0"/>
              </a:defRPr>
            </a:lvl5pPr>
            <a:lvl6pPr marL="2514600" indent="-228600" eaLnBrk="0" fontAlgn="base" hangingPunct="0">
              <a:spcBef>
                <a:spcPct val="20000"/>
              </a:spcBef>
              <a:spcAft>
                <a:spcPct val="0"/>
              </a:spcAft>
              <a:buChar char="»"/>
              <a:defRPr sz="2000">
                <a:solidFill>
                  <a:schemeClr val="accent2"/>
                </a:solidFill>
                <a:latin typeface="Comic Sans MS" panose="030F0702030302020204" pitchFamily="66" charset="0"/>
              </a:defRPr>
            </a:lvl6pPr>
            <a:lvl7pPr marL="2971800" indent="-228600" eaLnBrk="0" fontAlgn="base" hangingPunct="0">
              <a:spcBef>
                <a:spcPct val="20000"/>
              </a:spcBef>
              <a:spcAft>
                <a:spcPct val="0"/>
              </a:spcAft>
              <a:buChar char="»"/>
              <a:defRPr sz="2000">
                <a:solidFill>
                  <a:schemeClr val="accent2"/>
                </a:solidFill>
                <a:latin typeface="Comic Sans MS" panose="030F0702030302020204" pitchFamily="66" charset="0"/>
              </a:defRPr>
            </a:lvl7pPr>
            <a:lvl8pPr marL="3429000" indent="-228600" eaLnBrk="0" fontAlgn="base" hangingPunct="0">
              <a:spcBef>
                <a:spcPct val="20000"/>
              </a:spcBef>
              <a:spcAft>
                <a:spcPct val="0"/>
              </a:spcAft>
              <a:buChar char="»"/>
              <a:defRPr sz="2000">
                <a:solidFill>
                  <a:schemeClr val="accent2"/>
                </a:solidFill>
                <a:latin typeface="Comic Sans MS" panose="030F0702030302020204" pitchFamily="66" charset="0"/>
              </a:defRPr>
            </a:lvl8pPr>
            <a:lvl9pPr marL="3886200" indent="-228600" eaLnBrk="0" fontAlgn="base" hangingPunct="0">
              <a:spcBef>
                <a:spcPct val="20000"/>
              </a:spcBef>
              <a:spcAft>
                <a:spcPct val="0"/>
              </a:spcAft>
              <a:buChar char="»"/>
              <a:defRPr sz="2000">
                <a:solidFill>
                  <a:schemeClr val="accent2"/>
                </a:solidFill>
                <a:latin typeface="Comic Sans MS" panose="030F0702030302020204" pitchFamily="66" charset="0"/>
              </a:defRPr>
            </a:lvl9pPr>
          </a:lstStyle>
          <a:p>
            <a:pPr>
              <a:buFontTx/>
              <a:buNone/>
            </a:pPr>
            <a:endParaRPr kumimoji="0" lang="zh-CN" altLang="zh-CN" b="0">
              <a:solidFill>
                <a:srgbClr val="3333CC"/>
              </a:solidFill>
            </a:endParaRPr>
          </a:p>
        </p:txBody>
      </p:sp>
      <p:sp>
        <p:nvSpPr>
          <p:cNvPr id="29" name="Rectangle 12"/>
          <p:cNvSpPr>
            <a:spLocks noChangeArrowheads="1"/>
          </p:cNvSpPr>
          <p:nvPr/>
        </p:nvSpPr>
        <p:spPr bwMode="auto">
          <a:xfrm>
            <a:off x="329810" y="2292100"/>
            <a:ext cx="1008063" cy="647700"/>
          </a:xfrm>
          <a:prstGeom prst="rect">
            <a:avLst/>
          </a:prstGeom>
          <a:solidFill>
            <a:srgbClr val="00B050"/>
          </a:solidFill>
          <a:ln w="9525">
            <a:solidFill>
              <a:schemeClr val="tx1"/>
            </a:solidFill>
            <a:miter lim="800000"/>
          </a:ln>
        </p:spPr>
        <p:txBody>
          <a:bodyPr wrap="none" anchor="ctr"/>
          <a:lstStyle>
            <a:lvl1pPr>
              <a:spcBef>
                <a:spcPct val="20000"/>
              </a:spcBef>
              <a:buChar char="•"/>
              <a:defRPr sz="3200">
                <a:solidFill>
                  <a:schemeClr val="accent2"/>
                </a:solidFill>
                <a:latin typeface="Comic Sans MS" panose="030F0702030302020204" pitchFamily="66" charset="0"/>
              </a:defRPr>
            </a:lvl1pPr>
            <a:lvl2pPr marL="742950" indent="-285750">
              <a:spcBef>
                <a:spcPct val="20000"/>
              </a:spcBef>
              <a:buChar char="–"/>
              <a:defRPr sz="2800">
                <a:solidFill>
                  <a:schemeClr val="accent2"/>
                </a:solidFill>
                <a:latin typeface="Comic Sans MS" panose="030F0702030302020204" pitchFamily="66" charset="0"/>
              </a:defRPr>
            </a:lvl2pPr>
            <a:lvl3pPr marL="1143000" indent="-228600">
              <a:spcBef>
                <a:spcPct val="20000"/>
              </a:spcBef>
              <a:buChar char="•"/>
              <a:defRPr sz="2400">
                <a:solidFill>
                  <a:schemeClr val="accent2"/>
                </a:solidFill>
                <a:latin typeface="Comic Sans MS" panose="030F0702030302020204" pitchFamily="66" charset="0"/>
              </a:defRPr>
            </a:lvl3pPr>
            <a:lvl4pPr marL="1600200" indent="-228600">
              <a:spcBef>
                <a:spcPct val="20000"/>
              </a:spcBef>
              <a:buChar char="–"/>
              <a:defRPr sz="2000">
                <a:solidFill>
                  <a:schemeClr val="accent2"/>
                </a:solidFill>
                <a:latin typeface="Comic Sans MS" panose="030F0702030302020204" pitchFamily="66" charset="0"/>
              </a:defRPr>
            </a:lvl4pPr>
            <a:lvl5pPr marL="2057400" indent="-228600">
              <a:spcBef>
                <a:spcPct val="20000"/>
              </a:spcBef>
              <a:buChar char="»"/>
              <a:defRPr sz="2000">
                <a:solidFill>
                  <a:schemeClr val="accent2"/>
                </a:solidFill>
                <a:latin typeface="Comic Sans MS" panose="030F0702030302020204" pitchFamily="66" charset="0"/>
              </a:defRPr>
            </a:lvl5pPr>
            <a:lvl6pPr marL="2514600" indent="-228600" eaLnBrk="0" fontAlgn="base" hangingPunct="0">
              <a:spcBef>
                <a:spcPct val="20000"/>
              </a:spcBef>
              <a:spcAft>
                <a:spcPct val="0"/>
              </a:spcAft>
              <a:buChar char="»"/>
              <a:defRPr sz="2000">
                <a:solidFill>
                  <a:schemeClr val="accent2"/>
                </a:solidFill>
                <a:latin typeface="Comic Sans MS" panose="030F0702030302020204" pitchFamily="66" charset="0"/>
              </a:defRPr>
            </a:lvl6pPr>
            <a:lvl7pPr marL="2971800" indent="-228600" eaLnBrk="0" fontAlgn="base" hangingPunct="0">
              <a:spcBef>
                <a:spcPct val="20000"/>
              </a:spcBef>
              <a:spcAft>
                <a:spcPct val="0"/>
              </a:spcAft>
              <a:buChar char="»"/>
              <a:defRPr sz="2000">
                <a:solidFill>
                  <a:schemeClr val="accent2"/>
                </a:solidFill>
                <a:latin typeface="Comic Sans MS" panose="030F0702030302020204" pitchFamily="66" charset="0"/>
              </a:defRPr>
            </a:lvl7pPr>
            <a:lvl8pPr marL="3429000" indent="-228600" eaLnBrk="0" fontAlgn="base" hangingPunct="0">
              <a:spcBef>
                <a:spcPct val="20000"/>
              </a:spcBef>
              <a:spcAft>
                <a:spcPct val="0"/>
              </a:spcAft>
              <a:buChar char="»"/>
              <a:defRPr sz="2000">
                <a:solidFill>
                  <a:schemeClr val="accent2"/>
                </a:solidFill>
                <a:latin typeface="Comic Sans MS" panose="030F0702030302020204" pitchFamily="66" charset="0"/>
              </a:defRPr>
            </a:lvl8pPr>
            <a:lvl9pPr marL="3886200" indent="-228600" eaLnBrk="0" fontAlgn="base" hangingPunct="0">
              <a:spcBef>
                <a:spcPct val="20000"/>
              </a:spcBef>
              <a:spcAft>
                <a:spcPct val="0"/>
              </a:spcAft>
              <a:buChar char="»"/>
              <a:defRPr sz="2000">
                <a:solidFill>
                  <a:schemeClr val="accent2"/>
                </a:solidFill>
                <a:latin typeface="Comic Sans MS" panose="030F0702030302020204" pitchFamily="66" charset="0"/>
              </a:defRPr>
            </a:lvl9pPr>
          </a:lstStyle>
          <a:p>
            <a:pPr algn="ctr">
              <a:buFontTx/>
              <a:buNone/>
            </a:pPr>
            <a:r>
              <a:rPr kumimoji="0" lang="en-US" altLang="zh-CN" sz="1400" b="0" dirty="0">
                <a:solidFill>
                  <a:srgbClr val="3333CC"/>
                </a:solidFill>
              </a:rPr>
              <a:t>BATTERY</a:t>
            </a:r>
          </a:p>
        </p:txBody>
      </p:sp>
      <p:sp>
        <p:nvSpPr>
          <p:cNvPr id="30" name="Litebulb"/>
          <p:cNvSpPr>
            <a:spLocks noEditPoints="1" noChangeArrowheads="1"/>
          </p:cNvSpPr>
          <p:nvPr/>
        </p:nvSpPr>
        <p:spPr bwMode="auto">
          <a:xfrm>
            <a:off x="3279385" y="2147637"/>
            <a:ext cx="579438" cy="869950"/>
          </a:xfrm>
          <a:custGeom>
            <a:avLst/>
            <a:gdLst>
              <a:gd name="T0" fmla="*/ 2147483646 w 21600"/>
              <a:gd name="T1" fmla="*/ 0 h 21600"/>
              <a:gd name="T2" fmla="*/ 2147483646 w 21600"/>
              <a:gd name="T3" fmla="*/ 2147483646 h 21600"/>
              <a:gd name="T4" fmla="*/ 0 w 21600"/>
              <a:gd name="T5" fmla="*/ 2147483646 h 21600"/>
              <a:gd name="T6" fmla="*/ 2147483646 w 21600"/>
              <a:gd name="T7" fmla="*/ 2147483646 h 21600"/>
              <a:gd name="T8" fmla="*/ 0 60000 65536"/>
              <a:gd name="T9" fmla="*/ 0 60000 65536"/>
              <a:gd name="T10" fmla="*/ 0 60000 65536"/>
              <a:gd name="T11" fmla="*/ 0 60000 65536"/>
              <a:gd name="T12" fmla="*/ 3556 w 21600"/>
              <a:gd name="T13" fmla="*/ 2188 h 21600"/>
              <a:gd name="T14" fmla="*/ 18277 w 21600"/>
              <a:gd name="T15" fmla="*/ 9282 h 21600"/>
            </a:gdLst>
            <a:ahLst/>
            <a:cxnLst>
              <a:cxn ang="T8">
                <a:pos x="T0" y="T1"/>
              </a:cxn>
              <a:cxn ang="T9">
                <a:pos x="T2" y="T3"/>
              </a:cxn>
              <a:cxn ang="T10">
                <a:pos x="T4" y="T5"/>
              </a:cxn>
              <a:cxn ang="T11">
                <a:pos x="T6" y="T7"/>
              </a:cxn>
            </a:cxnLst>
            <a:rect l="T12" t="T13" r="T14" b="T15"/>
            <a:pathLst>
              <a:path w="21600" h="21600" extrusionOk="0">
                <a:moveTo>
                  <a:pt x="10825" y="21723"/>
                </a:moveTo>
                <a:lnTo>
                  <a:pt x="11215" y="21723"/>
                </a:lnTo>
                <a:lnTo>
                  <a:pt x="11552" y="21688"/>
                </a:lnTo>
                <a:lnTo>
                  <a:pt x="11916" y="21617"/>
                </a:lnTo>
                <a:lnTo>
                  <a:pt x="12253" y="21547"/>
                </a:lnTo>
                <a:lnTo>
                  <a:pt x="12617" y="21441"/>
                </a:lnTo>
                <a:lnTo>
                  <a:pt x="12902" y="21317"/>
                </a:lnTo>
                <a:lnTo>
                  <a:pt x="13162" y="21176"/>
                </a:lnTo>
                <a:lnTo>
                  <a:pt x="13396" y="21000"/>
                </a:lnTo>
                <a:lnTo>
                  <a:pt x="13655" y="20841"/>
                </a:lnTo>
                <a:lnTo>
                  <a:pt x="13863" y="20629"/>
                </a:lnTo>
                <a:lnTo>
                  <a:pt x="14045" y="20435"/>
                </a:lnTo>
                <a:lnTo>
                  <a:pt x="14200" y="20223"/>
                </a:lnTo>
                <a:lnTo>
                  <a:pt x="14356" y="19994"/>
                </a:lnTo>
                <a:lnTo>
                  <a:pt x="14460" y="19747"/>
                </a:lnTo>
                <a:lnTo>
                  <a:pt x="14512" y="19482"/>
                </a:lnTo>
                <a:lnTo>
                  <a:pt x="14512" y="19235"/>
                </a:lnTo>
                <a:lnTo>
                  <a:pt x="14512" y="19147"/>
                </a:lnTo>
                <a:lnTo>
                  <a:pt x="14512" y="18900"/>
                </a:lnTo>
                <a:lnTo>
                  <a:pt x="14512" y="18529"/>
                </a:lnTo>
                <a:lnTo>
                  <a:pt x="14512" y="18052"/>
                </a:lnTo>
                <a:lnTo>
                  <a:pt x="14512" y="17505"/>
                </a:lnTo>
                <a:lnTo>
                  <a:pt x="14512" y="16976"/>
                </a:lnTo>
                <a:lnTo>
                  <a:pt x="14512" y="16464"/>
                </a:lnTo>
                <a:lnTo>
                  <a:pt x="14512" y="15952"/>
                </a:lnTo>
                <a:lnTo>
                  <a:pt x="14512" y="15758"/>
                </a:lnTo>
                <a:lnTo>
                  <a:pt x="14616" y="15547"/>
                </a:lnTo>
                <a:lnTo>
                  <a:pt x="14694" y="15352"/>
                </a:lnTo>
                <a:lnTo>
                  <a:pt x="14798" y="15141"/>
                </a:lnTo>
                <a:lnTo>
                  <a:pt x="15161" y="14735"/>
                </a:lnTo>
                <a:lnTo>
                  <a:pt x="15602" y="14329"/>
                </a:lnTo>
                <a:lnTo>
                  <a:pt x="16745" y="13552"/>
                </a:lnTo>
                <a:lnTo>
                  <a:pt x="18043" y="12670"/>
                </a:lnTo>
                <a:lnTo>
                  <a:pt x="18744" y="12194"/>
                </a:lnTo>
                <a:lnTo>
                  <a:pt x="19341" y="11647"/>
                </a:lnTo>
                <a:lnTo>
                  <a:pt x="19938" y="11099"/>
                </a:lnTo>
                <a:lnTo>
                  <a:pt x="20483" y="10464"/>
                </a:lnTo>
                <a:lnTo>
                  <a:pt x="20743" y="10164"/>
                </a:lnTo>
                <a:lnTo>
                  <a:pt x="20950" y="9794"/>
                </a:lnTo>
                <a:lnTo>
                  <a:pt x="21132" y="9441"/>
                </a:lnTo>
                <a:lnTo>
                  <a:pt x="21288" y="9035"/>
                </a:lnTo>
                <a:lnTo>
                  <a:pt x="21444" y="8664"/>
                </a:lnTo>
                <a:lnTo>
                  <a:pt x="21548" y="8223"/>
                </a:lnTo>
                <a:lnTo>
                  <a:pt x="21600" y="7782"/>
                </a:lnTo>
                <a:lnTo>
                  <a:pt x="21600" y="7341"/>
                </a:lnTo>
                <a:lnTo>
                  <a:pt x="21600" y="6935"/>
                </a:lnTo>
                <a:lnTo>
                  <a:pt x="21548" y="6564"/>
                </a:lnTo>
                <a:lnTo>
                  <a:pt x="21496" y="6229"/>
                </a:lnTo>
                <a:lnTo>
                  <a:pt x="21392" y="5858"/>
                </a:lnTo>
                <a:lnTo>
                  <a:pt x="21288" y="5523"/>
                </a:lnTo>
                <a:lnTo>
                  <a:pt x="21132" y="5135"/>
                </a:lnTo>
                <a:lnTo>
                  <a:pt x="20950" y="4800"/>
                </a:lnTo>
                <a:lnTo>
                  <a:pt x="20743" y="4464"/>
                </a:lnTo>
                <a:lnTo>
                  <a:pt x="20535" y="4164"/>
                </a:lnTo>
                <a:lnTo>
                  <a:pt x="20301" y="3847"/>
                </a:lnTo>
                <a:lnTo>
                  <a:pt x="20042" y="3547"/>
                </a:lnTo>
                <a:lnTo>
                  <a:pt x="19782" y="3247"/>
                </a:lnTo>
                <a:lnTo>
                  <a:pt x="19133" y="2664"/>
                </a:lnTo>
                <a:lnTo>
                  <a:pt x="18458" y="2152"/>
                </a:lnTo>
                <a:lnTo>
                  <a:pt x="17705" y="1694"/>
                </a:lnTo>
                <a:lnTo>
                  <a:pt x="16849" y="1252"/>
                </a:lnTo>
                <a:lnTo>
                  <a:pt x="16407" y="1076"/>
                </a:lnTo>
                <a:lnTo>
                  <a:pt x="15940" y="900"/>
                </a:lnTo>
                <a:lnTo>
                  <a:pt x="15499" y="741"/>
                </a:lnTo>
                <a:lnTo>
                  <a:pt x="15057" y="600"/>
                </a:lnTo>
                <a:lnTo>
                  <a:pt x="14564" y="458"/>
                </a:lnTo>
                <a:lnTo>
                  <a:pt x="14045" y="335"/>
                </a:lnTo>
                <a:lnTo>
                  <a:pt x="13500" y="229"/>
                </a:lnTo>
                <a:lnTo>
                  <a:pt x="13006" y="158"/>
                </a:lnTo>
                <a:lnTo>
                  <a:pt x="12461" y="88"/>
                </a:lnTo>
                <a:lnTo>
                  <a:pt x="11968" y="52"/>
                </a:lnTo>
                <a:lnTo>
                  <a:pt x="11423" y="17"/>
                </a:lnTo>
                <a:lnTo>
                  <a:pt x="10825" y="17"/>
                </a:lnTo>
                <a:lnTo>
                  <a:pt x="10254" y="17"/>
                </a:lnTo>
                <a:lnTo>
                  <a:pt x="9709" y="52"/>
                </a:lnTo>
                <a:lnTo>
                  <a:pt x="9216" y="88"/>
                </a:lnTo>
                <a:lnTo>
                  <a:pt x="8671" y="158"/>
                </a:lnTo>
                <a:lnTo>
                  <a:pt x="8177" y="229"/>
                </a:lnTo>
                <a:lnTo>
                  <a:pt x="7632" y="335"/>
                </a:lnTo>
                <a:lnTo>
                  <a:pt x="7113" y="458"/>
                </a:lnTo>
                <a:lnTo>
                  <a:pt x="6620" y="600"/>
                </a:lnTo>
                <a:lnTo>
                  <a:pt x="6178" y="741"/>
                </a:lnTo>
                <a:lnTo>
                  <a:pt x="5737" y="900"/>
                </a:lnTo>
                <a:lnTo>
                  <a:pt x="5270" y="1076"/>
                </a:lnTo>
                <a:lnTo>
                  <a:pt x="4828" y="1252"/>
                </a:lnTo>
                <a:lnTo>
                  <a:pt x="3972" y="1694"/>
                </a:lnTo>
                <a:lnTo>
                  <a:pt x="3219" y="2152"/>
                </a:lnTo>
                <a:lnTo>
                  <a:pt x="2544" y="2664"/>
                </a:lnTo>
                <a:lnTo>
                  <a:pt x="1895" y="3247"/>
                </a:lnTo>
                <a:lnTo>
                  <a:pt x="1635" y="3547"/>
                </a:lnTo>
                <a:lnTo>
                  <a:pt x="1375" y="3847"/>
                </a:lnTo>
                <a:lnTo>
                  <a:pt x="1142" y="4164"/>
                </a:lnTo>
                <a:lnTo>
                  <a:pt x="934" y="4464"/>
                </a:lnTo>
                <a:lnTo>
                  <a:pt x="726" y="4800"/>
                </a:lnTo>
                <a:lnTo>
                  <a:pt x="545" y="5135"/>
                </a:lnTo>
                <a:lnTo>
                  <a:pt x="389" y="5523"/>
                </a:lnTo>
                <a:lnTo>
                  <a:pt x="285" y="5858"/>
                </a:lnTo>
                <a:lnTo>
                  <a:pt x="181" y="6229"/>
                </a:lnTo>
                <a:lnTo>
                  <a:pt x="129" y="6564"/>
                </a:lnTo>
                <a:lnTo>
                  <a:pt x="77" y="6935"/>
                </a:lnTo>
                <a:lnTo>
                  <a:pt x="77" y="7341"/>
                </a:lnTo>
                <a:lnTo>
                  <a:pt x="77" y="7782"/>
                </a:lnTo>
                <a:lnTo>
                  <a:pt x="129" y="8223"/>
                </a:lnTo>
                <a:lnTo>
                  <a:pt x="233" y="8664"/>
                </a:lnTo>
                <a:lnTo>
                  <a:pt x="389" y="9035"/>
                </a:lnTo>
                <a:lnTo>
                  <a:pt x="545" y="9441"/>
                </a:lnTo>
                <a:lnTo>
                  <a:pt x="726" y="9794"/>
                </a:lnTo>
                <a:lnTo>
                  <a:pt x="934" y="10164"/>
                </a:lnTo>
                <a:lnTo>
                  <a:pt x="1194" y="10464"/>
                </a:lnTo>
                <a:lnTo>
                  <a:pt x="1739" y="11099"/>
                </a:lnTo>
                <a:lnTo>
                  <a:pt x="2336" y="11647"/>
                </a:lnTo>
                <a:lnTo>
                  <a:pt x="2933" y="12194"/>
                </a:lnTo>
                <a:lnTo>
                  <a:pt x="3634" y="12670"/>
                </a:lnTo>
                <a:lnTo>
                  <a:pt x="4932" y="13552"/>
                </a:lnTo>
                <a:lnTo>
                  <a:pt x="6075" y="14329"/>
                </a:lnTo>
                <a:lnTo>
                  <a:pt x="6516" y="14735"/>
                </a:lnTo>
                <a:lnTo>
                  <a:pt x="6879" y="15141"/>
                </a:lnTo>
                <a:lnTo>
                  <a:pt x="6983" y="15352"/>
                </a:lnTo>
                <a:lnTo>
                  <a:pt x="7061" y="15547"/>
                </a:lnTo>
                <a:lnTo>
                  <a:pt x="7165" y="15758"/>
                </a:lnTo>
                <a:lnTo>
                  <a:pt x="7165" y="15952"/>
                </a:lnTo>
                <a:lnTo>
                  <a:pt x="7165" y="16464"/>
                </a:lnTo>
                <a:lnTo>
                  <a:pt x="7165" y="16976"/>
                </a:lnTo>
                <a:lnTo>
                  <a:pt x="7165" y="17505"/>
                </a:lnTo>
                <a:lnTo>
                  <a:pt x="7165" y="18052"/>
                </a:lnTo>
                <a:lnTo>
                  <a:pt x="7165" y="18529"/>
                </a:lnTo>
                <a:lnTo>
                  <a:pt x="7165" y="18900"/>
                </a:lnTo>
                <a:lnTo>
                  <a:pt x="7165" y="19147"/>
                </a:lnTo>
                <a:lnTo>
                  <a:pt x="7165" y="19235"/>
                </a:lnTo>
                <a:lnTo>
                  <a:pt x="7165" y="19482"/>
                </a:lnTo>
                <a:lnTo>
                  <a:pt x="7217" y="19747"/>
                </a:lnTo>
                <a:lnTo>
                  <a:pt x="7321" y="19994"/>
                </a:lnTo>
                <a:lnTo>
                  <a:pt x="7476" y="20223"/>
                </a:lnTo>
                <a:lnTo>
                  <a:pt x="7632" y="20435"/>
                </a:lnTo>
                <a:lnTo>
                  <a:pt x="7814" y="20629"/>
                </a:lnTo>
                <a:lnTo>
                  <a:pt x="8022" y="20841"/>
                </a:lnTo>
                <a:lnTo>
                  <a:pt x="8281" y="21000"/>
                </a:lnTo>
                <a:lnTo>
                  <a:pt x="8515" y="21176"/>
                </a:lnTo>
                <a:lnTo>
                  <a:pt x="8775" y="21317"/>
                </a:lnTo>
                <a:lnTo>
                  <a:pt x="9060" y="21441"/>
                </a:lnTo>
                <a:lnTo>
                  <a:pt x="9424" y="21547"/>
                </a:lnTo>
                <a:lnTo>
                  <a:pt x="9761" y="21617"/>
                </a:lnTo>
                <a:lnTo>
                  <a:pt x="10125" y="21688"/>
                </a:lnTo>
                <a:lnTo>
                  <a:pt x="10462" y="21723"/>
                </a:lnTo>
                <a:lnTo>
                  <a:pt x="10825" y="21723"/>
                </a:lnTo>
                <a:close/>
              </a:path>
              <a:path w="21600" h="21600" extrusionOk="0">
                <a:moveTo>
                  <a:pt x="9242" y="14417"/>
                </a:moveTo>
                <a:lnTo>
                  <a:pt x="8541" y="12035"/>
                </a:lnTo>
                <a:lnTo>
                  <a:pt x="7295" y="10129"/>
                </a:lnTo>
                <a:lnTo>
                  <a:pt x="6905" y="9652"/>
                </a:lnTo>
                <a:lnTo>
                  <a:pt x="8541" y="10182"/>
                </a:lnTo>
                <a:lnTo>
                  <a:pt x="9787" y="9547"/>
                </a:lnTo>
                <a:lnTo>
                  <a:pt x="11189" y="10129"/>
                </a:lnTo>
                <a:lnTo>
                  <a:pt x="12279" y="9547"/>
                </a:lnTo>
                <a:lnTo>
                  <a:pt x="13370" y="10076"/>
                </a:lnTo>
                <a:lnTo>
                  <a:pt x="14850" y="9652"/>
                </a:lnTo>
                <a:lnTo>
                  <a:pt x="12902" y="12247"/>
                </a:lnTo>
                <a:lnTo>
                  <a:pt x="12357" y="14417"/>
                </a:lnTo>
                <a:moveTo>
                  <a:pt x="7191" y="15952"/>
                </a:moveTo>
                <a:lnTo>
                  <a:pt x="14512" y="15952"/>
                </a:lnTo>
                <a:lnTo>
                  <a:pt x="14512" y="17064"/>
                </a:lnTo>
                <a:lnTo>
                  <a:pt x="7191" y="17047"/>
                </a:lnTo>
                <a:lnTo>
                  <a:pt x="7191" y="18123"/>
                </a:lnTo>
                <a:lnTo>
                  <a:pt x="14512" y="18158"/>
                </a:lnTo>
                <a:lnTo>
                  <a:pt x="14538" y="19182"/>
                </a:lnTo>
                <a:lnTo>
                  <a:pt x="7217" y="19182"/>
                </a:lnTo>
              </a:path>
            </a:pathLst>
          </a:custGeom>
          <a:solidFill>
            <a:srgbClr val="FFFFCC"/>
          </a:solidFill>
          <a:ln w="57150">
            <a:solidFill>
              <a:srgbClr val="000000"/>
            </a:solidFill>
            <a:miter lim="800000"/>
          </a:ln>
        </p:spPr>
        <p:txBody>
          <a:bodyPr/>
          <a:lstStyle/>
          <a:p>
            <a:pPr>
              <a:defRPr/>
            </a:pPr>
            <a:endParaRPr kumimoji="0" lang="en-US" sz="3200" b="0">
              <a:solidFill>
                <a:srgbClr val="3333CC"/>
              </a:solidFill>
              <a:latin typeface="Comic Sans MS" panose="030F0702030302020204" pitchFamily="66" charset="0"/>
              <a:ea typeface="+mn-ea"/>
            </a:endParaRPr>
          </a:p>
        </p:txBody>
      </p:sp>
      <p:sp>
        <p:nvSpPr>
          <p:cNvPr id="31" name="Text Box 14"/>
          <p:cNvSpPr txBox="1">
            <a:spLocks noChangeArrowheads="1"/>
          </p:cNvSpPr>
          <p:nvPr/>
        </p:nvSpPr>
        <p:spPr bwMode="auto">
          <a:xfrm rot="20204209">
            <a:off x="1567798" y="1334791"/>
            <a:ext cx="8651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accent2"/>
                </a:solidFill>
                <a:latin typeface="Comic Sans MS" panose="030F0702030302020204" pitchFamily="66" charset="0"/>
              </a:defRPr>
            </a:lvl1pPr>
            <a:lvl2pPr marL="742950" indent="-285750">
              <a:spcBef>
                <a:spcPct val="20000"/>
              </a:spcBef>
              <a:buChar char="–"/>
              <a:defRPr sz="2800">
                <a:solidFill>
                  <a:schemeClr val="accent2"/>
                </a:solidFill>
                <a:latin typeface="Comic Sans MS" panose="030F0702030302020204" pitchFamily="66" charset="0"/>
              </a:defRPr>
            </a:lvl2pPr>
            <a:lvl3pPr marL="1143000" indent="-228600">
              <a:spcBef>
                <a:spcPct val="20000"/>
              </a:spcBef>
              <a:buChar char="•"/>
              <a:defRPr sz="2400">
                <a:solidFill>
                  <a:schemeClr val="accent2"/>
                </a:solidFill>
                <a:latin typeface="Comic Sans MS" panose="030F0702030302020204" pitchFamily="66" charset="0"/>
              </a:defRPr>
            </a:lvl3pPr>
            <a:lvl4pPr marL="1600200" indent="-228600">
              <a:spcBef>
                <a:spcPct val="20000"/>
              </a:spcBef>
              <a:buChar char="–"/>
              <a:defRPr sz="2000">
                <a:solidFill>
                  <a:schemeClr val="accent2"/>
                </a:solidFill>
                <a:latin typeface="Comic Sans MS" panose="030F0702030302020204" pitchFamily="66" charset="0"/>
              </a:defRPr>
            </a:lvl4pPr>
            <a:lvl5pPr marL="2057400" indent="-228600">
              <a:spcBef>
                <a:spcPct val="20000"/>
              </a:spcBef>
              <a:buChar char="»"/>
              <a:defRPr sz="2000">
                <a:solidFill>
                  <a:schemeClr val="accent2"/>
                </a:solidFill>
                <a:latin typeface="Comic Sans MS" panose="030F0702030302020204" pitchFamily="66" charset="0"/>
              </a:defRPr>
            </a:lvl5pPr>
            <a:lvl6pPr marL="2514600" indent="-228600" eaLnBrk="0" fontAlgn="base" hangingPunct="0">
              <a:spcBef>
                <a:spcPct val="20000"/>
              </a:spcBef>
              <a:spcAft>
                <a:spcPct val="0"/>
              </a:spcAft>
              <a:buChar char="»"/>
              <a:defRPr sz="2000">
                <a:solidFill>
                  <a:schemeClr val="accent2"/>
                </a:solidFill>
                <a:latin typeface="Comic Sans MS" panose="030F0702030302020204" pitchFamily="66" charset="0"/>
              </a:defRPr>
            </a:lvl6pPr>
            <a:lvl7pPr marL="2971800" indent="-228600" eaLnBrk="0" fontAlgn="base" hangingPunct="0">
              <a:spcBef>
                <a:spcPct val="20000"/>
              </a:spcBef>
              <a:spcAft>
                <a:spcPct val="0"/>
              </a:spcAft>
              <a:buChar char="»"/>
              <a:defRPr sz="2000">
                <a:solidFill>
                  <a:schemeClr val="accent2"/>
                </a:solidFill>
                <a:latin typeface="Comic Sans MS" panose="030F0702030302020204" pitchFamily="66" charset="0"/>
              </a:defRPr>
            </a:lvl7pPr>
            <a:lvl8pPr marL="3429000" indent="-228600" eaLnBrk="0" fontAlgn="base" hangingPunct="0">
              <a:spcBef>
                <a:spcPct val="20000"/>
              </a:spcBef>
              <a:spcAft>
                <a:spcPct val="0"/>
              </a:spcAft>
              <a:buChar char="»"/>
              <a:defRPr sz="2000">
                <a:solidFill>
                  <a:schemeClr val="accent2"/>
                </a:solidFill>
                <a:latin typeface="Comic Sans MS" panose="030F0702030302020204" pitchFamily="66" charset="0"/>
              </a:defRPr>
            </a:lvl8pPr>
            <a:lvl9pPr marL="3886200" indent="-228600" eaLnBrk="0" fontAlgn="base" hangingPunct="0">
              <a:spcBef>
                <a:spcPct val="20000"/>
              </a:spcBef>
              <a:spcAft>
                <a:spcPct val="0"/>
              </a:spcAft>
              <a:buChar char="»"/>
              <a:defRPr sz="2000">
                <a:solidFill>
                  <a:schemeClr val="accent2"/>
                </a:solidFill>
                <a:latin typeface="Comic Sans MS" panose="030F0702030302020204" pitchFamily="66" charset="0"/>
              </a:defRPr>
            </a:lvl9pPr>
          </a:lstStyle>
          <a:p>
            <a:pPr>
              <a:buFontTx/>
              <a:buNone/>
            </a:pPr>
            <a:r>
              <a:rPr kumimoji="0" lang="en-US" altLang="zh-CN" sz="1400" b="0" dirty="0">
                <a:solidFill>
                  <a:srgbClr val="000000"/>
                </a:solidFill>
                <a:latin typeface="Times New Roman" panose="02020603050405020304" pitchFamily="18" charset="0"/>
                <a:ea typeface="MS PGothic" panose="020B0600070205080204" pitchFamily="34" charset="-128"/>
              </a:rPr>
              <a:t>SWITCH</a:t>
            </a:r>
          </a:p>
        </p:txBody>
      </p:sp>
      <p:sp>
        <p:nvSpPr>
          <p:cNvPr id="32" name="Text Box 15"/>
          <p:cNvSpPr txBox="1">
            <a:spLocks noChangeArrowheads="1"/>
          </p:cNvSpPr>
          <p:nvPr/>
        </p:nvSpPr>
        <p:spPr bwMode="auto">
          <a:xfrm>
            <a:off x="836223" y="3876425"/>
            <a:ext cx="3097212" cy="210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accent2"/>
                </a:solidFill>
                <a:latin typeface="Comic Sans MS" panose="030F0702030302020204" pitchFamily="66" charset="0"/>
              </a:defRPr>
            </a:lvl1pPr>
            <a:lvl2pPr marL="742950" indent="-285750">
              <a:spcBef>
                <a:spcPct val="20000"/>
              </a:spcBef>
              <a:buChar char="–"/>
              <a:defRPr sz="2800">
                <a:solidFill>
                  <a:schemeClr val="accent2"/>
                </a:solidFill>
                <a:latin typeface="Comic Sans MS" panose="030F0702030302020204" pitchFamily="66" charset="0"/>
              </a:defRPr>
            </a:lvl2pPr>
            <a:lvl3pPr marL="1143000" indent="-228600">
              <a:spcBef>
                <a:spcPct val="20000"/>
              </a:spcBef>
              <a:buChar char="•"/>
              <a:defRPr sz="2400">
                <a:solidFill>
                  <a:schemeClr val="accent2"/>
                </a:solidFill>
                <a:latin typeface="Comic Sans MS" panose="030F0702030302020204" pitchFamily="66" charset="0"/>
              </a:defRPr>
            </a:lvl3pPr>
            <a:lvl4pPr marL="1600200" indent="-228600">
              <a:spcBef>
                <a:spcPct val="20000"/>
              </a:spcBef>
              <a:buChar char="–"/>
              <a:defRPr sz="2000">
                <a:solidFill>
                  <a:schemeClr val="accent2"/>
                </a:solidFill>
                <a:latin typeface="Comic Sans MS" panose="030F0702030302020204" pitchFamily="66" charset="0"/>
              </a:defRPr>
            </a:lvl4pPr>
            <a:lvl5pPr marL="2057400" indent="-228600">
              <a:spcBef>
                <a:spcPct val="20000"/>
              </a:spcBef>
              <a:buChar char="»"/>
              <a:defRPr sz="2000">
                <a:solidFill>
                  <a:schemeClr val="accent2"/>
                </a:solidFill>
                <a:latin typeface="Comic Sans MS" panose="030F0702030302020204" pitchFamily="66" charset="0"/>
              </a:defRPr>
            </a:lvl5pPr>
            <a:lvl6pPr marL="2514600" indent="-228600" eaLnBrk="0" fontAlgn="base" hangingPunct="0">
              <a:spcBef>
                <a:spcPct val="20000"/>
              </a:spcBef>
              <a:spcAft>
                <a:spcPct val="0"/>
              </a:spcAft>
              <a:buChar char="»"/>
              <a:defRPr sz="2000">
                <a:solidFill>
                  <a:schemeClr val="accent2"/>
                </a:solidFill>
                <a:latin typeface="Comic Sans MS" panose="030F0702030302020204" pitchFamily="66" charset="0"/>
              </a:defRPr>
            </a:lvl6pPr>
            <a:lvl7pPr marL="2971800" indent="-228600" eaLnBrk="0" fontAlgn="base" hangingPunct="0">
              <a:spcBef>
                <a:spcPct val="20000"/>
              </a:spcBef>
              <a:spcAft>
                <a:spcPct val="0"/>
              </a:spcAft>
              <a:buChar char="»"/>
              <a:defRPr sz="2000">
                <a:solidFill>
                  <a:schemeClr val="accent2"/>
                </a:solidFill>
                <a:latin typeface="Comic Sans MS" panose="030F0702030302020204" pitchFamily="66" charset="0"/>
              </a:defRPr>
            </a:lvl7pPr>
            <a:lvl8pPr marL="3429000" indent="-228600" eaLnBrk="0" fontAlgn="base" hangingPunct="0">
              <a:spcBef>
                <a:spcPct val="20000"/>
              </a:spcBef>
              <a:spcAft>
                <a:spcPct val="0"/>
              </a:spcAft>
              <a:buChar char="»"/>
              <a:defRPr sz="2000">
                <a:solidFill>
                  <a:schemeClr val="accent2"/>
                </a:solidFill>
                <a:latin typeface="Comic Sans MS" panose="030F0702030302020204" pitchFamily="66" charset="0"/>
              </a:defRPr>
            </a:lvl8pPr>
            <a:lvl9pPr marL="3886200" indent="-228600" eaLnBrk="0" fontAlgn="base" hangingPunct="0">
              <a:spcBef>
                <a:spcPct val="20000"/>
              </a:spcBef>
              <a:spcAft>
                <a:spcPct val="0"/>
              </a:spcAft>
              <a:buChar char="»"/>
              <a:defRPr sz="2000">
                <a:solidFill>
                  <a:schemeClr val="accent2"/>
                </a:solidFill>
                <a:latin typeface="Comic Sans MS" panose="030F0702030302020204" pitchFamily="66" charset="0"/>
              </a:defRPr>
            </a:lvl9pPr>
          </a:lstStyle>
          <a:p>
            <a:pPr>
              <a:spcBef>
                <a:spcPct val="50000"/>
              </a:spcBef>
              <a:buFontTx/>
              <a:buNone/>
            </a:pPr>
            <a:r>
              <a:rPr kumimoji="0" lang="en-US" altLang="zh-CN" sz="2400" dirty="0">
                <a:solidFill>
                  <a:srgbClr val="000000"/>
                </a:solidFill>
                <a:latin typeface="Gill Sans MT" panose="020B0502020104020203" pitchFamily="34" charset="0"/>
                <a:ea typeface="MS PGothic" panose="020B0600070205080204" pitchFamily="34" charset="-128"/>
              </a:rPr>
              <a:t>input:</a:t>
            </a:r>
            <a:r>
              <a:rPr kumimoji="0" lang="en-US" altLang="zh-CN" sz="2400" b="0" dirty="0">
                <a:solidFill>
                  <a:srgbClr val="000000"/>
                </a:solidFill>
                <a:latin typeface="Gill Sans MT" panose="020B0502020104020203" pitchFamily="34" charset="0"/>
                <a:ea typeface="MS PGothic" panose="020B0600070205080204" pitchFamily="34" charset="-128"/>
              </a:rPr>
              <a:t> switch</a:t>
            </a:r>
          </a:p>
          <a:p>
            <a:pPr>
              <a:spcBef>
                <a:spcPct val="50000"/>
              </a:spcBef>
              <a:buFontTx/>
              <a:buNone/>
            </a:pPr>
            <a:r>
              <a:rPr kumimoji="0" lang="en-US" altLang="zh-CN" sz="2400" dirty="0">
                <a:solidFill>
                  <a:srgbClr val="000000"/>
                </a:solidFill>
                <a:latin typeface="Gill Sans MT" panose="020B0502020104020203" pitchFamily="34" charset="0"/>
                <a:ea typeface="MS PGothic" panose="020B0600070205080204" pitchFamily="34" charset="-128"/>
              </a:rPr>
              <a:t>output:</a:t>
            </a:r>
            <a:r>
              <a:rPr kumimoji="0" lang="en-US" altLang="zh-CN" sz="2400" b="0" dirty="0">
                <a:solidFill>
                  <a:srgbClr val="000000"/>
                </a:solidFill>
                <a:latin typeface="Gill Sans MT" panose="020B0502020104020203" pitchFamily="34" charset="0"/>
                <a:ea typeface="MS PGothic" panose="020B0600070205080204" pitchFamily="34" charset="-128"/>
              </a:rPr>
              <a:t> light bulb</a:t>
            </a:r>
          </a:p>
          <a:p>
            <a:pPr>
              <a:spcBef>
                <a:spcPct val="50000"/>
              </a:spcBef>
              <a:buFontTx/>
              <a:buNone/>
            </a:pPr>
            <a:r>
              <a:rPr kumimoji="0" lang="en-US" altLang="zh-CN" sz="2400" dirty="0">
                <a:solidFill>
                  <a:srgbClr val="000000"/>
                </a:solidFill>
                <a:latin typeface="Gill Sans MT" panose="020B0502020104020203" pitchFamily="34" charset="0"/>
                <a:ea typeface="MS PGothic" panose="020B0600070205080204" pitchFamily="34" charset="-128"/>
              </a:rPr>
              <a:t>actions:</a:t>
            </a:r>
            <a:r>
              <a:rPr kumimoji="0" lang="en-US" altLang="zh-CN" sz="2400" b="0" dirty="0">
                <a:solidFill>
                  <a:srgbClr val="000000"/>
                </a:solidFill>
                <a:latin typeface="Gill Sans MT" panose="020B0502020104020203" pitchFamily="34" charset="0"/>
                <a:ea typeface="MS PGothic" panose="020B0600070205080204" pitchFamily="34" charset="-128"/>
              </a:rPr>
              <a:t> flip switch</a:t>
            </a:r>
          </a:p>
          <a:p>
            <a:pPr>
              <a:spcBef>
                <a:spcPct val="50000"/>
              </a:spcBef>
              <a:buFontTx/>
              <a:buNone/>
            </a:pPr>
            <a:r>
              <a:rPr kumimoji="0" lang="en-US" altLang="zh-CN" sz="2400" dirty="0">
                <a:solidFill>
                  <a:srgbClr val="000000"/>
                </a:solidFill>
                <a:latin typeface="Gill Sans MT" panose="020B0502020104020203" pitchFamily="34" charset="0"/>
                <a:ea typeface="MS PGothic" panose="020B0600070205080204" pitchFamily="34" charset="-128"/>
              </a:rPr>
              <a:t>states:</a:t>
            </a:r>
            <a:r>
              <a:rPr kumimoji="0" lang="en-US" altLang="zh-CN" sz="2400" b="0" dirty="0">
                <a:solidFill>
                  <a:srgbClr val="000000"/>
                </a:solidFill>
                <a:latin typeface="Gill Sans MT" panose="020B0502020104020203" pitchFamily="34" charset="0"/>
                <a:ea typeface="MS PGothic" panose="020B0600070205080204" pitchFamily="34" charset="-128"/>
              </a:rPr>
              <a:t> on, off</a:t>
            </a:r>
          </a:p>
        </p:txBody>
      </p:sp>
      <p:grpSp>
        <p:nvGrpSpPr>
          <p:cNvPr id="44" name="组合 43"/>
          <p:cNvGrpSpPr/>
          <p:nvPr/>
        </p:nvGrpSpPr>
        <p:grpSpPr>
          <a:xfrm>
            <a:off x="4972439" y="1793091"/>
            <a:ext cx="3335338" cy="1379538"/>
            <a:chOff x="4972439" y="1793091"/>
            <a:chExt cx="3335338" cy="1379538"/>
          </a:xfrm>
        </p:grpSpPr>
        <p:sp>
          <p:nvSpPr>
            <p:cNvPr id="33" name="Oval 22"/>
            <p:cNvSpPr>
              <a:spLocks noChangeArrowheads="1"/>
            </p:cNvSpPr>
            <p:nvPr/>
          </p:nvSpPr>
          <p:spPr bwMode="auto">
            <a:xfrm>
              <a:off x="5945577" y="2185204"/>
              <a:ext cx="609600" cy="609600"/>
            </a:xfrm>
            <a:prstGeom prst="ellipse">
              <a:avLst/>
            </a:prstGeom>
            <a:noFill/>
            <a:ln w="952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accent2"/>
                  </a:solidFill>
                  <a:latin typeface="Comic Sans MS" panose="030F0702030302020204" pitchFamily="66" charset="0"/>
                </a:defRPr>
              </a:lvl1pPr>
              <a:lvl2pPr marL="742950" indent="-285750">
                <a:spcBef>
                  <a:spcPct val="20000"/>
                </a:spcBef>
                <a:buChar char="–"/>
                <a:defRPr sz="2800">
                  <a:solidFill>
                    <a:schemeClr val="accent2"/>
                  </a:solidFill>
                  <a:latin typeface="Comic Sans MS" panose="030F0702030302020204" pitchFamily="66" charset="0"/>
                </a:defRPr>
              </a:lvl2pPr>
              <a:lvl3pPr marL="1143000" indent="-228600">
                <a:spcBef>
                  <a:spcPct val="20000"/>
                </a:spcBef>
                <a:buChar char="•"/>
                <a:defRPr sz="2400">
                  <a:solidFill>
                    <a:schemeClr val="accent2"/>
                  </a:solidFill>
                  <a:latin typeface="Comic Sans MS" panose="030F0702030302020204" pitchFamily="66" charset="0"/>
                </a:defRPr>
              </a:lvl3pPr>
              <a:lvl4pPr marL="1600200" indent="-228600">
                <a:spcBef>
                  <a:spcPct val="20000"/>
                </a:spcBef>
                <a:buChar char="–"/>
                <a:defRPr sz="2000">
                  <a:solidFill>
                    <a:schemeClr val="accent2"/>
                  </a:solidFill>
                  <a:latin typeface="Comic Sans MS" panose="030F0702030302020204" pitchFamily="66" charset="0"/>
                </a:defRPr>
              </a:lvl4pPr>
              <a:lvl5pPr marL="2057400" indent="-228600">
                <a:spcBef>
                  <a:spcPct val="20000"/>
                </a:spcBef>
                <a:buChar char="»"/>
                <a:defRPr sz="2000">
                  <a:solidFill>
                    <a:schemeClr val="accent2"/>
                  </a:solidFill>
                  <a:latin typeface="Comic Sans MS" panose="030F0702030302020204" pitchFamily="66" charset="0"/>
                </a:defRPr>
              </a:lvl5pPr>
              <a:lvl6pPr marL="2514600" indent="-228600" eaLnBrk="0" fontAlgn="base" hangingPunct="0">
                <a:spcBef>
                  <a:spcPct val="20000"/>
                </a:spcBef>
                <a:spcAft>
                  <a:spcPct val="0"/>
                </a:spcAft>
                <a:buChar char="»"/>
                <a:defRPr sz="2000">
                  <a:solidFill>
                    <a:schemeClr val="accent2"/>
                  </a:solidFill>
                  <a:latin typeface="Comic Sans MS" panose="030F0702030302020204" pitchFamily="66" charset="0"/>
                </a:defRPr>
              </a:lvl6pPr>
              <a:lvl7pPr marL="2971800" indent="-228600" eaLnBrk="0" fontAlgn="base" hangingPunct="0">
                <a:spcBef>
                  <a:spcPct val="20000"/>
                </a:spcBef>
                <a:spcAft>
                  <a:spcPct val="0"/>
                </a:spcAft>
                <a:buChar char="»"/>
                <a:defRPr sz="2000">
                  <a:solidFill>
                    <a:schemeClr val="accent2"/>
                  </a:solidFill>
                  <a:latin typeface="Comic Sans MS" panose="030F0702030302020204" pitchFamily="66" charset="0"/>
                </a:defRPr>
              </a:lvl7pPr>
              <a:lvl8pPr marL="3429000" indent="-228600" eaLnBrk="0" fontAlgn="base" hangingPunct="0">
                <a:spcBef>
                  <a:spcPct val="20000"/>
                </a:spcBef>
                <a:spcAft>
                  <a:spcPct val="0"/>
                </a:spcAft>
                <a:buChar char="»"/>
                <a:defRPr sz="2000">
                  <a:solidFill>
                    <a:schemeClr val="accent2"/>
                  </a:solidFill>
                  <a:latin typeface="Comic Sans MS" panose="030F0702030302020204" pitchFamily="66" charset="0"/>
                </a:defRPr>
              </a:lvl8pPr>
              <a:lvl9pPr marL="3886200" indent="-228600" eaLnBrk="0" fontAlgn="base" hangingPunct="0">
                <a:spcBef>
                  <a:spcPct val="20000"/>
                </a:spcBef>
                <a:spcAft>
                  <a:spcPct val="0"/>
                </a:spcAft>
                <a:buChar char="»"/>
                <a:defRPr sz="2000">
                  <a:solidFill>
                    <a:schemeClr val="accent2"/>
                  </a:solidFill>
                  <a:latin typeface="Comic Sans MS" panose="030F0702030302020204" pitchFamily="66" charset="0"/>
                </a:defRPr>
              </a:lvl9pPr>
            </a:lstStyle>
            <a:p>
              <a:pPr>
                <a:buFontTx/>
                <a:buNone/>
              </a:pPr>
              <a:endParaRPr kumimoji="0" lang="zh-CN" altLang="zh-CN" b="0">
                <a:solidFill>
                  <a:srgbClr val="3333CC"/>
                </a:solidFill>
              </a:endParaRPr>
            </a:p>
          </p:txBody>
        </p:sp>
        <p:sp>
          <p:nvSpPr>
            <p:cNvPr id="34" name="Oval 23"/>
            <p:cNvSpPr>
              <a:spLocks noChangeArrowheads="1"/>
            </p:cNvSpPr>
            <p:nvPr/>
          </p:nvSpPr>
          <p:spPr bwMode="auto">
            <a:xfrm>
              <a:off x="7698177" y="2109004"/>
              <a:ext cx="609600" cy="609600"/>
            </a:xfrm>
            <a:prstGeom prst="ellipse">
              <a:avLst/>
            </a:prstGeom>
            <a:noFill/>
            <a:ln w="952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accent2"/>
                  </a:solidFill>
                  <a:latin typeface="Comic Sans MS" panose="030F0702030302020204" pitchFamily="66" charset="0"/>
                </a:defRPr>
              </a:lvl1pPr>
              <a:lvl2pPr marL="742950" indent="-285750">
                <a:spcBef>
                  <a:spcPct val="20000"/>
                </a:spcBef>
                <a:buChar char="–"/>
                <a:defRPr sz="2800">
                  <a:solidFill>
                    <a:schemeClr val="accent2"/>
                  </a:solidFill>
                  <a:latin typeface="Comic Sans MS" panose="030F0702030302020204" pitchFamily="66" charset="0"/>
                </a:defRPr>
              </a:lvl2pPr>
              <a:lvl3pPr marL="1143000" indent="-228600">
                <a:spcBef>
                  <a:spcPct val="20000"/>
                </a:spcBef>
                <a:buChar char="•"/>
                <a:defRPr sz="2400">
                  <a:solidFill>
                    <a:schemeClr val="accent2"/>
                  </a:solidFill>
                  <a:latin typeface="Comic Sans MS" panose="030F0702030302020204" pitchFamily="66" charset="0"/>
                </a:defRPr>
              </a:lvl3pPr>
              <a:lvl4pPr marL="1600200" indent="-228600">
                <a:spcBef>
                  <a:spcPct val="20000"/>
                </a:spcBef>
                <a:buChar char="–"/>
                <a:defRPr sz="2000">
                  <a:solidFill>
                    <a:schemeClr val="accent2"/>
                  </a:solidFill>
                  <a:latin typeface="Comic Sans MS" panose="030F0702030302020204" pitchFamily="66" charset="0"/>
                </a:defRPr>
              </a:lvl4pPr>
              <a:lvl5pPr marL="2057400" indent="-228600">
                <a:spcBef>
                  <a:spcPct val="20000"/>
                </a:spcBef>
                <a:buChar char="»"/>
                <a:defRPr sz="2000">
                  <a:solidFill>
                    <a:schemeClr val="accent2"/>
                  </a:solidFill>
                  <a:latin typeface="Comic Sans MS" panose="030F0702030302020204" pitchFamily="66" charset="0"/>
                </a:defRPr>
              </a:lvl5pPr>
              <a:lvl6pPr marL="2514600" indent="-228600" eaLnBrk="0" fontAlgn="base" hangingPunct="0">
                <a:spcBef>
                  <a:spcPct val="20000"/>
                </a:spcBef>
                <a:spcAft>
                  <a:spcPct val="0"/>
                </a:spcAft>
                <a:buChar char="»"/>
                <a:defRPr sz="2000">
                  <a:solidFill>
                    <a:schemeClr val="accent2"/>
                  </a:solidFill>
                  <a:latin typeface="Comic Sans MS" panose="030F0702030302020204" pitchFamily="66" charset="0"/>
                </a:defRPr>
              </a:lvl6pPr>
              <a:lvl7pPr marL="2971800" indent="-228600" eaLnBrk="0" fontAlgn="base" hangingPunct="0">
                <a:spcBef>
                  <a:spcPct val="20000"/>
                </a:spcBef>
                <a:spcAft>
                  <a:spcPct val="0"/>
                </a:spcAft>
                <a:buChar char="»"/>
                <a:defRPr sz="2000">
                  <a:solidFill>
                    <a:schemeClr val="accent2"/>
                  </a:solidFill>
                  <a:latin typeface="Comic Sans MS" panose="030F0702030302020204" pitchFamily="66" charset="0"/>
                </a:defRPr>
              </a:lvl7pPr>
              <a:lvl8pPr marL="3429000" indent="-228600" eaLnBrk="0" fontAlgn="base" hangingPunct="0">
                <a:spcBef>
                  <a:spcPct val="20000"/>
                </a:spcBef>
                <a:spcAft>
                  <a:spcPct val="0"/>
                </a:spcAft>
                <a:buChar char="»"/>
                <a:defRPr sz="2000">
                  <a:solidFill>
                    <a:schemeClr val="accent2"/>
                  </a:solidFill>
                  <a:latin typeface="Comic Sans MS" panose="030F0702030302020204" pitchFamily="66" charset="0"/>
                </a:defRPr>
              </a:lvl8pPr>
              <a:lvl9pPr marL="3886200" indent="-228600" eaLnBrk="0" fontAlgn="base" hangingPunct="0">
                <a:spcBef>
                  <a:spcPct val="20000"/>
                </a:spcBef>
                <a:spcAft>
                  <a:spcPct val="0"/>
                </a:spcAft>
                <a:buChar char="»"/>
                <a:defRPr sz="2000">
                  <a:solidFill>
                    <a:schemeClr val="accent2"/>
                  </a:solidFill>
                  <a:latin typeface="Comic Sans MS" panose="030F0702030302020204" pitchFamily="66" charset="0"/>
                </a:defRPr>
              </a:lvl9pPr>
            </a:lstStyle>
            <a:p>
              <a:pPr>
                <a:buFontTx/>
                <a:buNone/>
              </a:pPr>
              <a:endParaRPr kumimoji="0" lang="zh-CN" altLang="zh-CN" b="0">
                <a:solidFill>
                  <a:srgbClr val="3333CC"/>
                </a:solidFill>
              </a:endParaRPr>
            </a:p>
          </p:txBody>
        </p:sp>
        <p:sp>
          <p:nvSpPr>
            <p:cNvPr id="35" name="Freeform 24"/>
            <p:cNvSpPr/>
            <p:nvPr/>
          </p:nvSpPr>
          <p:spPr bwMode="auto">
            <a:xfrm>
              <a:off x="6478977" y="2159804"/>
              <a:ext cx="1295400" cy="101600"/>
            </a:xfrm>
            <a:custGeom>
              <a:avLst/>
              <a:gdLst>
                <a:gd name="T0" fmla="*/ 0 w 816"/>
                <a:gd name="T1" fmla="*/ 2147483646 h 200"/>
                <a:gd name="T2" fmla="*/ 2147483646 w 816"/>
                <a:gd name="T3" fmla="*/ 2147483646 h 200"/>
                <a:gd name="T4" fmla="*/ 2147483646 w 816"/>
                <a:gd name="T5" fmla="*/ 2147483646 h 200"/>
                <a:gd name="T6" fmla="*/ 0 60000 65536"/>
                <a:gd name="T7" fmla="*/ 0 60000 65536"/>
                <a:gd name="T8" fmla="*/ 0 60000 65536"/>
                <a:gd name="T9" fmla="*/ 0 w 816"/>
                <a:gd name="T10" fmla="*/ 0 h 200"/>
                <a:gd name="T11" fmla="*/ 816 w 816"/>
                <a:gd name="T12" fmla="*/ 200 h 200"/>
              </a:gdLst>
              <a:ahLst/>
              <a:cxnLst>
                <a:cxn ang="T6">
                  <a:pos x="T0" y="T1"/>
                </a:cxn>
                <a:cxn ang="T7">
                  <a:pos x="T2" y="T3"/>
                </a:cxn>
                <a:cxn ang="T8">
                  <a:pos x="T4" y="T5"/>
                </a:cxn>
              </a:cxnLst>
              <a:rect l="T9" t="T10" r="T11" b="T12"/>
              <a:pathLst>
                <a:path w="816" h="200">
                  <a:moveTo>
                    <a:pt x="0" y="200"/>
                  </a:moveTo>
                  <a:cubicBezTo>
                    <a:pt x="124" y="108"/>
                    <a:pt x="248" y="16"/>
                    <a:pt x="384" y="8"/>
                  </a:cubicBezTo>
                  <a:cubicBezTo>
                    <a:pt x="520" y="0"/>
                    <a:pt x="668" y="76"/>
                    <a:pt x="816" y="152"/>
                  </a:cubicBezTo>
                </a:path>
              </a:pathLst>
            </a:custGeom>
            <a:noFill/>
            <a:ln w="9525">
              <a:solidFill>
                <a:schemeClr val="tx1"/>
              </a:solidFill>
              <a:round/>
              <a:tailEnd type="triangle" w="med" len="med"/>
            </a:ln>
            <a:extLst>
              <a:ext uri="{909E8E84-426E-40DD-AFC4-6F175D3DCCD1}">
                <a14:hiddenFill xmlns:a14="http://schemas.microsoft.com/office/drawing/2010/main">
                  <a:solidFill>
                    <a:srgbClr val="FFFFFF"/>
                  </a:solidFill>
                </a14:hiddenFill>
              </a:ext>
            </a:extLst>
          </p:spPr>
          <p:txBody>
            <a:bodyPr/>
            <a:lstStyle/>
            <a:p>
              <a:pPr>
                <a:defRPr/>
              </a:pPr>
              <a:endParaRPr kumimoji="0" lang="en-US" sz="3200" b="0">
                <a:solidFill>
                  <a:srgbClr val="3333CC"/>
                </a:solidFill>
                <a:latin typeface="Comic Sans MS" panose="030F0702030302020204" pitchFamily="66" charset="0"/>
                <a:ea typeface="+mn-ea"/>
              </a:endParaRPr>
            </a:p>
          </p:txBody>
        </p:sp>
        <p:sp>
          <p:nvSpPr>
            <p:cNvPr id="36" name="Freeform 25"/>
            <p:cNvSpPr/>
            <p:nvPr/>
          </p:nvSpPr>
          <p:spPr bwMode="auto">
            <a:xfrm flipV="1">
              <a:off x="6555177" y="2629704"/>
              <a:ext cx="1295400" cy="177800"/>
            </a:xfrm>
            <a:custGeom>
              <a:avLst/>
              <a:gdLst>
                <a:gd name="T0" fmla="*/ 0 w 816"/>
                <a:gd name="T1" fmla="*/ 2147483646 h 200"/>
                <a:gd name="T2" fmla="*/ 2147483646 w 816"/>
                <a:gd name="T3" fmla="*/ 2147483646 h 200"/>
                <a:gd name="T4" fmla="*/ 2147483646 w 816"/>
                <a:gd name="T5" fmla="*/ 2147483646 h 200"/>
                <a:gd name="T6" fmla="*/ 0 60000 65536"/>
                <a:gd name="T7" fmla="*/ 0 60000 65536"/>
                <a:gd name="T8" fmla="*/ 0 60000 65536"/>
                <a:gd name="T9" fmla="*/ 0 w 816"/>
                <a:gd name="T10" fmla="*/ 0 h 200"/>
                <a:gd name="T11" fmla="*/ 816 w 816"/>
                <a:gd name="T12" fmla="*/ 200 h 200"/>
              </a:gdLst>
              <a:ahLst/>
              <a:cxnLst>
                <a:cxn ang="T6">
                  <a:pos x="T0" y="T1"/>
                </a:cxn>
                <a:cxn ang="T7">
                  <a:pos x="T2" y="T3"/>
                </a:cxn>
                <a:cxn ang="T8">
                  <a:pos x="T4" y="T5"/>
                </a:cxn>
              </a:cxnLst>
              <a:rect l="T9" t="T10" r="T11" b="T12"/>
              <a:pathLst>
                <a:path w="816" h="200">
                  <a:moveTo>
                    <a:pt x="0" y="200"/>
                  </a:moveTo>
                  <a:cubicBezTo>
                    <a:pt x="124" y="108"/>
                    <a:pt x="248" y="16"/>
                    <a:pt x="384" y="8"/>
                  </a:cubicBezTo>
                  <a:cubicBezTo>
                    <a:pt x="520" y="0"/>
                    <a:pt x="668" y="76"/>
                    <a:pt x="816" y="152"/>
                  </a:cubicBezTo>
                </a:path>
              </a:pathLst>
            </a:custGeom>
            <a:noFill/>
            <a:ln w="9525">
              <a:solidFill>
                <a:schemeClr val="tx1"/>
              </a:solidFill>
              <a:round/>
              <a:headEnd type="triangle" w="med" len="med"/>
            </a:ln>
            <a:extLst>
              <a:ext uri="{909E8E84-426E-40DD-AFC4-6F175D3DCCD1}">
                <a14:hiddenFill xmlns:a14="http://schemas.microsoft.com/office/drawing/2010/main">
                  <a:solidFill>
                    <a:srgbClr val="FFFFFF"/>
                  </a:solidFill>
                </a14:hiddenFill>
              </a:ext>
            </a:extLst>
          </p:spPr>
          <p:txBody>
            <a:bodyPr/>
            <a:lstStyle/>
            <a:p>
              <a:pPr>
                <a:defRPr/>
              </a:pPr>
              <a:endParaRPr kumimoji="0" lang="en-US" sz="3200" b="0">
                <a:solidFill>
                  <a:srgbClr val="3333CC"/>
                </a:solidFill>
                <a:latin typeface="Comic Sans MS" panose="030F0702030302020204" pitchFamily="66" charset="0"/>
                <a:ea typeface="+mn-ea"/>
              </a:endParaRPr>
            </a:p>
          </p:txBody>
        </p:sp>
        <p:sp>
          <p:nvSpPr>
            <p:cNvPr id="37" name="Line 26"/>
            <p:cNvSpPr>
              <a:spLocks noChangeShapeType="1"/>
            </p:cNvSpPr>
            <p:nvPr/>
          </p:nvSpPr>
          <p:spPr bwMode="auto">
            <a:xfrm>
              <a:off x="5564577" y="2490004"/>
              <a:ext cx="381000" cy="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pPr>
                <a:defRPr/>
              </a:pPr>
              <a:endParaRPr kumimoji="0" lang="en-US" sz="3200" b="0">
                <a:solidFill>
                  <a:srgbClr val="3333CC"/>
                </a:solidFill>
                <a:latin typeface="Comic Sans MS" panose="030F0702030302020204" pitchFamily="66" charset="0"/>
                <a:ea typeface="+mn-ea"/>
              </a:endParaRPr>
            </a:p>
          </p:txBody>
        </p:sp>
        <p:sp>
          <p:nvSpPr>
            <p:cNvPr id="38" name="Text Box 27"/>
            <p:cNvSpPr txBox="1">
              <a:spLocks noChangeArrowheads="1"/>
            </p:cNvSpPr>
            <p:nvPr/>
          </p:nvSpPr>
          <p:spPr bwMode="auto">
            <a:xfrm>
              <a:off x="6032889" y="2304266"/>
              <a:ext cx="44608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accent2"/>
                  </a:solidFill>
                  <a:latin typeface="Comic Sans MS" panose="030F0702030302020204" pitchFamily="66" charset="0"/>
                </a:defRPr>
              </a:lvl1pPr>
              <a:lvl2pPr marL="742950" indent="-285750">
                <a:spcBef>
                  <a:spcPct val="20000"/>
                </a:spcBef>
                <a:buChar char="–"/>
                <a:defRPr sz="2800">
                  <a:solidFill>
                    <a:schemeClr val="accent2"/>
                  </a:solidFill>
                  <a:latin typeface="Comic Sans MS" panose="030F0702030302020204" pitchFamily="66" charset="0"/>
                </a:defRPr>
              </a:lvl2pPr>
              <a:lvl3pPr marL="1143000" indent="-228600">
                <a:spcBef>
                  <a:spcPct val="20000"/>
                </a:spcBef>
                <a:buChar char="•"/>
                <a:defRPr sz="2400">
                  <a:solidFill>
                    <a:schemeClr val="accent2"/>
                  </a:solidFill>
                  <a:latin typeface="Comic Sans MS" panose="030F0702030302020204" pitchFamily="66" charset="0"/>
                </a:defRPr>
              </a:lvl3pPr>
              <a:lvl4pPr marL="1600200" indent="-228600">
                <a:spcBef>
                  <a:spcPct val="20000"/>
                </a:spcBef>
                <a:buChar char="–"/>
                <a:defRPr sz="2000">
                  <a:solidFill>
                    <a:schemeClr val="accent2"/>
                  </a:solidFill>
                  <a:latin typeface="Comic Sans MS" panose="030F0702030302020204" pitchFamily="66" charset="0"/>
                </a:defRPr>
              </a:lvl4pPr>
              <a:lvl5pPr marL="2057400" indent="-228600">
                <a:spcBef>
                  <a:spcPct val="20000"/>
                </a:spcBef>
                <a:buChar char="»"/>
                <a:defRPr sz="2000">
                  <a:solidFill>
                    <a:schemeClr val="accent2"/>
                  </a:solidFill>
                  <a:latin typeface="Comic Sans MS" panose="030F0702030302020204" pitchFamily="66" charset="0"/>
                </a:defRPr>
              </a:lvl5pPr>
              <a:lvl6pPr marL="2514600" indent="-228600" eaLnBrk="0" fontAlgn="base" hangingPunct="0">
                <a:spcBef>
                  <a:spcPct val="20000"/>
                </a:spcBef>
                <a:spcAft>
                  <a:spcPct val="0"/>
                </a:spcAft>
                <a:buChar char="»"/>
                <a:defRPr sz="2000">
                  <a:solidFill>
                    <a:schemeClr val="accent2"/>
                  </a:solidFill>
                  <a:latin typeface="Comic Sans MS" panose="030F0702030302020204" pitchFamily="66" charset="0"/>
                </a:defRPr>
              </a:lvl6pPr>
              <a:lvl7pPr marL="2971800" indent="-228600" eaLnBrk="0" fontAlgn="base" hangingPunct="0">
                <a:spcBef>
                  <a:spcPct val="20000"/>
                </a:spcBef>
                <a:spcAft>
                  <a:spcPct val="0"/>
                </a:spcAft>
                <a:buChar char="»"/>
                <a:defRPr sz="2000">
                  <a:solidFill>
                    <a:schemeClr val="accent2"/>
                  </a:solidFill>
                  <a:latin typeface="Comic Sans MS" panose="030F0702030302020204" pitchFamily="66" charset="0"/>
                </a:defRPr>
              </a:lvl7pPr>
              <a:lvl8pPr marL="3429000" indent="-228600" eaLnBrk="0" fontAlgn="base" hangingPunct="0">
                <a:spcBef>
                  <a:spcPct val="20000"/>
                </a:spcBef>
                <a:spcAft>
                  <a:spcPct val="0"/>
                </a:spcAft>
                <a:buChar char="»"/>
                <a:defRPr sz="2000">
                  <a:solidFill>
                    <a:schemeClr val="accent2"/>
                  </a:solidFill>
                  <a:latin typeface="Comic Sans MS" panose="030F0702030302020204" pitchFamily="66" charset="0"/>
                </a:defRPr>
              </a:lvl8pPr>
              <a:lvl9pPr marL="3886200" indent="-228600" eaLnBrk="0" fontAlgn="base" hangingPunct="0">
                <a:spcBef>
                  <a:spcPct val="20000"/>
                </a:spcBef>
                <a:spcAft>
                  <a:spcPct val="0"/>
                </a:spcAft>
                <a:buChar char="»"/>
                <a:defRPr sz="2000">
                  <a:solidFill>
                    <a:schemeClr val="accent2"/>
                  </a:solidFill>
                  <a:latin typeface="Comic Sans MS" panose="030F0702030302020204" pitchFamily="66" charset="0"/>
                </a:defRPr>
              </a:lvl9pPr>
            </a:lstStyle>
            <a:p>
              <a:pPr>
                <a:buFontTx/>
                <a:buNone/>
              </a:pPr>
              <a:r>
                <a:rPr kumimoji="0" lang="en-US" altLang="zh-TW" sz="1800" b="0">
                  <a:solidFill>
                    <a:srgbClr val="000000"/>
                  </a:solidFill>
                  <a:latin typeface="Garamond" panose="02020404030301010803" pitchFamily="18" charset="0"/>
                  <a:ea typeface="PMingLiU" panose="02020500000000000000" pitchFamily="18" charset="-120"/>
                </a:rPr>
                <a:t>off</a:t>
              </a:r>
            </a:p>
          </p:txBody>
        </p:sp>
        <p:sp>
          <p:nvSpPr>
            <p:cNvPr id="39" name="Text Box 28"/>
            <p:cNvSpPr txBox="1">
              <a:spLocks noChangeArrowheads="1"/>
            </p:cNvSpPr>
            <p:nvPr/>
          </p:nvSpPr>
          <p:spPr bwMode="auto">
            <a:xfrm>
              <a:off x="7791839" y="2231241"/>
              <a:ext cx="4159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accent2"/>
                  </a:solidFill>
                  <a:latin typeface="Comic Sans MS" panose="030F0702030302020204" pitchFamily="66" charset="0"/>
                </a:defRPr>
              </a:lvl1pPr>
              <a:lvl2pPr marL="742950" indent="-285750">
                <a:spcBef>
                  <a:spcPct val="20000"/>
                </a:spcBef>
                <a:buChar char="–"/>
                <a:defRPr sz="2800">
                  <a:solidFill>
                    <a:schemeClr val="accent2"/>
                  </a:solidFill>
                  <a:latin typeface="Comic Sans MS" panose="030F0702030302020204" pitchFamily="66" charset="0"/>
                </a:defRPr>
              </a:lvl2pPr>
              <a:lvl3pPr marL="1143000" indent="-228600">
                <a:spcBef>
                  <a:spcPct val="20000"/>
                </a:spcBef>
                <a:buChar char="•"/>
                <a:defRPr sz="2400">
                  <a:solidFill>
                    <a:schemeClr val="accent2"/>
                  </a:solidFill>
                  <a:latin typeface="Comic Sans MS" panose="030F0702030302020204" pitchFamily="66" charset="0"/>
                </a:defRPr>
              </a:lvl3pPr>
              <a:lvl4pPr marL="1600200" indent="-228600">
                <a:spcBef>
                  <a:spcPct val="20000"/>
                </a:spcBef>
                <a:buChar char="–"/>
                <a:defRPr sz="2000">
                  <a:solidFill>
                    <a:schemeClr val="accent2"/>
                  </a:solidFill>
                  <a:latin typeface="Comic Sans MS" panose="030F0702030302020204" pitchFamily="66" charset="0"/>
                </a:defRPr>
              </a:lvl4pPr>
              <a:lvl5pPr marL="2057400" indent="-228600">
                <a:spcBef>
                  <a:spcPct val="20000"/>
                </a:spcBef>
                <a:buChar char="»"/>
                <a:defRPr sz="2000">
                  <a:solidFill>
                    <a:schemeClr val="accent2"/>
                  </a:solidFill>
                  <a:latin typeface="Comic Sans MS" panose="030F0702030302020204" pitchFamily="66" charset="0"/>
                </a:defRPr>
              </a:lvl5pPr>
              <a:lvl6pPr marL="2514600" indent="-228600" eaLnBrk="0" fontAlgn="base" hangingPunct="0">
                <a:spcBef>
                  <a:spcPct val="20000"/>
                </a:spcBef>
                <a:spcAft>
                  <a:spcPct val="0"/>
                </a:spcAft>
                <a:buChar char="»"/>
                <a:defRPr sz="2000">
                  <a:solidFill>
                    <a:schemeClr val="accent2"/>
                  </a:solidFill>
                  <a:latin typeface="Comic Sans MS" panose="030F0702030302020204" pitchFamily="66" charset="0"/>
                </a:defRPr>
              </a:lvl6pPr>
              <a:lvl7pPr marL="2971800" indent="-228600" eaLnBrk="0" fontAlgn="base" hangingPunct="0">
                <a:spcBef>
                  <a:spcPct val="20000"/>
                </a:spcBef>
                <a:spcAft>
                  <a:spcPct val="0"/>
                </a:spcAft>
                <a:buChar char="»"/>
                <a:defRPr sz="2000">
                  <a:solidFill>
                    <a:schemeClr val="accent2"/>
                  </a:solidFill>
                  <a:latin typeface="Comic Sans MS" panose="030F0702030302020204" pitchFamily="66" charset="0"/>
                </a:defRPr>
              </a:lvl7pPr>
              <a:lvl8pPr marL="3429000" indent="-228600" eaLnBrk="0" fontAlgn="base" hangingPunct="0">
                <a:spcBef>
                  <a:spcPct val="20000"/>
                </a:spcBef>
                <a:spcAft>
                  <a:spcPct val="0"/>
                </a:spcAft>
                <a:buChar char="»"/>
                <a:defRPr sz="2000">
                  <a:solidFill>
                    <a:schemeClr val="accent2"/>
                  </a:solidFill>
                  <a:latin typeface="Comic Sans MS" panose="030F0702030302020204" pitchFamily="66" charset="0"/>
                </a:defRPr>
              </a:lvl8pPr>
              <a:lvl9pPr marL="3886200" indent="-228600" eaLnBrk="0" fontAlgn="base" hangingPunct="0">
                <a:spcBef>
                  <a:spcPct val="20000"/>
                </a:spcBef>
                <a:spcAft>
                  <a:spcPct val="0"/>
                </a:spcAft>
                <a:buChar char="»"/>
                <a:defRPr sz="2000">
                  <a:solidFill>
                    <a:schemeClr val="accent2"/>
                  </a:solidFill>
                  <a:latin typeface="Comic Sans MS" panose="030F0702030302020204" pitchFamily="66" charset="0"/>
                </a:defRPr>
              </a:lvl9pPr>
            </a:lstStyle>
            <a:p>
              <a:pPr>
                <a:buFontTx/>
                <a:buNone/>
              </a:pPr>
              <a:r>
                <a:rPr kumimoji="0" lang="en-US" altLang="zh-TW" sz="1800" b="0">
                  <a:solidFill>
                    <a:srgbClr val="000000"/>
                  </a:solidFill>
                  <a:latin typeface="Garamond" panose="02020404030301010803" pitchFamily="18" charset="0"/>
                  <a:ea typeface="PMingLiU" panose="02020500000000000000" pitchFamily="18" charset="-120"/>
                </a:rPr>
                <a:t>on</a:t>
              </a:r>
            </a:p>
          </p:txBody>
        </p:sp>
        <p:sp>
          <p:nvSpPr>
            <p:cNvPr id="40" name="Text Box 29"/>
            <p:cNvSpPr txBox="1">
              <a:spLocks noChangeArrowheads="1"/>
            </p:cNvSpPr>
            <p:nvPr/>
          </p:nvSpPr>
          <p:spPr bwMode="auto">
            <a:xfrm>
              <a:off x="4972439" y="2296329"/>
              <a:ext cx="5715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accent2"/>
                  </a:solidFill>
                  <a:latin typeface="Comic Sans MS" panose="030F0702030302020204" pitchFamily="66" charset="0"/>
                </a:defRPr>
              </a:lvl1pPr>
              <a:lvl2pPr marL="742950" indent="-285750">
                <a:spcBef>
                  <a:spcPct val="20000"/>
                </a:spcBef>
                <a:buChar char="–"/>
                <a:defRPr sz="2800">
                  <a:solidFill>
                    <a:schemeClr val="accent2"/>
                  </a:solidFill>
                  <a:latin typeface="Comic Sans MS" panose="030F0702030302020204" pitchFamily="66" charset="0"/>
                </a:defRPr>
              </a:lvl2pPr>
              <a:lvl3pPr marL="1143000" indent="-228600">
                <a:spcBef>
                  <a:spcPct val="20000"/>
                </a:spcBef>
                <a:buChar char="•"/>
                <a:defRPr sz="2400">
                  <a:solidFill>
                    <a:schemeClr val="accent2"/>
                  </a:solidFill>
                  <a:latin typeface="Comic Sans MS" panose="030F0702030302020204" pitchFamily="66" charset="0"/>
                </a:defRPr>
              </a:lvl3pPr>
              <a:lvl4pPr marL="1600200" indent="-228600">
                <a:spcBef>
                  <a:spcPct val="20000"/>
                </a:spcBef>
                <a:buChar char="–"/>
                <a:defRPr sz="2000">
                  <a:solidFill>
                    <a:schemeClr val="accent2"/>
                  </a:solidFill>
                  <a:latin typeface="Comic Sans MS" panose="030F0702030302020204" pitchFamily="66" charset="0"/>
                </a:defRPr>
              </a:lvl4pPr>
              <a:lvl5pPr marL="2057400" indent="-228600">
                <a:spcBef>
                  <a:spcPct val="20000"/>
                </a:spcBef>
                <a:buChar char="»"/>
                <a:defRPr sz="2000">
                  <a:solidFill>
                    <a:schemeClr val="accent2"/>
                  </a:solidFill>
                  <a:latin typeface="Comic Sans MS" panose="030F0702030302020204" pitchFamily="66" charset="0"/>
                </a:defRPr>
              </a:lvl5pPr>
              <a:lvl6pPr marL="2514600" indent="-228600" eaLnBrk="0" fontAlgn="base" hangingPunct="0">
                <a:spcBef>
                  <a:spcPct val="20000"/>
                </a:spcBef>
                <a:spcAft>
                  <a:spcPct val="0"/>
                </a:spcAft>
                <a:buChar char="»"/>
                <a:defRPr sz="2000">
                  <a:solidFill>
                    <a:schemeClr val="accent2"/>
                  </a:solidFill>
                  <a:latin typeface="Comic Sans MS" panose="030F0702030302020204" pitchFamily="66" charset="0"/>
                </a:defRPr>
              </a:lvl6pPr>
              <a:lvl7pPr marL="2971800" indent="-228600" eaLnBrk="0" fontAlgn="base" hangingPunct="0">
                <a:spcBef>
                  <a:spcPct val="20000"/>
                </a:spcBef>
                <a:spcAft>
                  <a:spcPct val="0"/>
                </a:spcAft>
                <a:buChar char="»"/>
                <a:defRPr sz="2000">
                  <a:solidFill>
                    <a:schemeClr val="accent2"/>
                  </a:solidFill>
                  <a:latin typeface="Comic Sans MS" panose="030F0702030302020204" pitchFamily="66" charset="0"/>
                </a:defRPr>
              </a:lvl7pPr>
              <a:lvl8pPr marL="3429000" indent="-228600" eaLnBrk="0" fontAlgn="base" hangingPunct="0">
                <a:spcBef>
                  <a:spcPct val="20000"/>
                </a:spcBef>
                <a:spcAft>
                  <a:spcPct val="0"/>
                </a:spcAft>
                <a:buChar char="»"/>
                <a:defRPr sz="2000">
                  <a:solidFill>
                    <a:schemeClr val="accent2"/>
                  </a:solidFill>
                  <a:latin typeface="Comic Sans MS" panose="030F0702030302020204" pitchFamily="66" charset="0"/>
                </a:defRPr>
              </a:lvl8pPr>
              <a:lvl9pPr marL="3886200" indent="-228600" eaLnBrk="0" fontAlgn="base" hangingPunct="0">
                <a:spcBef>
                  <a:spcPct val="20000"/>
                </a:spcBef>
                <a:spcAft>
                  <a:spcPct val="0"/>
                </a:spcAft>
                <a:buChar char="»"/>
                <a:defRPr sz="2000">
                  <a:solidFill>
                    <a:schemeClr val="accent2"/>
                  </a:solidFill>
                  <a:latin typeface="Comic Sans MS" panose="030F0702030302020204" pitchFamily="66" charset="0"/>
                </a:defRPr>
              </a:lvl9pPr>
            </a:lstStyle>
            <a:p>
              <a:pPr>
                <a:buFontTx/>
                <a:buNone/>
              </a:pPr>
              <a:r>
                <a:rPr kumimoji="0" lang="en-US" altLang="zh-TW" sz="1800" b="0">
                  <a:solidFill>
                    <a:srgbClr val="000000"/>
                  </a:solidFill>
                  <a:latin typeface="Garamond" panose="02020404030301010803" pitchFamily="18" charset="0"/>
                  <a:ea typeface="PMingLiU" panose="02020500000000000000" pitchFamily="18" charset="-120"/>
                </a:rPr>
                <a:t>start</a:t>
              </a:r>
            </a:p>
          </p:txBody>
        </p:sp>
        <p:sp>
          <p:nvSpPr>
            <p:cNvPr id="41" name="Text Box 32"/>
            <p:cNvSpPr txBox="1">
              <a:spLocks noChangeArrowheads="1"/>
            </p:cNvSpPr>
            <p:nvPr/>
          </p:nvSpPr>
          <p:spPr bwMode="auto">
            <a:xfrm>
              <a:off x="7036189" y="1793091"/>
              <a:ext cx="2349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accent2"/>
                  </a:solidFill>
                  <a:latin typeface="Comic Sans MS" panose="030F0702030302020204" pitchFamily="66" charset="0"/>
                </a:defRPr>
              </a:lvl1pPr>
              <a:lvl2pPr marL="742950" indent="-285750">
                <a:spcBef>
                  <a:spcPct val="20000"/>
                </a:spcBef>
                <a:buChar char="–"/>
                <a:defRPr sz="2800">
                  <a:solidFill>
                    <a:schemeClr val="accent2"/>
                  </a:solidFill>
                  <a:latin typeface="Comic Sans MS" panose="030F0702030302020204" pitchFamily="66" charset="0"/>
                </a:defRPr>
              </a:lvl2pPr>
              <a:lvl3pPr marL="1143000" indent="-228600">
                <a:spcBef>
                  <a:spcPct val="20000"/>
                </a:spcBef>
                <a:buChar char="•"/>
                <a:defRPr sz="2400">
                  <a:solidFill>
                    <a:schemeClr val="accent2"/>
                  </a:solidFill>
                  <a:latin typeface="Comic Sans MS" panose="030F0702030302020204" pitchFamily="66" charset="0"/>
                </a:defRPr>
              </a:lvl3pPr>
              <a:lvl4pPr marL="1600200" indent="-228600">
                <a:spcBef>
                  <a:spcPct val="20000"/>
                </a:spcBef>
                <a:buChar char="–"/>
                <a:defRPr sz="2000">
                  <a:solidFill>
                    <a:schemeClr val="accent2"/>
                  </a:solidFill>
                  <a:latin typeface="Comic Sans MS" panose="030F0702030302020204" pitchFamily="66" charset="0"/>
                </a:defRPr>
              </a:lvl4pPr>
              <a:lvl5pPr marL="2057400" indent="-228600">
                <a:spcBef>
                  <a:spcPct val="20000"/>
                </a:spcBef>
                <a:buChar char="»"/>
                <a:defRPr sz="2000">
                  <a:solidFill>
                    <a:schemeClr val="accent2"/>
                  </a:solidFill>
                  <a:latin typeface="Comic Sans MS" panose="030F0702030302020204" pitchFamily="66" charset="0"/>
                </a:defRPr>
              </a:lvl5pPr>
              <a:lvl6pPr marL="2514600" indent="-228600" eaLnBrk="0" fontAlgn="base" hangingPunct="0">
                <a:spcBef>
                  <a:spcPct val="20000"/>
                </a:spcBef>
                <a:spcAft>
                  <a:spcPct val="0"/>
                </a:spcAft>
                <a:buChar char="»"/>
                <a:defRPr sz="2000">
                  <a:solidFill>
                    <a:schemeClr val="accent2"/>
                  </a:solidFill>
                  <a:latin typeface="Comic Sans MS" panose="030F0702030302020204" pitchFamily="66" charset="0"/>
                </a:defRPr>
              </a:lvl6pPr>
              <a:lvl7pPr marL="2971800" indent="-228600" eaLnBrk="0" fontAlgn="base" hangingPunct="0">
                <a:spcBef>
                  <a:spcPct val="20000"/>
                </a:spcBef>
                <a:spcAft>
                  <a:spcPct val="0"/>
                </a:spcAft>
                <a:buChar char="»"/>
                <a:defRPr sz="2000">
                  <a:solidFill>
                    <a:schemeClr val="accent2"/>
                  </a:solidFill>
                  <a:latin typeface="Comic Sans MS" panose="030F0702030302020204" pitchFamily="66" charset="0"/>
                </a:defRPr>
              </a:lvl7pPr>
              <a:lvl8pPr marL="3429000" indent="-228600" eaLnBrk="0" fontAlgn="base" hangingPunct="0">
                <a:spcBef>
                  <a:spcPct val="20000"/>
                </a:spcBef>
                <a:spcAft>
                  <a:spcPct val="0"/>
                </a:spcAft>
                <a:buChar char="»"/>
                <a:defRPr sz="2000">
                  <a:solidFill>
                    <a:schemeClr val="accent2"/>
                  </a:solidFill>
                  <a:latin typeface="Comic Sans MS" panose="030F0702030302020204" pitchFamily="66" charset="0"/>
                </a:defRPr>
              </a:lvl8pPr>
              <a:lvl9pPr marL="3886200" indent="-228600" eaLnBrk="0" fontAlgn="base" hangingPunct="0">
                <a:spcBef>
                  <a:spcPct val="20000"/>
                </a:spcBef>
                <a:spcAft>
                  <a:spcPct val="0"/>
                </a:spcAft>
                <a:buChar char="»"/>
                <a:defRPr sz="2000">
                  <a:solidFill>
                    <a:schemeClr val="accent2"/>
                  </a:solidFill>
                  <a:latin typeface="Comic Sans MS" panose="030F0702030302020204" pitchFamily="66" charset="0"/>
                </a:defRPr>
              </a:lvl9pPr>
            </a:lstStyle>
            <a:p>
              <a:pPr>
                <a:buFontTx/>
                <a:buNone/>
              </a:pPr>
              <a:r>
                <a:rPr kumimoji="0" lang="en-US" altLang="zh-TW" sz="1800" b="0" i="1">
                  <a:solidFill>
                    <a:srgbClr val="000000"/>
                  </a:solidFill>
                  <a:latin typeface="Garamond" panose="02020404030301010803" pitchFamily="18" charset="0"/>
                  <a:ea typeface="PMingLiU" panose="02020500000000000000" pitchFamily="18" charset="-120"/>
                </a:rPr>
                <a:t>f</a:t>
              </a:r>
            </a:p>
          </p:txBody>
        </p:sp>
        <p:sp>
          <p:nvSpPr>
            <p:cNvPr id="42" name="Text Box 33"/>
            <p:cNvSpPr txBox="1">
              <a:spLocks noChangeArrowheads="1"/>
            </p:cNvSpPr>
            <p:nvPr/>
          </p:nvSpPr>
          <p:spPr bwMode="auto">
            <a:xfrm>
              <a:off x="7020314" y="2805916"/>
              <a:ext cx="2349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accent2"/>
                  </a:solidFill>
                  <a:latin typeface="Comic Sans MS" panose="030F0702030302020204" pitchFamily="66" charset="0"/>
                </a:defRPr>
              </a:lvl1pPr>
              <a:lvl2pPr marL="742950" indent="-285750">
                <a:spcBef>
                  <a:spcPct val="20000"/>
                </a:spcBef>
                <a:buChar char="–"/>
                <a:defRPr sz="2800">
                  <a:solidFill>
                    <a:schemeClr val="accent2"/>
                  </a:solidFill>
                  <a:latin typeface="Comic Sans MS" panose="030F0702030302020204" pitchFamily="66" charset="0"/>
                </a:defRPr>
              </a:lvl2pPr>
              <a:lvl3pPr marL="1143000" indent="-228600">
                <a:spcBef>
                  <a:spcPct val="20000"/>
                </a:spcBef>
                <a:buChar char="•"/>
                <a:defRPr sz="2400">
                  <a:solidFill>
                    <a:schemeClr val="accent2"/>
                  </a:solidFill>
                  <a:latin typeface="Comic Sans MS" panose="030F0702030302020204" pitchFamily="66" charset="0"/>
                </a:defRPr>
              </a:lvl3pPr>
              <a:lvl4pPr marL="1600200" indent="-228600">
                <a:spcBef>
                  <a:spcPct val="20000"/>
                </a:spcBef>
                <a:buChar char="–"/>
                <a:defRPr sz="2000">
                  <a:solidFill>
                    <a:schemeClr val="accent2"/>
                  </a:solidFill>
                  <a:latin typeface="Comic Sans MS" panose="030F0702030302020204" pitchFamily="66" charset="0"/>
                </a:defRPr>
              </a:lvl4pPr>
              <a:lvl5pPr marL="2057400" indent="-228600">
                <a:spcBef>
                  <a:spcPct val="20000"/>
                </a:spcBef>
                <a:buChar char="»"/>
                <a:defRPr sz="2000">
                  <a:solidFill>
                    <a:schemeClr val="accent2"/>
                  </a:solidFill>
                  <a:latin typeface="Comic Sans MS" panose="030F0702030302020204" pitchFamily="66" charset="0"/>
                </a:defRPr>
              </a:lvl5pPr>
              <a:lvl6pPr marL="2514600" indent="-228600" eaLnBrk="0" fontAlgn="base" hangingPunct="0">
                <a:spcBef>
                  <a:spcPct val="20000"/>
                </a:spcBef>
                <a:spcAft>
                  <a:spcPct val="0"/>
                </a:spcAft>
                <a:buChar char="»"/>
                <a:defRPr sz="2000">
                  <a:solidFill>
                    <a:schemeClr val="accent2"/>
                  </a:solidFill>
                  <a:latin typeface="Comic Sans MS" panose="030F0702030302020204" pitchFamily="66" charset="0"/>
                </a:defRPr>
              </a:lvl6pPr>
              <a:lvl7pPr marL="2971800" indent="-228600" eaLnBrk="0" fontAlgn="base" hangingPunct="0">
                <a:spcBef>
                  <a:spcPct val="20000"/>
                </a:spcBef>
                <a:spcAft>
                  <a:spcPct val="0"/>
                </a:spcAft>
                <a:buChar char="»"/>
                <a:defRPr sz="2000">
                  <a:solidFill>
                    <a:schemeClr val="accent2"/>
                  </a:solidFill>
                  <a:latin typeface="Comic Sans MS" panose="030F0702030302020204" pitchFamily="66" charset="0"/>
                </a:defRPr>
              </a:lvl7pPr>
              <a:lvl8pPr marL="3429000" indent="-228600" eaLnBrk="0" fontAlgn="base" hangingPunct="0">
                <a:spcBef>
                  <a:spcPct val="20000"/>
                </a:spcBef>
                <a:spcAft>
                  <a:spcPct val="0"/>
                </a:spcAft>
                <a:buChar char="»"/>
                <a:defRPr sz="2000">
                  <a:solidFill>
                    <a:schemeClr val="accent2"/>
                  </a:solidFill>
                  <a:latin typeface="Comic Sans MS" panose="030F0702030302020204" pitchFamily="66" charset="0"/>
                </a:defRPr>
              </a:lvl8pPr>
              <a:lvl9pPr marL="3886200" indent="-228600" eaLnBrk="0" fontAlgn="base" hangingPunct="0">
                <a:spcBef>
                  <a:spcPct val="20000"/>
                </a:spcBef>
                <a:spcAft>
                  <a:spcPct val="0"/>
                </a:spcAft>
                <a:buChar char="»"/>
                <a:defRPr sz="2000">
                  <a:solidFill>
                    <a:schemeClr val="accent2"/>
                  </a:solidFill>
                  <a:latin typeface="Comic Sans MS" panose="030F0702030302020204" pitchFamily="66" charset="0"/>
                </a:defRPr>
              </a:lvl9pPr>
            </a:lstStyle>
            <a:p>
              <a:pPr>
                <a:buFontTx/>
                <a:buNone/>
              </a:pPr>
              <a:r>
                <a:rPr kumimoji="0" lang="en-US" altLang="zh-TW" sz="1800" b="0" i="1">
                  <a:solidFill>
                    <a:srgbClr val="000000"/>
                  </a:solidFill>
                  <a:latin typeface="Garamond" panose="02020404030301010803" pitchFamily="18" charset="0"/>
                  <a:ea typeface="PMingLiU" panose="02020500000000000000" pitchFamily="18" charset="-120"/>
                </a:rPr>
                <a:t>f</a:t>
              </a:r>
            </a:p>
          </p:txBody>
        </p:sp>
      </p:grpSp>
      <p:sp>
        <p:nvSpPr>
          <p:cNvPr id="43" name="Text Box 35"/>
          <p:cNvSpPr txBox="1">
            <a:spLocks noChangeArrowheads="1"/>
          </p:cNvSpPr>
          <p:nvPr/>
        </p:nvSpPr>
        <p:spPr bwMode="auto">
          <a:xfrm>
            <a:off x="5220089" y="4348289"/>
            <a:ext cx="360045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accent2"/>
                </a:solidFill>
                <a:latin typeface="Comic Sans MS" panose="030F0702030302020204" pitchFamily="66" charset="0"/>
              </a:defRPr>
            </a:lvl1pPr>
            <a:lvl2pPr marL="742950" indent="-285750">
              <a:spcBef>
                <a:spcPct val="20000"/>
              </a:spcBef>
              <a:buChar char="–"/>
              <a:defRPr sz="2800">
                <a:solidFill>
                  <a:schemeClr val="accent2"/>
                </a:solidFill>
                <a:latin typeface="Comic Sans MS" panose="030F0702030302020204" pitchFamily="66" charset="0"/>
              </a:defRPr>
            </a:lvl2pPr>
            <a:lvl3pPr marL="1143000" indent="-228600">
              <a:spcBef>
                <a:spcPct val="20000"/>
              </a:spcBef>
              <a:buChar char="•"/>
              <a:defRPr sz="2400">
                <a:solidFill>
                  <a:schemeClr val="accent2"/>
                </a:solidFill>
                <a:latin typeface="Comic Sans MS" panose="030F0702030302020204" pitchFamily="66" charset="0"/>
              </a:defRPr>
            </a:lvl3pPr>
            <a:lvl4pPr marL="1600200" indent="-228600">
              <a:spcBef>
                <a:spcPct val="20000"/>
              </a:spcBef>
              <a:buChar char="–"/>
              <a:defRPr sz="2000">
                <a:solidFill>
                  <a:schemeClr val="accent2"/>
                </a:solidFill>
                <a:latin typeface="Comic Sans MS" panose="030F0702030302020204" pitchFamily="66" charset="0"/>
              </a:defRPr>
            </a:lvl4pPr>
            <a:lvl5pPr marL="2057400" indent="-228600">
              <a:spcBef>
                <a:spcPct val="20000"/>
              </a:spcBef>
              <a:buChar char="»"/>
              <a:defRPr sz="2000">
                <a:solidFill>
                  <a:schemeClr val="accent2"/>
                </a:solidFill>
                <a:latin typeface="Comic Sans MS" panose="030F0702030302020204" pitchFamily="66" charset="0"/>
              </a:defRPr>
            </a:lvl5pPr>
            <a:lvl6pPr marL="2514600" indent="-228600" eaLnBrk="0" fontAlgn="base" hangingPunct="0">
              <a:spcBef>
                <a:spcPct val="20000"/>
              </a:spcBef>
              <a:spcAft>
                <a:spcPct val="0"/>
              </a:spcAft>
              <a:buChar char="»"/>
              <a:defRPr sz="2000">
                <a:solidFill>
                  <a:schemeClr val="accent2"/>
                </a:solidFill>
                <a:latin typeface="Comic Sans MS" panose="030F0702030302020204" pitchFamily="66" charset="0"/>
              </a:defRPr>
            </a:lvl6pPr>
            <a:lvl7pPr marL="2971800" indent="-228600" eaLnBrk="0" fontAlgn="base" hangingPunct="0">
              <a:spcBef>
                <a:spcPct val="20000"/>
              </a:spcBef>
              <a:spcAft>
                <a:spcPct val="0"/>
              </a:spcAft>
              <a:buChar char="»"/>
              <a:defRPr sz="2000">
                <a:solidFill>
                  <a:schemeClr val="accent2"/>
                </a:solidFill>
                <a:latin typeface="Comic Sans MS" panose="030F0702030302020204" pitchFamily="66" charset="0"/>
              </a:defRPr>
            </a:lvl7pPr>
            <a:lvl8pPr marL="3429000" indent="-228600" eaLnBrk="0" fontAlgn="base" hangingPunct="0">
              <a:spcBef>
                <a:spcPct val="20000"/>
              </a:spcBef>
              <a:spcAft>
                <a:spcPct val="0"/>
              </a:spcAft>
              <a:buChar char="»"/>
              <a:defRPr sz="2000">
                <a:solidFill>
                  <a:schemeClr val="accent2"/>
                </a:solidFill>
                <a:latin typeface="Comic Sans MS" panose="030F0702030302020204" pitchFamily="66" charset="0"/>
              </a:defRPr>
            </a:lvl8pPr>
            <a:lvl9pPr marL="3886200" indent="-228600" eaLnBrk="0" fontAlgn="base" hangingPunct="0">
              <a:spcBef>
                <a:spcPct val="20000"/>
              </a:spcBef>
              <a:spcAft>
                <a:spcPct val="0"/>
              </a:spcAft>
              <a:buChar char="»"/>
              <a:defRPr sz="2000">
                <a:solidFill>
                  <a:schemeClr val="accent2"/>
                </a:solidFill>
                <a:latin typeface="Comic Sans MS" panose="030F0702030302020204" pitchFamily="66" charset="0"/>
              </a:defRPr>
            </a:lvl9pPr>
          </a:lstStyle>
          <a:p>
            <a:pPr>
              <a:spcBef>
                <a:spcPct val="50000"/>
              </a:spcBef>
              <a:buFontTx/>
              <a:buNone/>
            </a:pPr>
            <a:r>
              <a:rPr kumimoji="0" lang="zh-CN" altLang="en-US" sz="2400" b="0" dirty="0">
                <a:solidFill>
                  <a:srgbClr val="000000"/>
                </a:solidFill>
                <a:latin typeface="Gill Sans MT" panose="020B0502020104020203" pitchFamily="34" charset="0"/>
                <a:ea typeface="MS PGothic" panose="020B0600070205080204" pitchFamily="34" charset="-128"/>
              </a:rPr>
              <a:t>仅当翻转奇数次开关时，灯泡是亮的</a:t>
            </a:r>
            <a:endParaRPr kumimoji="0" lang="en-US" altLang="zh-CN" sz="2400" b="0" dirty="0">
              <a:solidFill>
                <a:srgbClr val="000000"/>
              </a:solidFill>
              <a:latin typeface="Gill Sans MT" panose="020B0502020104020203" pitchFamily="34" charset="0"/>
              <a:ea typeface="MS PGothic" panose="020B0600070205080204" pitchFamily="34" charset="-128"/>
            </a:endParaRPr>
          </a:p>
        </p:txBody>
      </p:sp>
      <p:sp>
        <p:nvSpPr>
          <p:cNvPr id="45" name="文本框 44"/>
          <p:cNvSpPr txBox="1"/>
          <p:nvPr/>
        </p:nvSpPr>
        <p:spPr>
          <a:xfrm>
            <a:off x="3155607" y="993446"/>
            <a:ext cx="1490543" cy="408623"/>
          </a:xfrm>
          <a:prstGeom prst="wedgeRoundRectCallout">
            <a:avLst>
              <a:gd name="adj1" fmla="val -36524"/>
              <a:gd name="adj2" fmla="val 127873"/>
              <a:gd name="adj3" fmla="val 16667"/>
            </a:avLst>
          </a:prstGeom>
          <a:solidFill>
            <a:srgbClr val="FFFF00"/>
          </a:solidFill>
          <a:ln>
            <a:solidFill>
              <a:schemeClr val="tx1"/>
            </a:solidFill>
          </a:ln>
        </p:spPr>
        <p:txBody>
          <a:bodyPr wrap="none" rtlCol="0">
            <a:spAutoFit/>
          </a:bodyPr>
          <a:lstStyle/>
          <a:p>
            <a:r>
              <a:rPr lang="zh-CN" altLang="en-US" b="1" dirty="0"/>
              <a:t>只有</a:t>
            </a:r>
            <a:r>
              <a:rPr lang="en-US" altLang="zh-CN" b="1" dirty="0"/>
              <a:t>1</a:t>
            </a:r>
            <a:r>
              <a:rPr lang="zh-CN" altLang="en-US" b="1" dirty="0"/>
              <a:t>个开关</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cBhvr additive="base">
                                        <p:cTn id="7" dur="500" fill="hold"/>
                                        <p:tgtEl>
                                          <p:spTgt spid="44"/>
                                        </p:tgtEl>
                                        <p:attrNameLst>
                                          <p:attrName>ppt_x</p:attrName>
                                        </p:attrNameLst>
                                      </p:cBhvr>
                                      <p:tavLst>
                                        <p:tav tm="0">
                                          <p:val>
                                            <p:strVal val="0-#ppt_w/2"/>
                                          </p:val>
                                        </p:tav>
                                        <p:tav tm="100000">
                                          <p:val>
                                            <p:strVal val="#ppt_x"/>
                                          </p:val>
                                        </p:tav>
                                      </p:tavLst>
                                    </p:anim>
                                    <p:anim calcmode="lin" valueType="num">
                                      <p:cBhvr additive="base">
                                        <p:cTn id="8" dur="500" fill="hold"/>
                                        <p:tgtEl>
                                          <p:spTgt spid="4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43"/>
                                        </p:tgtEl>
                                        <p:attrNameLst>
                                          <p:attrName>style.visibility</p:attrName>
                                        </p:attrNameLst>
                                      </p:cBhvr>
                                      <p:to>
                                        <p:strVal val="visible"/>
                                      </p:to>
                                    </p:set>
                                    <p:anim calcmode="lin" valueType="num">
                                      <p:cBhvr additive="base">
                                        <p:cTn id="11" dur="500" fill="hold"/>
                                        <p:tgtEl>
                                          <p:spTgt spid="43"/>
                                        </p:tgtEl>
                                        <p:attrNameLst>
                                          <p:attrName>ppt_x</p:attrName>
                                        </p:attrNameLst>
                                      </p:cBhvr>
                                      <p:tavLst>
                                        <p:tav tm="0">
                                          <p:val>
                                            <p:strVal val="0-#ppt_w/2"/>
                                          </p:val>
                                        </p:tav>
                                        <p:tav tm="100000">
                                          <p:val>
                                            <p:strVal val="#ppt_x"/>
                                          </p:val>
                                        </p:tav>
                                      </p:tavLst>
                                    </p:anim>
                                    <p:anim calcmode="lin" valueType="num">
                                      <p:cBhvr additive="base">
                                        <p:cTn id="12" dur="500" fill="hold"/>
                                        <p:tgtEl>
                                          <p:spTgt spid="4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0C913308-F349-4B6D-A68A-DD1791B4A57B}" type="slidenum">
              <a:rPr lang="zh-CN" altLang="en-US" smtClean="0"/>
              <a:t>60</a:t>
            </a:fld>
            <a:endParaRPr lang="zh-CN" altLang="en-US"/>
          </a:p>
        </p:txBody>
      </p:sp>
      <p:sp>
        <p:nvSpPr>
          <p:cNvPr id="3" name="标题 2"/>
          <p:cNvSpPr>
            <a:spLocks noGrp="1"/>
          </p:cNvSpPr>
          <p:nvPr>
            <p:ph type="title"/>
          </p:nvPr>
        </p:nvSpPr>
        <p:spPr/>
        <p:txBody>
          <a:bodyPr/>
          <a:lstStyle/>
          <a:p>
            <a:r>
              <a:rPr lang="en-US" altLang="zh-CN" dirty="0">
                <a:latin typeface="+mn-lt"/>
              </a:rPr>
              <a:t>NFA</a:t>
            </a:r>
            <a:r>
              <a:rPr lang="zh-CN" altLang="en-US" dirty="0">
                <a:latin typeface="+mn-lt"/>
              </a:rPr>
              <a:t>→</a:t>
            </a:r>
            <a:r>
              <a:rPr lang="en-US" altLang="zh-CN" dirty="0">
                <a:latin typeface="+mn-lt"/>
              </a:rPr>
              <a:t>DFA</a:t>
            </a:r>
            <a:endParaRPr lang="zh-CN" altLang="en-US" dirty="0">
              <a:latin typeface="+mn-lt"/>
            </a:endParaRPr>
          </a:p>
        </p:txBody>
      </p:sp>
      <p:sp>
        <p:nvSpPr>
          <p:cNvPr id="7" name="Rectangle 2"/>
          <p:cNvSpPr txBox="1">
            <a:spLocks noChangeArrowheads="1"/>
          </p:cNvSpPr>
          <p:nvPr/>
        </p:nvSpPr>
        <p:spPr bwMode="auto">
          <a:xfrm>
            <a:off x="72882" y="1275842"/>
            <a:ext cx="9071118" cy="1542901"/>
          </a:xfrm>
          <a:prstGeom prst="rect">
            <a:avLst/>
          </a:prstGeom>
          <a:solidFill>
            <a:srgbClr val="FFFFFF"/>
          </a:solidFill>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buFont typeface="Wingdings" panose="05000000000000000000" pitchFamily="2" charset="2"/>
              <a:buNone/>
            </a:pPr>
            <a:r>
              <a:rPr lang="zh-CN" altLang="en-US" sz="2600" dirty="0"/>
              <a:t>对于</a:t>
            </a:r>
            <a:r>
              <a:rPr lang="en-US" altLang="zh-CN" sz="2600" dirty="0"/>
              <a:t>DFA</a:t>
            </a:r>
            <a:r>
              <a:rPr lang="zh-CN" altLang="en-US" sz="2600" dirty="0"/>
              <a:t>的任意状态</a:t>
            </a:r>
            <a:endParaRPr lang="en-US" altLang="zh-CN" sz="2600" dirty="0"/>
          </a:p>
          <a:p>
            <a:pPr>
              <a:buFont typeface="Wingdings" panose="05000000000000000000" pitchFamily="2" charset="2"/>
              <a:buNone/>
            </a:pPr>
            <a:r>
              <a:rPr lang="zh-CN" altLang="en-US" sz="2600" dirty="0"/>
              <a:t>若    是</a:t>
            </a:r>
            <a:r>
              <a:rPr lang="en-US" altLang="zh-CN" sz="2600" dirty="0"/>
              <a:t>NFA</a:t>
            </a:r>
            <a:r>
              <a:rPr lang="zh-CN" altLang="en-US" sz="2600" dirty="0"/>
              <a:t>的接受状态，则                          是</a:t>
            </a:r>
            <a:r>
              <a:rPr lang="en-US" altLang="zh-CN" sz="2600" dirty="0"/>
              <a:t>DFA</a:t>
            </a:r>
            <a:r>
              <a:rPr lang="zh-CN" altLang="en-US" sz="2600" dirty="0"/>
              <a:t>的接受状态</a:t>
            </a:r>
            <a:endParaRPr lang="en-US" altLang="zh-CN" sz="2600" dirty="0"/>
          </a:p>
          <a:p>
            <a:pPr>
              <a:buFont typeface="Wingdings" panose="05000000000000000000" pitchFamily="2" charset="2"/>
              <a:buNone/>
            </a:pPr>
            <a:r>
              <a:rPr lang="en-US" altLang="zh-CN" sz="2600" dirty="0"/>
              <a:t>        </a:t>
            </a:r>
          </a:p>
        </p:txBody>
      </p:sp>
      <p:graphicFrame>
        <p:nvGraphicFramePr>
          <p:cNvPr id="8" name="Object 3"/>
          <p:cNvGraphicFramePr>
            <a:graphicFrameLocks noChangeAspect="1"/>
          </p:cNvGraphicFramePr>
          <p:nvPr>
            <p:extLst>
              <p:ext uri="{D42A27DB-BD31-4B8C-83A1-F6EECF244321}">
                <p14:modId xmlns:p14="http://schemas.microsoft.com/office/powerpoint/2010/main" val="3014114306"/>
              </p:ext>
            </p:extLst>
          </p:nvPr>
        </p:nvGraphicFramePr>
        <p:xfrm>
          <a:off x="3385941" y="1302345"/>
          <a:ext cx="2304131" cy="549256"/>
        </p:xfrm>
        <a:graphic>
          <a:graphicData uri="http://schemas.openxmlformats.org/presentationml/2006/ole">
            <mc:AlternateContent xmlns:mc="http://schemas.openxmlformats.org/markup-compatibility/2006">
              <mc:Choice xmlns:v="urn:schemas-microsoft-com:vml" Requires="v">
                <p:oleObj spid="_x0000_s35456" name="Equation" r:id="rId4" imgW="2768600" imgH="660400" progId="Equation.3">
                  <p:embed/>
                </p:oleObj>
              </mc:Choice>
              <mc:Fallback>
                <p:oleObj name="Equation" r:id="rId4" imgW="2768600" imgH="660400" progId="Equation.3">
                  <p:embed/>
                  <p:pic>
                    <p:nvPicPr>
                      <p:cNvPr id="8"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85941" y="1302345"/>
                        <a:ext cx="2304131" cy="549256"/>
                      </a:xfrm>
                      <a:prstGeom prst="rect">
                        <a:avLst/>
                      </a:prstGeom>
                      <a:noFill/>
                      <a:ln>
                        <a:noFill/>
                      </a:ln>
                      <a:effectLst/>
                    </p:spPr>
                  </p:pic>
                </p:oleObj>
              </mc:Fallback>
            </mc:AlternateContent>
          </a:graphicData>
        </a:graphic>
      </p:graphicFrame>
      <p:graphicFrame>
        <p:nvGraphicFramePr>
          <p:cNvPr id="9" name="Object 4"/>
          <p:cNvGraphicFramePr>
            <a:graphicFrameLocks noChangeAspect="1"/>
          </p:cNvGraphicFramePr>
          <p:nvPr>
            <p:extLst>
              <p:ext uri="{D42A27DB-BD31-4B8C-83A1-F6EECF244321}">
                <p14:modId xmlns:p14="http://schemas.microsoft.com/office/powerpoint/2010/main" val="1234696285"/>
              </p:ext>
            </p:extLst>
          </p:nvPr>
        </p:nvGraphicFramePr>
        <p:xfrm>
          <a:off x="518691" y="1760436"/>
          <a:ext cx="360040" cy="481596"/>
        </p:xfrm>
        <a:graphic>
          <a:graphicData uri="http://schemas.openxmlformats.org/presentationml/2006/ole">
            <mc:AlternateContent xmlns:mc="http://schemas.openxmlformats.org/markup-compatibility/2006">
              <mc:Choice xmlns:v="urn:schemas-microsoft-com:vml" Requires="v">
                <p:oleObj spid="_x0000_s35457" name="Equation" r:id="rId6" imgW="495300" imgH="660400" progId="Equation.3">
                  <p:embed/>
                </p:oleObj>
              </mc:Choice>
              <mc:Fallback>
                <p:oleObj name="Equation" r:id="rId6" imgW="495300" imgH="660400" progId="Equation.3">
                  <p:embed/>
                  <p:pic>
                    <p:nvPicPr>
                      <p:cNvPr id="9" name="Object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8691" y="1760436"/>
                        <a:ext cx="360040" cy="481596"/>
                      </a:xfrm>
                      <a:prstGeom prst="rect">
                        <a:avLst/>
                      </a:prstGeom>
                      <a:noFill/>
                      <a:ln>
                        <a:noFill/>
                      </a:ln>
                      <a:effectLst/>
                    </p:spPr>
                  </p:pic>
                </p:oleObj>
              </mc:Fallback>
            </mc:AlternateContent>
          </a:graphicData>
        </a:graphic>
      </p:graphicFrame>
      <p:graphicFrame>
        <p:nvGraphicFramePr>
          <p:cNvPr id="10" name="Object 5"/>
          <p:cNvGraphicFramePr>
            <a:graphicFrameLocks noChangeAspect="1"/>
          </p:cNvGraphicFramePr>
          <p:nvPr>
            <p:extLst>
              <p:ext uri="{D42A27DB-BD31-4B8C-83A1-F6EECF244321}">
                <p14:modId xmlns:p14="http://schemas.microsoft.com/office/powerpoint/2010/main" val="2991544198"/>
              </p:ext>
            </p:extLst>
          </p:nvPr>
        </p:nvGraphicFramePr>
        <p:xfrm>
          <a:off x="4096527" y="1790845"/>
          <a:ext cx="2088232" cy="498702"/>
        </p:xfrm>
        <a:graphic>
          <a:graphicData uri="http://schemas.openxmlformats.org/presentationml/2006/ole">
            <mc:AlternateContent xmlns:mc="http://schemas.openxmlformats.org/markup-compatibility/2006">
              <mc:Choice xmlns:v="urn:schemas-microsoft-com:vml" Requires="v">
                <p:oleObj spid="_x0000_s35458" name="Equation" r:id="rId8" imgW="2768600" imgH="660400" progId="Equation.3">
                  <p:embed/>
                </p:oleObj>
              </mc:Choice>
              <mc:Fallback>
                <p:oleObj name="Equation" r:id="rId8" imgW="2768600" imgH="660400" progId="Equation.3">
                  <p:embed/>
                  <p:pic>
                    <p:nvPicPr>
                      <p:cNvPr id="10"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96527" y="1790845"/>
                        <a:ext cx="2088232" cy="498702"/>
                      </a:xfrm>
                      <a:prstGeom prst="rect">
                        <a:avLst/>
                      </a:prstGeom>
                      <a:noFill/>
                      <a:ln>
                        <a:noFill/>
                      </a:ln>
                      <a:effectLst/>
                    </p:spPr>
                  </p:pic>
                </p:oleObj>
              </mc:Fallback>
            </mc:AlternateContent>
          </a:graphicData>
        </a:graphic>
      </p:graphicFrame>
      <p:sp>
        <p:nvSpPr>
          <p:cNvPr id="11" name="Text Box 6"/>
          <p:cNvSpPr txBox="1">
            <a:spLocks noChangeArrowheads="1"/>
          </p:cNvSpPr>
          <p:nvPr/>
        </p:nvSpPr>
        <p:spPr bwMode="auto">
          <a:xfrm>
            <a:off x="250503" y="759079"/>
            <a:ext cx="1604927" cy="584775"/>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spcBef>
                <a:spcPct val="20000"/>
              </a:spcBef>
            </a:pPr>
            <a:r>
              <a:rPr kumimoji="0" lang="en-US" altLang="zh-CN" sz="3200" b="0" dirty="0">
                <a:solidFill>
                  <a:srgbClr val="FF0000"/>
                </a:solidFill>
                <a:latin typeface="Comic Sans MS" panose="030F0702030302020204" pitchFamily="66" charset="0"/>
              </a:rPr>
              <a:t>Step 4:</a:t>
            </a:r>
          </a:p>
        </p:txBody>
      </p:sp>
      <p:graphicFrame>
        <p:nvGraphicFramePr>
          <p:cNvPr id="48" name="Object 39"/>
          <p:cNvGraphicFramePr>
            <a:graphicFrameLocks noChangeAspect="1"/>
          </p:cNvGraphicFramePr>
          <p:nvPr>
            <p:extLst>
              <p:ext uri="{D42A27DB-BD31-4B8C-83A1-F6EECF244321}">
                <p14:modId xmlns:p14="http://schemas.microsoft.com/office/powerpoint/2010/main" val="352425977"/>
              </p:ext>
            </p:extLst>
          </p:nvPr>
        </p:nvGraphicFramePr>
        <p:xfrm>
          <a:off x="6602900" y="2724670"/>
          <a:ext cx="1181100" cy="520700"/>
        </p:xfrm>
        <a:graphic>
          <a:graphicData uri="http://schemas.openxmlformats.org/presentationml/2006/ole">
            <mc:AlternateContent xmlns:mc="http://schemas.openxmlformats.org/markup-compatibility/2006">
              <mc:Choice xmlns:v="urn:schemas-microsoft-com:vml" Requires="v">
                <p:oleObj spid="_x0000_s35459" name="Equation" r:id="rId9" imgW="1180465" imgH="520700" progId="Equation.3">
                  <p:embed/>
                </p:oleObj>
              </mc:Choice>
              <mc:Fallback>
                <p:oleObj name="Equation" r:id="rId9" imgW="1180465" imgH="520700" progId="Equation.3">
                  <p:embed/>
                  <p:pic>
                    <p:nvPicPr>
                      <p:cNvPr id="48" name="Object 3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602900" y="2724670"/>
                        <a:ext cx="1181100" cy="520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9" name="Object 40"/>
          <p:cNvGraphicFramePr>
            <a:graphicFrameLocks noChangeAspect="1"/>
          </p:cNvGraphicFramePr>
          <p:nvPr>
            <p:extLst>
              <p:ext uri="{D42A27DB-BD31-4B8C-83A1-F6EECF244321}">
                <p14:modId xmlns:p14="http://schemas.microsoft.com/office/powerpoint/2010/main" val="840676208"/>
              </p:ext>
            </p:extLst>
          </p:nvPr>
        </p:nvGraphicFramePr>
        <p:xfrm>
          <a:off x="6101250" y="5318755"/>
          <a:ext cx="2184400" cy="520700"/>
        </p:xfrm>
        <a:graphic>
          <a:graphicData uri="http://schemas.openxmlformats.org/presentationml/2006/ole">
            <mc:AlternateContent xmlns:mc="http://schemas.openxmlformats.org/markup-compatibility/2006">
              <mc:Choice xmlns:v="urn:schemas-microsoft-com:vml" Requires="v">
                <p:oleObj spid="_x0000_s35460" name="Equation" r:id="rId11" imgW="2184400" imgH="520700" progId="Equation.3">
                  <p:embed/>
                </p:oleObj>
              </mc:Choice>
              <mc:Fallback>
                <p:oleObj name="Equation" r:id="rId11" imgW="2184400" imgH="520700" progId="Equation.3">
                  <p:embed/>
                  <p:pic>
                    <p:nvPicPr>
                      <p:cNvPr id="49" name="Object 40"/>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101250" y="5318755"/>
                        <a:ext cx="2184400" cy="520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52" name="组合 51"/>
          <p:cNvGrpSpPr/>
          <p:nvPr/>
        </p:nvGrpSpPr>
        <p:grpSpPr>
          <a:xfrm>
            <a:off x="339584" y="2374187"/>
            <a:ext cx="5845175" cy="1528883"/>
            <a:chOff x="239355" y="3013936"/>
            <a:chExt cx="6416675" cy="1678366"/>
          </a:xfrm>
        </p:grpSpPr>
        <p:sp>
          <p:nvSpPr>
            <p:cNvPr id="12" name="Oval 3"/>
            <p:cNvSpPr>
              <a:spLocks noChangeArrowheads="1"/>
            </p:cNvSpPr>
            <p:nvPr/>
          </p:nvSpPr>
          <p:spPr bwMode="auto">
            <a:xfrm>
              <a:off x="1931630" y="3562002"/>
              <a:ext cx="609600" cy="609600"/>
            </a:xfrm>
            <a:prstGeom prst="ellipse">
              <a:avLst/>
            </a:prstGeom>
            <a:noFill/>
            <a:ln w="952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3" name="Oval 4"/>
            <p:cNvSpPr>
              <a:spLocks noChangeArrowheads="1"/>
            </p:cNvSpPr>
            <p:nvPr/>
          </p:nvSpPr>
          <p:spPr bwMode="auto">
            <a:xfrm>
              <a:off x="3989030" y="3562002"/>
              <a:ext cx="609600" cy="609600"/>
            </a:xfrm>
            <a:prstGeom prst="ellipse">
              <a:avLst/>
            </a:prstGeom>
            <a:noFill/>
            <a:ln w="952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4" name="Oval 5"/>
            <p:cNvSpPr>
              <a:spLocks noChangeArrowheads="1"/>
            </p:cNvSpPr>
            <p:nvPr/>
          </p:nvSpPr>
          <p:spPr bwMode="auto">
            <a:xfrm>
              <a:off x="6046430" y="3562002"/>
              <a:ext cx="609600" cy="609600"/>
            </a:xfrm>
            <a:prstGeom prst="ellipse">
              <a:avLst/>
            </a:prstGeom>
            <a:noFill/>
            <a:ln w="952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5" name="Line 6"/>
            <p:cNvSpPr>
              <a:spLocks noChangeShapeType="1"/>
            </p:cNvSpPr>
            <p:nvPr/>
          </p:nvSpPr>
          <p:spPr bwMode="auto">
            <a:xfrm>
              <a:off x="2541230" y="3866802"/>
              <a:ext cx="1371600" cy="0"/>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 name="Line 7"/>
            <p:cNvSpPr>
              <a:spLocks noChangeShapeType="1"/>
            </p:cNvSpPr>
            <p:nvPr/>
          </p:nvSpPr>
          <p:spPr bwMode="auto">
            <a:xfrm>
              <a:off x="4674830" y="3866802"/>
              <a:ext cx="1371600" cy="0"/>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 name="Oval 8"/>
            <p:cNvSpPr>
              <a:spLocks noChangeArrowheads="1"/>
            </p:cNvSpPr>
            <p:nvPr/>
          </p:nvSpPr>
          <p:spPr bwMode="auto">
            <a:xfrm>
              <a:off x="3912830" y="3485802"/>
              <a:ext cx="762000" cy="762000"/>
            </a:xfrm>
            <a:prstGeom prst="ellipse">
              <a:avLst/>
            </a:prstGeom>
            <a:noFill/>
            <a:ln w="952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8" name="Freeform 9"/>
            <p:cNvSpPr/>
            <p:nvPr/>
          </p:nvSpPr>
          <p:spPr bwMode="auto">
            <a:xfrm>
              <a:off x="3874730" y="3075779"/>
              <a:ext cx="762000" cy="486223"/>
            </a:xfrm>
            <a:custGeom>
              <a:avLst/>
              <a:gdLst>
                <a:gd name="T0" fmla="*/ 2147483646 w 480"/>
                <a:gd name="T1" fmla="*/ 2147483646 h 400"/>
                <a:gd name="T2" fmla="*/ 2147483646 w 480"/>
                <a:gd name="T3" fmla="*/ 2147483646 h 400"/>
                <a:gd name="T4" fmla="*/ 2147483646 w 480"/>
                <a:gd name="T5" fmla="*/ 2147483646 h 400"/>
                <a:gd name="T6" fmla="*/ 2147483646 w 480"/>
                <a:gd name="T7" fmla="*/ 2147483646 h 400"/>
                <a:gd name="T8" fmla="*/ 2147483646 w 480"/>
                <a:gd name="T9" fmla="*/ 2147483646 h 4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80" h="400">
                  <a:moveTo>
                    <a:pt x="120" y="400"/>
                  </a:moveTo>
                  <a:cubicBezTo>
                    <a:pt x="60" y="288"/>
                    <a:pt x="0" y="176"/>
                    <a:pt x="24" y="112"/>
                  </a:cubicBezTo>
                  <a:cubicBezTo>
                    <a:pt x="48" y="48"/>
                    <a:pt x="192" y="24"/>
                    <a:pt x="264" y="16"/>
                  </a:cubicBezTo>
                  <a:cubicBezTo>
                    <a:pt x="336" y="8"/>
                    <a:pt x="432" y="0"/>
                    <a:pt x="456" y="64"/>
                  </a:cubicBezTo>
                  <a:cubicBezTo>
                    <a:pt x="480" y="128"/>
                    <a:pt x="444" y="264"/>
                    <a:pt x="408" y="400"/>
                  </a:cubicBezTo>
                </a:path>
              </a:pathLst>
            </a:custGeom>
            <a:noFill/>
            <a:ln w="9525" cap="flat"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 name="Freeform 10"/>
            <p:cNvSpPr/>
            <p:nvPr/>
          </p:nvSpPr>
          <p:spPr bwMode="auto">
            <a:xfrm>
              <a:off x="2236430" y="4095402"/>
              <a:ext cx="3898900" cy="596900"/>
            </a:xfrm>
            <a:custGeom>
              <a:avLst/>
              <a:gdLst>
                <a:gd name="T0" fmla="*/ 2147483646 w 2456"/>
                <a:gd name="T1" fmla="*/ 0 h 376"/>
                <a:gd name="T2" fmla="*/ 2147483646 w 2456"/>
                <a:gd name="T3" fmla="*/ 2147483646 h 376"/>
                <a:gd name="T4" fmla="*/ 2147483646 w 2456"/>
                <a:gd name="T5" fmla="*/ 2147483646 h 376"/>
                <a:gd name="T6" fmla="*/ 0 w 2456"/>
                <a:gd name="T7" fmla="*/ 2147483646 h 37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456" h="376">
                  <a:moveTo>
                    <a:pt x="2448" y="0"/>
                  </a:moveTo>
                  <a:cubicBezTo>
                    <a:pt x="2452" y="116"/>
                    <a:pt x="2456" y="232"/>
                    <a:pt x="2112" y="288"/>
                  </a:cubicBezTo>
                  <a:cubicBezTo>
                    <a:pt x="1768" y="344"/>
                    <a:pt x="736" y="376"/>
                    <a:pt x="384" y="336"/>
                  </a:cubicBezTo>
                  <a:cubicBezTo>
                    <a:pt x="32" y="296"/>
                    <a:pt x="16" y="172"/>
                    <a:pt x="0" y="48"/>
                  </a:cubicBezTo>
                </a:path>
              </a:pathLst>
            </a:custGeom>
            <a:noFill/>
            <a:ln w="9525" cap="flat"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 name="Line 11"/>
            <p:cNvSpPr>
              <a:spLocks noChangeShapeType="1"/>
            </p:cNvSpPr>
            <p:nvPr/>
          </p:nvSpPr>
          <p:spPr bwMode="auto">
            <a:xfrm>
              <a:off x="1398230" y="3866802"/>
              <a:ext cx="533400" cy="0"/>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21" name="Object 12"/>
            <p:cNvGraphicFramePr>
              <a:graphicFrameLocks noChangeAspect="1"/>
            </p:cNvGraphicFramePr>
            <p:nvPr>
              <p:extLst>
                <p:ext uri="{D42A27DB-BD31-4B8C-83A1-F6EECF244321}">
                  <p14:modId xmlns:p14="http://schemas.microsoft.com/office/powerpoint/2010/main" val="3471146130"/>
                </p:ext>
              </p:extLst>
            </p:nvPr>
          </p:nvGraphicFramePr>
          <p:xfrm>
            <a:off x="3074630" y="3562002"/>
            <a:ext cx="265113" cy="279400"/>
          </p:xfrm>
          <a:graphic>
            <a:graphicData uri="http://schemas.openxmlformats.org/presentationml/2006/ole">
              <mc:AlternateContent xmlns:mc="http://schemas.openxmlformats.org/markup-compatibility/2006">
                <mc:Choice xmlns:v="urn:schemas-microsoft-com:vml" Requires="v">
                  <p:oleObj spid="_x0000_s35461" name="Equation" r:id="rId13" imgW="266700" imgH="279400" progId="Equation.3">
                    <p:embed/>
                  </p:oleObj>
                </mc:Choice>
                <mc:Fallback>
                  <p:oleObj name="Equation" r:id="rId13" imgW="266700" imgH="279400" progId="Equation.3">
                    <p:embed/>
                    <p:pic>
                      <p:nvPicPr>
                        <p:cNvPr id="21" name="Object 12"/>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074630" y="3562002"/>
                          <a:ext cx="265113" cy="279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2" name="Object 13"/>
            <p:cNvGraphicFramePr>
              <a:graphicFrameLocks noChangeAspect="1"/>
            </p:cNvGraphicFramePr>
            <p:nvPr>
              <p:extLst>
                <p:ext uri="{D42A27DB-BD31-4B8C-83A1-F6EECF244321}">
                  <p14:modId xmlns:p14="http://schemas.microsoft.com/office/powerpoint/2010/main" val="701645402"/>
                </p:ext>
              </p:extLst>
            </p:nvPr>
          </p:nvGraphicFramePr>
          <p:xfrm>
            <a:off x="4827230" y="4247802"/>
            <a:ext cx="252413" cy="392113"/>
          </p:xfrm>
          <a:graphic>
            <a:graphicData uri="http://schemas.openxmlformats.org/presentationml/2006/ole">
              <mc:AlternateContent xmlns:mc="http://schemas.openxmlformats.org/markup-compatibility/2006">
                <mc:Choice xmlns:v="urn:schemas-microsoft-com:vml" Requires="v">
                  <p:oleObj spid="_x0000_s35462" name="Equation" r:id="rId15" imgW="254000" imgH="393700" progId="Equation.3">
                    <p:embed/>
                  </p:oleObj>
                </mc:Choice>
                <mc:Fallback>
                  <p:oleObj name="Equation" r:id="rId15" imgW="254000" imgH="393700" progId="Equation.3">
                    <p:embed/>
                    <p:pic>
                      <p:nvPicPr>
                        <p:cNvPr id="22" name="Object 13"/>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827230" y="4247802"/>
                          <a:ext cx="252413" cy="392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3" name="Object 14"/>
            <p:cNvGraphicFramePr>
              <a:graphicFrameLocks noChangeAspect="1"/>
            </p:cNvGraphicFramePr>
            <p:nvPr>
              <p:extLst>
                <p:ext uri="{D42A27DB-BD31-4B8C-83A1-F6EECF244321}">
                  <p14:modId xmlns:p14="http://schemas.microsoft.com/office/powerpoint/2010/main" val="4129419350"/>
                </p:ext>
              </p:extLst>
            </p:nvPr>
          </p:nvGraphicFramePr>
          <p:xfrm>
            <a:off x="4583156" y="3013936"/>
            <a:ext cx="265113" cy="279400"/>
          </p:xfrm>
          <a:graphic>
            <a:graphicData uri="http://schemas.openxmlformats.org/presentationml/2006/ole">
              <mc:AlternateContent xmlns:mc="http://schemas.openxmlformats.org/markup-compatibility/2006">
                <mc:Choice xmlns:v="urn:schemas-microsoft-com:vml" Requires="v">
                  <p:oleObj spid="_x0000_s35463" name="Equation" r:id="rId17" imgW="266700" imgH="279400" progId="Equation.3">
                    <p:embed/>
                  </p:oleObj>
                </mc:Choice>
                <mc:Fallback>
                  <p:oleObj name="Equation" r:id="rId17" imgW="266700" imgH="279400" progId="Equation.3">
                    <p:embed/>
                    <p:pic>
                      <p:nvPicPr>
                        <p:cNvPr id="23" name="Object 14"/>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583156" y="3013936"/>
                          <a:ext cx="265113" cy="279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4" name="Object 15"/>
            <p:cNvGraphicFramePr>
              <a:graphicFrameLocks noChangeAspect="1"/>
            </p:cNvGraphicFramePr>
            <p:nvPr>
              <p:extLst>
                <p:ext uri="{D42A27DB-BD31-4B8C-83A1-F6EECF244321}">
                  <p14:modId xmlns:p14="http://schemas.microsoft.com/office/powerpoint/2010/main" val="98502854"/>
                </p:ext>
              </p:extLst>
            </p:nvPr>
          </p:nvGraphicFramePr>
          <p:xfrm>
            <a:off x="5246330" y="3522315"/>
            <a:ext cx="327025" cy="360362"/>
          </p:xfrm>
          <a:graphic>
            <a:graphicData uri="http://schemas.openxmlformats.org/presentationml/2006/ole">
              <mc:AlternateContent xmlns:mc="http://schemas.openxmlformats.org/markup-compatibility/2006">
                <mc:Choice xmlns:v="urn:schemas-microsoft-com:vml" Requires="v">
                  <p:oleObj spid="_x0000_s35464" name="公式" r:id="rId18" imgW="127000" imgH="139700" progId="Equation.3">
                    <p:embed/>
                  </p:oleObj>
                </mc:Choice>
                <mc:Fallback>
                  <p:oleObj name="公式" r:id="rId18" imgW="127000" imgH="139700" progId="Equation.3">
                    <p:embed/>
                    <p:pic>
                      <p:nvPicPr>
                        <p:cNvPr id="24" name="Object 15"/>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5246330" y="3522315"/>
                          <a:ext cx="327025" cy="3603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5" name="Object 16"/>
            <p:cNvGraphicFramePr>
              <a:graphicFrameLocks noChangeAspect="1"/>
            </p:cNvGraphicFramePr>
            <p:nvPr>
              <p:extLst>
                <p:ext uri="{D42A27DB-BD31-4B8C-83A1-F6EECF244321}">
                  <p14:modId xmlns:p14="http://schemas.microsoft.com/office/powerpoint/2010/main" val="2566002820"/>
                </p:ext>
              </p:extLst>
            </p:nvPr>
          </p:nvGraphicFramePr>
          <p:xfrm>
            <a:off x="2007830" y="3562002"/>
            <a:ext cx="430213" cy="531813"/>
          </p:xfrm>
          <a:graphic>
            <a:graphicData uri="http://schemas.openxmlformats.org/presentationml/2006/ole">
              <mc:AlternateContent xmlns:mc="http://schemas.openxmlformats.org/markup-compatibility/2006">
                <mc:Choice xmlns:v="urn:schemas-microsoft-com:vml" Requires="v">
                  <p:oleObj spid="_x0000_s35465" name="Equation" r:id="rId20" imgW="431800" imgH="533400" progId="Equation.3">
                    <p:embed/>
                  </p:oleObj>
                </mc:Choice>
                <mc:Fallback>
                  <p:oleObj name="Equation" r:id="rId20" imgW="431800" imgH="533400" progId="Equation.3">
                    <p:embed/>
                    <p:pic>
                      <p:nvPicPr>
                        <p:cNvPr id="25" name="Object 16"/>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2007830" y="3562002"/>
                          <a:ext cx="430213" cy="5318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6" name="Object 17"/>
            <p:cNvGraphicFramePr>
              <a:graphicFrameLocks noChangeAspect="1"/>
            </p:cNvGraphicFramePr>
            <p:nvPr>
              <p:extLst>
                <p:ext uri="{D42A27DB-BD31-4B8C-83A1-F6EECF244321}">
                  <p14:modId xmlns:p14="http://schemas.microsoft.com/office/powerpoint/2010/main" val="1322444921"/>
                </p:ext>
              </p:extLst>
            </p:nvPr>
          </p:nvGraphicFramePr>
          <p:xfrm>
            <a:off x="4095393" y="3566765"/>
            <a:ext cx="368300" cy="520700"/>
          </p:xfrm>
          <a:graphic>
            <a:graphicData uri="http://schemas.openxmlformats.org/presentationml/2006/ole">
              <mc:AlternateContent xmlns:mc="http://schemas.openxmlformats.org/markup-compatibility/2006">
                <mc:Choice xmlns:v="urn:schemas-microsoft-com:vml" Requires="v">
                  <p:oleObj spid="_x0000_s35466" name="Equation" r:id="rId22" imgW="368300" imgH="520700" progId="Equation.3">
                    <p:embed/>
                  </p:oleObj>
                </mc:Choice>
                <mc:Fallback>
                  <p:oleObj name="Equation" r:id="rId22" imgW="368300" imgH="520700" progId="Equation.3">
                    <p:embed/>
                    <p:pic>
                      <p:nvPicPr>
                        <p:cNvPr id="26" name="Object 17"/>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4095393" y="3566765"/>
                          <a:ext cx="368300" cy="520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7" name="Object 18"/>
            <p:cNvGraphicFramePr>
              <a:graphicFrameLocks noChangeAspect="1"/>
            </p:cNvGraphicFramePr>
            <p:nvPr>
              <p:extLst>
                <p:ext uri="{D42A27DB-BD31-4B8C-83A1-F6EECF244321}">
                  <p14:modId xmlns:p14="http://schemas.microsoft.com/office/powerpoint/2010/main" val="3055296751"/>
                </p:ext>
              </p:extLst>
            </p:nvPr>
          </p:nvGraphicFramePr>
          <p:xfrm>
            <a:off x="6116280" y="3566765"/>
            <a:ext cx="442913" cy="520700"/>
          </p:xfrm>
          <a:graphic>
            <a:graphicData uri="http://schemas.openxmlformats.org/presentationml/2006/ole">
              <mc:AlternateContent xmlns:mc="http://schemas.openxmlformats.org/markup-compatibility/2006">
                <mc:Choice xmlns:v="urn:schemas-microsoft-com:vml" Requires="v">
                  <p:oleObj spid="_x0000_s35467" name="Equation" r:id="rId24" imgW="444500" imgH="520700" progId="Equation.3">
                    <p:embed/>
                  </p:oleObj>
                </mc:Choice>
                <mc:Fallback>
                  <p:oleObj name="Equation" r:id="rId24" imgW="444500" imgH="520700" progId="Equation.3">
                    <p:embed/>
                    <p:pic>
                      <p:nvPicPr>
                        <p:cNvPr id="27" name="Object 18"/>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6116280" y="3566765"/>
                          <a:ext cx="442913" cy="520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8" name="Text Box 19"/>
            <p:cNvSpPr txBox="1">
              <a:spLocks noChangeArrowheads="1"/>
            </p:cNvSpPr>
            <p:nvPr/>
          </p:nvSpPr>
          <p:spPr bwMode="auto">
            <a:xfrm>
              <a:off x="239355" y="3167351"/>
              <a:ext cx="911665" cy="4970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spcBef>
                  <a:spcPct val="20000"/>
                </a:spcBef>
              </a:pPr>
              <a:r>
                <a:rPr kumimoji="0" lang="en-US" altLang="zh-CN" sz="2400" dirty="0">
                  <a:solidFill>
                    <a:schemeClr val="accent2"/>
                  </a:solidFill>
                  <a:latin typeface="Comic Sans MS" panose="030F0702030302020204" pitchFamily="66" charset="0"/>
                </a:rPr>
                <a:t>NFA</a:t>
              </a:r>
              <a:endParaRPr kumimoji="0" lang="en-US" altLang="zh-CN" sz="2400" b="0" dirty="0">
                <a:solidFill>
                  <a:schemeClr val="accent2"/>
                </a:solidFill>
                <a:latin typeface="Comic Sans MS" panose="030F0702030302020204" pitchFamily="66" charset="0"/>
              </a:endParaRPr>
            </a:p>
          </p:txBody>
        </p:sp>
        <p:graphicFrame>
          <p:nvGraphicFramePr>
            <p:cNvPr id="50" name="Object 41"/>
            <p:cNvGraphicFramePr>
              <a:graphicFrameLocks noChangeAspect="1"/>
            </p:cNvGraphicFramePr>
            <p:nvPr>
              <p:extLst>
                <p:ext uri="{D42A27DB-BD31-4B8C-83A1-F6EECF244321}">
                  <p14:modId xmlns:p14="http://schemas.microsoft.com/office/powerpoint/2010/main" val="3910637324"/>
                </p:ext>
              </p:extLst>
            </p:nvPr>
          </p:nvGraphicFramePr>
          <p:xfrm>
            <a:off x="1322030" y="3218150"/>
            <a:ext cx="544513" cy="393700"/>
          </p:xfrm>
          <a:graphic>
            <a:graphicData uri="http://schemas.openxmlformats.org/presentationml/2006/ole">
              <mc:AlternateContent xmlns:mc="http://schemas.openxmlformats.org/markup-compatibility/2006">
                <mc:Choice xmlns:v="urn:schemas-microsoft-com:vml" Requires="v">
                  <p:oleObj spid="_x0000_s35468" name="Equation" r:id="rId26" imgW="546100" imgH="393700" progId="Equation.3">
                    <p:embed/>
                  </p:oleObj>
                </mc:Choice>
                <mc:Fallback>
                  <p:oleObj name="Equation" r:id="rId26" imgW="546100" imgH="393700" progId="Equation.3">
                    <p:embed/>
                    <p:pic>
                      <p:nvPicPr>
                        <p:cNvPr id="50" name="Object 41"/>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1322030" y="3218150"/>
                          <a:ext cx="544513" cy="393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53" name="组合 52"/>
          <p:cNvGrpSpPr/>
          <p:nvPr/>
        </p:nvGrpSpPr>
        <p:grpSpPr>
          <a:xfrm>
            <a:off x="329959" y="4111309"/>
            <a:ext cx="5531405" cy="2702067"/>
            <a:chOff x="179030" y="4674840"/>
            <a:chExt cx="7175500" cy="3505200"/>
          </a:xfrm>
        </p:grpSpPr>
        <p:sp>
          <p:nvSpPr>
            <p:cNvPr id="29" name="Text Box 20"/>
            <p:cNvSpPr txBox="1">
              <a:spLocks noChangeArrowheads="1"/>
            </p:cNvSpPr>
            <p:nvPr/>
          </p:nvSpPr>
          <p:spPr bwMode="auto">
            <a:xfrm>
              <a:off x="179030" y="4979640"/>
              <a:ext cx="81945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spcBef>
                  <a:spcPct val="20000"/>
                </a:spcBef>
              </a:pPr>
              <a:r>
                <a:rPr kumimoji="0" lang="en-US" altLang="zh-CN" sz="2400" dirty="0">
                  <a:solidFill>
                    <a:schemeClr val="accent2"/>
                  </a:solidFill>
                  <a:latin typeface="Comic Sans MS" panose="030F0702030302020204" pitchFamily="66" charset="0"/>
                </a:rPr>
                <a:t>DFA</a:t>
              </a:r>
              <a:endParaRPr kumimoji="0" lang="en-US" altLang="zh-CN" sz="2400" b="0" dirty="0">
                <a:solidFill>
                  <a:schemeClr val="accent2"/>
                </a:solidFill>
                <a:latin typeface="Comic Sans MS" panose="030F0702030302020204" pitchFamily="66" charset="0"/>
              </a:endParaRPr>
            </a:p>
          </p:txBody>
        </p:sp>
        <p:sp>
          <p:nvSpPr>
            <p:cNvPr id="30" name="Oval 21"/>
            <p:cNvSpPr>
              <a:spLocks noChangeArrowheads="1"/>
            </p:cNvSpPr>
            <p:nvPr/>
          </p:nvSpPr>
          <p:spPr bwMode="auto">
            <a:xfrm>
              <a:off x="1855430" y="5589240"/>
              <a:ext cx="1066800" cy="990600"/>
            </a:xfrm>
            <a:prstGeom prst="ellipse">
              <a:avLst/>
            </a:prstGeom>
            <a:noFill/>
            <a:ln w="952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aphicFrame>
          <p:nvGraphicFramePr>
            <p:cNvPr id="31" name="Object 22"/>
            <p:cNvGraphicFramePr>
              <a:graphicFrameLocks noChangeAspect="1"/>
            </p:cNvGraphicFramePr>
            <p:nvPr>
              <p:extLst>
                <p:ext uri="{D42A27DB-BD31-4B8C-83A1-F6EECF244321}">
                  <p14:modId xmlns:p14="http://schemas.microsoft.com/office/powerpoint/2010/main" val="2915722493"/>
                </p:ext>
              </p:extLst>
            </p:nvPr>
          </p:nvGraphicFramePr>
          <p:xfrm>
            <a:off x="2007830" y="5817840"/>
            <a:ext cx="773113" cy="531812"/>
          </p:xfrm>
          <a:graphic>
            <a:graphicData uri="http://schemas.openxmlformats.org/presentationml/2006/ole">
              <mc:AlternateContent xmlns:mc="http://schemas.openxmlformats.org/markup-compatibility/2006">
                <mc:Choice xmlns:v="urn:schemas-microsoft-com:vml" Requires="v">
                  <p:oleObj spid="_x0000_s35469" name="Equation" r:id="rId28" imgW="774065" imgH="533400" progId="Equation.3">
                    <p:embed/>
                  </p:oleObj>
                </mc:Choice>
                <mc:Fallback>
                  <p:oleObj name="Equation" r:id="rId28" imgW="774065" imgH="533400" progId="Equation.3">
                    <p:embed/>
                    <p:pic>
                      <p:nvPicPr>
                        <p:cNvPr id="31" name="Object 22"/>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2007830" y="5817840"/>
                          <a:ext cx="773113" cy="5318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2" name="Line 23"/>
            <p:cNvSpPr>
              <a:spLocks noChangeShapeType="1"/>
            </p:cNvSpPr>
            <p:nvPr/>
          </p:nvSpPr>
          <p:spPr bwMode="auto">
            <a:xfrm>
              <a:off x="1322030" y="6122640"/>
              <a:ext cx="533400" cy="0"/>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 name="Oval 24"/>
            <p:cNvSpPr>
              <a:spLocks noChangeArrowheads="1"/>
            </p:cNvSpPr>
            <p:nvPr/>
          </p:nvSpPr>
          <p:spPr bwMode="auto">
            <a:xfrm>
              <a:off x="4827230" y="5436840"/>
              <a:ext cx="1447800" cy="1371600"/>
            </a:xfrm>
            <a:prstGeom prst="ellipse">
              <a:avLst/>
            </a:prstGeom>
            <a:noFill/>
            <a:ln w="28575">
              <a:solidFill>
                <a:srgbClr val="FF00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4" name="Line 25"/>
            <p:cNvSpPr>
              <a:spLocks noChangeShapeType="1"/>
            </p:cNvSpPr>
            <p:nvPr/>
          </p:nvSpPr>
          <p:spPr bwMode="auto">
            <a:xfrm>
              <a:off x="2922230" y="6122640"/>
              <a:ext cx="1752600" cy="0"/>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35" name="Object 26"/>
            <p:cNvGraphicFramePr>
              <a:graphicFrameLocks noChangeAspect="1"/>
            </p:cNvGraphicFramePr>
            <p:nvPr>
              <p:extLst>
                <p:ext uri="{D42A27DB-BD31-4B8C-83A1-F6EECF244321}">
                  <p14:modId xmlns:p14="http://schemas.microsoft.com/office/powerpoint/2010/main" val="2104412138"/>
                </p:ext>
              </p:extLst>
            </p:nvPr>
          </p:nvGraphicFramePr>
          <p:xfrm>
            <a:off x="4903430" y="5894040"/>
            <a:ext cx="1320800" cy="520700"/>
          </p:xfrm>
          <a:graphic>
            <a:graphicData uri="http://schemas.openxmlformats.org/presentationml/2006/ole">
              <mc:AlternateContent xmlns:mc="http://schemas.openxmlformats.org/markup-compatibility/2006">
                <mc:Choice xmlns:v="urn:schemas-microsoft-com:vml" Requires="v">
                  <p:oleObj spid="_x0000_s35470" name="Equation" r:id="rId30" imgW="1320165" imgH="520700" progId="Equation.3">
                    <p:embed/>
                  </p:oleObj>
                </mc:Choice>
                <mc:Fallback>
                  <p:oleObj name="Equation" r:id="rId30" imgW="1320165" imgH="520700" progId="Equation.3">
                    <p:embed/>
                    <p:pic>
                      <p:nvPicPr>
                        <p:cNvPr id="35" name="Object 26"/>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4903430" y="5894040"/>
                          <a:ext cx="1320800" cy="520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6" name="Object 27"/>
            <p:cNvGraphicFramePr>
              <a:graphicFrameLocks noChangeAspect="1"/>
            </p:cNvGraphicFramePr>
            <p:nvPr>
              <p:extLst>
                <p:ext uri="{D42A27DB-BD31-4B8C-83A1-F6EECF244321}">
                  <p14:modId xmlns:p14="http://schemas.microsoft.com/office/powerpoint/2010/main" val="1720529417"/>
                </p:ext>
              </p:extLst>
            </p:nvPr>
          </p:nvGraphicFramePr>
          <p:xfrm>
            <a:off x="3684230" y="5741640"/>
            <a:ext cx="265113" cy="279400"/>
          </p:xfrm>
          <a:graphic>
            <a:graphicData uri="http://schemas.openxmlformats.org/presentationml/2006/ole">
              <mc:AlternateContent xmlns:mc="http://schemas.openxmlformats.org/markup-compatibility/2006">
                <mc:Choice xmlns:v="urn:schemas-microsoft-com:vml" Requires="v">
                  <p:oleObj spid="_x0000_s35471" name="Equation" r:id="rId32" imgW="266700" imgH="279400" progId="Equation.3">
                    <p:embed/>
                  </p:oleObj>
                </mc:Choice>
                <mc:Fallback>
                  <p:oleObj name="Equation" r:id="rId32" imgW="266700" imgH="279400" progId="Equation.3">
                    <p:embed/>
                    <p:pic>
                      <p:nvPicPr>
                        <p:cNvPr id="36" name="Object 27"/>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84230" y="5741640"/>
                          <a:ext cx="265113" cy="279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7" name="Oval 28"/>
            <p:cNvSpPr>
              <a:spLocks noChangeArrowheads="1"/>
            </p:cNvSpPr>
            <p:nvPr/>
          </p:nvSpPr>
          <p:spPr bwMode="auto">
            <a:xfrm>
              <a:off x="3379430" y="7189440"/>
              <a:ext cx="1066800" cy="990600"/>
            </a:xfrm>
            <a:prstGeom prst="ellipse">
              <a:avLst/>
            </a:prstGeom>
            <a:noFill/>
            <a:ln w="952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8" name="Line 29"/>
            <p:cNvSpPr>
              <a:spLocks noChangeShapeType="1"/>
            </p:cNvSpPr>
            <p:nvPr/>
          </p:nvSpPr>
          <p:spPr bwMode="auto">
            <a:xfrm>
              <a:off x="2693630" y="6503640"/>
              <a:ext cx="838200" cy="838200"/>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39" name="Object 30"/>
            <p:cNvGraphicFramePr>
              <a:graphicFrameLocks noChangeAspect="1"/>
            </p:cNvGraphicFramePr>
            <p:nvPr>
              <p:extLst>
                <p:ext uri="{D42A27DB-BD31-4B8C-83A1-F6EECF244321}">
                  <p14:modId xmlns:p14="http://schemas.microsoft.com/office/powerpoint/2010/main" val="1126060191"/>
                </p:ext>
              </p:extLst>
            </p:nvPr>
          </p:nvGraphicFramePr>
          <p:xfrm>
            <a:off x="3684230" y="7494240"/>
            <a:ext cx="392113" cy="381000"/>
          </p:xfrm>
          <a:graphic>
            <a:graphicData uri="http://schemas.openxmlformats.org/presentationml/2006/ole">
              <mc:AlternateContent xmlns:mc="http://schemas.openxmlformats.org/markup-compatibility/2006">
                <mc:Choice xmlns:v="urn:schemas-microsoft-com:vml" Requires="v">
                  <p:oleObj spid="_x0000_s35472" name="Equation" r:id="rId33" imgW="393700" imgH="381000" progId="Equation.3">
                    <p:embed/>
                  </p:oleObj>
                </mc:Choice>
                <mc:Fallback>
                  <p:oleObj name="Equation" r:id="rId33" imgW="393700" imgH="381000" progId="Equation.3">
                    <p:embed/>
                    <p:pic>
                      <p:nvPicPr>
                        <p:cNvPr id="39" name="Object 30"/>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3684230" y="7494240"/>
                          <a:ext cx="392113" cy="381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0" name="Object 31"/>
            <p:cNvGraphicFramePr>
              <a:graphicFrameLocks noChangeAspect="1"/>
            </p:cNvGraphicFramePr>
            <p:nvPr>
              <p:extLst>
                <p:ext uri="{D42A27DB-BD31-4B8C-83A1-F6EECF244321}">
                  <p14:modId xmlns:p14="http://schemas.microsoft.com/office/powerpoint/2010/main" val="2447581405"/>
                </p:ext>
              </p:extLst>
            </p:nvPr>
          </p:nvGraphicFramePr>
          <p:xfrm>
            <a:off x="3150830" y="6503640"/>
            <a:ext cx="252413" cy="392112"/>
          </p:xfrm>
          <a:graphic>
            <a:graphicData uri="http://schemas.openxmlformats.org/presentationml/2006/ole">
              <mc:AlternateContent xmlns:mc="http://schemas.openxmlformats.org/markup-compatibility/2006">
                <mc:Choice xmlns:v="urn:schemas-microsoft-com:vml" Requires="v">
                  <p:oleObj spid="_x0000_s35473" name="Equation" r:id="rId35" imgW="254000" imgH="393700" progId="Equation.3">
                    <p:embed/>
                  </p:oleObj>
                </mc:Choice>
                <mc:Fallback>
                  <p:oleObj name="Equation" r:id="rId35" imgW="254000" imgH="393700" progId="Equation.3">
                    <p:embed/>
                    <p:pic>
                      <p:nvPicPr>
                        <p:cNvPr id="40" name="Object 31"/>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150830" y="6503640"/>
                          <a:ext cx="252413" cy="392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1" name="Freeform 32"/>
            <p:cNvSpPr/>
            <p:nvPr/>
          </p:nvSpPr>
          <p:spPr bwMode="auto">
            <a:xfrm>
              <a:off x="6198830" y="4827240"/>
              <a:ext cx="1155700" cy="1041400"/>
            </a:xfrm>
            <a:custGeom>
              <a:avLst/>
              <a:gdLst>
                <a:gd name="T0" fmla="*/ 0 w 728"/>
                <a:gd name="T1" fmla="*/ 2147483646 h 656"/>
                <a:gd name="T2" fmla="*/ 2147483646 w 728"/>
                <a:gd name="T3" fmla="*/ 2147483646 h 656"/>
                <a:gd name="T4" fmla="*/ 2147483646 w 728"/>
                <a:gd name="T5" fmla="*/ 2147483646 h 656"/>
                <a:gd name="T6" fmla="*/ 2147483646 w 728"/>
                <a:gd name="T7" fmla="*/ 2147483646 h 656"/>
                <a:gd name="T8" fmla="*/ 2147483646 w 728"/>
                <a:gd name="T9" fmla="*/ 2147483646 h 6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28" h="656">
                  <a:moveTo>
                    <a:pt x="0" y="416"/>
                  </a:moveTo>
                  <a:cubicBezTo>
                    <a:pt x="40" y="240"/>
                    <a:pt x="80" y="64"/>
                    <a:pt x="192" y="32"/>
                  </a:cubicBezTo>
                  <a:cubicBezTo>
                    <a:pt x="304" y="0"/>
                    <a:pt x="616" y="144"/>
                    <a:pt x="672" y="224"/>
                  </a:cubicBezTo>
                  <a:cubicBezTo>
                    <a:pt x="728" y="304"/>
                    <a:pt x="616" y="440"/>
                    <a:pt x="528" y="512"/>
                  </a:cubicBezTo>
                  <a:cubicBezTo>
                    <a:pt x="440" y="584"/>
                    <a:pt x="292" y="620"/>
                    <a:pt x="144" y="656"/>
                  </a:cubicBezTo>
                </a:path>
              </a:pathLst>
            </a:custGeom>
            <a:noFill/>
            <a:ln w="9525" cap="flat"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42" name="Object 33"/>
            <p:cNvGraphicFramePr>
              <a:graphicFrameLocks noChangeAspect="1"/>
            </p:cNvGraphicFramePr>
            <p:nvPr>
              <p:extLst>
                <p:ext uri="{D42A27DB-BD31-4B8C-83A1-F6EECF244321}">
                  <p14:modId xmlns:p14="http://schemas.microsoft.com/office/powerpoint/2010/main" val="2949215443"/>
                </p:ext>
              </p:extLst>
            </p:nvPr>
          </p:nvGraphicFramePr>
          <p:xfrm>
            <a:off x="6960830" y="4674840"/>
            <a:ext cx="265113" cy="279400"/>
          </p:xfrm>
          <a:graphic>
            <a:graphicData uri="http://schemas.openxmlformats.org/presentationml/2006/ole">
              <mc:AlternateContent xmlns:mc="http://schemas.openxmlformats.org/markup-compatibility/2006">
                <mc:Choice xmlns:v="urn:schemas-microsoft-com:vml" Requires="v">
                  <p:oleObj spid="_x0000_s35474" name="Equation" r:id="rId36" imgW="266700" imgH="279400" progId="Equation.3">
                    <p:embed/>
                  </p:oleObj>
                </mc:Choice>
                <mc:Fallback>
                  <p:oleObj name="Equation" r:id="rId36" imgW="266700" imgH="279400" progId="Equation.3">
                    <p:embed/>
                    <p:pic>
                      <p:nvPicPr>
                        <p:cNvPr id="42" name="Object 33"/>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960830" y="4674840"/>
                          <a:ext cx="265113" cy="279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3" name="Freeform 34"/>
            <p:cNvSpPr/>
            <p:nvPr/>
          </p:nvSpPr>
          <p:spPr bwMode="auto">
            <a:xfrm>
              <a:off x="2769830" y="5347940"/>
              <a:ext cx="2057400" cy="393700"/>
            </a:xfrm>
            <a:custGeom>
              <a:avLst/>
              <a:gdLst>
                <a:gd name="T0" fmla="*/ 2147483646 w 1344"/>
                <a:gd name="T1" fmla="*/ 2147483646 h 248"/>
                <a:gd name="T2" fmla="*/ 2147483646 w 1344"/>
                <a:gd name="T3" fmla="*/ 2147483646 h 248"/>
                <a:gd name="T4" fmla="*/ 0 w 1344"/>
                <a:gd name="T5" fmla="*/ 2147483646 h 248"/>
                <a:gd name="T6" fmla="*/ 0 60000 65536"/>
                <a:gd name="T7" fmla="*/ 0 60000 65536"/>
                <a:gd name="T8" fmla="*/ 0 60000 65536"/>
              </a:gdLst>
              <a:ahLst/>
              <a:cxnLst>
                <a:cxn ang="T6">
                  <a:pos x="T0" y="T1"/>
                </a:cxn>
                <a:cxn ang="T7">
                  <a:pos x="T2" y="T3"/>
                </a:cxn>
                <a:cxn ang="T8">
                  <a:pos x="T4" y="T5"/>
                </a:cxn>
              </a:cxnLst>
              <a:rect l="0" t="0" r="r" b="b"/>
              <a:pathLst>
                <a:path w="1344" h="248">
                  <a:moveTo>
                    <a:pt x="1344" y="200"/>
                  </a:moveTo>
                  <a:cubicBezTo>
                    <a:pt x="1144" y="100"/>
                    <a:pt x="944" y="0"/>
                    <a:pt x="720" y="8"/>
                  </a:cubicBezTo>
                  <a:cubicBezTo>
                    <a:pt x="496" y="16"/>
                    <a:pt x="248" y="132"/>
                    <a:pt x="0" y="248"/>
                  </a:cubicBezTo>
                </a:path>
              </a:pathLst>
            </a:custGeom>
            <a:noFill/>
            <a:ln w="9525" cap="flat"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44" name="Object 35"/>
            <p:cNvGraphicFramePr>
              <a:graphicFrameLocks noChangeAspect="1"/>
            </p:cNvGraphicFramePr>
            <p:nvPr>
              <p:extLst>
                <p:ext uri="{D42A27DB-BD31-4B8C-83A1-F6EECF244321}">
                  <p14:modId xmlns:p14="http://schemas.microsoft.com/office/powerpoint/2010/main" val="4190425522"/>
                </p:ext>
              </p:extLst>
            </p:nvPr>
          </p:nvGraphicFramePr>
          <p:xfrm>
            <a:off x="3912830" y="4903440"/>
            <a:ext cx="252413" cy="392112"/>
          </p:xfrm>
          <a:graphic>
            <a:graphicData uri="http://schemas.openxmlformats.org/presentationml/2006/ole">
              <mc:AlternateContent xmlns:mc="http://schemas.openxmlformats.org/markup-compatibility/2006">
                <mc:Choice xmlns:v="urn:schemas-microsoft-com:vml" Requires="v">
                  <p:oleObj spid="_x0000_s35475" name="Equation" r:id="rId37" imgW="254000" imgH="393700" progId="Equation.3">
                    <p:embed/>
                  </p:oleObj>
                </mc:Choice>
                <mc:Fallback>
                  <p:oleObj name="Equation" r:id="rId37" imgW="254000" imgH="393700" progId="Equation.3">
                    <p:embed/>
                    <p:pic>
                      <p:nvPicPr>
                        <p:cNvPr id="44" name="Object 35"/>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912830" y="4903440"/>
                          <a:ext cx="252413" cy="392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5" name="Freeform 36"/>
            <p:cNvSpPr/>
            <p:nvPr/>
          </p:nvSpPr>
          <p:spPr bwMode="auto">
            <a:xfrm>
              <a:off x="4370030" y="7164040"/>
              <a:ext cx="914400" cy="901700"/>
            </a:xfrm>
            <a:custGeom>
              <a:avLst/>
              <a:gdLst>
                <a:gd name="T0" fmla="*/ 0 w 576"/>
                <a:gd name="T1" fmla="*/ 2147483646 h 568"/>
                <a:gd name="T2" fmla="*/ 2147483646 w 576"/>
                <a:gd name="T3" fmla="*/ 2147483646 h 568"/>
                <a:gd name="T4" fmla="*/ 2147483646 w 576"/>
                <a:gd name="T5" fmla="*/ 2147483646 h 568"/>
                <a:gd name="T6" fmla="*/ 2147483646 w 576"/>
                <a:gd name="T7" fmla="*/ 2147483646 h 568"/>
                <a:gd name="T8" fmla="*/ 2147483646 w 576"/>
                <a:gd name="T9" fmla="*/ 2147483646 h 5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6" h="568">
                  <a:moveTo>
                    <a:pt x="0" y="160"/>
                  </a:moveTo>
                  <a:cubicBezTo>
                    <a:pt x="144" y="80"/>
                    <a:pt x="288" y="0"/>
                    <a:pt x="384" y="16"/>
                  </a:cubicBezTo>
                  <a:cubicBezTo>
                    <a:pt x="480" y="32"/>
                    <a:pt x="576" y="168"/>
                    <a:pt x="576" y="256"/>
                  </a:cubicBezTo>
                  <a:cubicBezTo>
                    <a:pt x="576" y="344"/>
                    <a:pt x="472" y="520"/>
                    <a:pt x="384" y="544"/>
                  </a:cubicBezTo>
                  <a:cubicBezTo>
                    <a:pt x="296" y="568"/>
                    <a:pt x="172" y="484"/>
                    <a:pt x="48" y="400"/>
                  </a:cubicBezTo>
                </a:path>
              </a:pathLst>
            </a:custGeom>
            <a:noFill/>
            <a:ln w="9525" cap="flat"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46" name="Object 37"/>
            <p:cNvGraphicFramePr>
              <a:graphicFrameLocks noChangeAspect="1"/>
            </p:cNvGraphicFramePr>
            <p:nvPr>
              <p:extLst>
                <p:ext uri="{D42A27DB-BD31-4B8C-83A1-F6EECF244321}">
                  <p14:modId xmlns:p14="http://schemas.microsoft.com/office/powerpoint/2010/main" val="977079144"/>
                </p:ext>
              </p:extLst>
            </p:nvPr>
          </p:nvGraphicFramePr>
          <p:xfrm>
            <a:off x="5436830" y="7265640"/>
            <a:ext cx="647700" cy="469900"/>
          </p:xfrm>
          <a:graphic>
            <a:graphicData uri="http://schemas.openxmlformats.org/presentationml/2006/ole">
              <mc:AlternateContent xmlns:mc="http://schemas.openxmlformats.org/markup-compatibility/2006">
                <mc:Choice xmlns:v="urn:schemas-microsoft-com:vml" Requires="v">
                  <p:oleObj spid="_x0000_s35476" name="Equation" r:id="rId38" imgW="647700" imgH="469900" progId="Equation.3">
                    <p:embed/>
                  </p:oleObj>
                </mc:Choice>
                <mc:Fallback>
                  <p:oleObj name="Equation" r:id="rId38" imgW="647700" imgH="469900" progId="Equation.3">
                    <p:embed/>
                    <p:pic>
                      <p:nvPicPr>
                        <p:cNvPr id="46" name="Object 37"/>
                        <p:cNvPicPr>
                          <a:picLocks noChangeAspect="1" noChangeArrowheads="1"/>
                        </p:cNvPicPr>
                        <p:nvPr/>
                      </p:nvPicPr>
                      <p:blipFill>
                        <a:blip r:embed="rId39">
                          <a:extLst>
                            <a:ext uri="{28A0092B-C50C-407E-A947-70E740481C1C}">
                              <a14:useLocalDpi xmlns:a14="http://schemas.microsoft.com/office/drawing/2010/main" val="0"/>
                            </a:ext>
                          </a:extLst>
                        </a:blip>
                        <a:srcRect/>
                        <a:stretch>
                          <a:fillRect/>
                        </a:stretch>
                      </p:blipFill>
                      <p:spPr bwMode="auto">
                        <a:xfrm>
                          <a:off x="5436830" y="7265640"/>
                          <a:ext cx="647700" cy="469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7" name="Oval 38"/>
            <p:cNvSpPr>
              <a:spLocks noChangeArrowheads="1"/>
            </p:cNvSpPr>
            <p:nvPr/>
          </p:nvSpPr>
          <p:spPr bwMode="auto">
            <a:xfrm>
              <a:off x="4674830" y="5284440"/>
              <a:ext cx="1752600" cy="1676400"/>
            </a:xfrm>
            <a:prstGeom prst="ellipse">
              <a:avLst/>
            </a:prstGeom>
            <a:noFill/>
            <a:ln w="28575">
              <a:solidFill>
                <a:srgbClr val="FF00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aphicFrame>
          <p:nvGraphicFramePr>
            <p:cNvPr id="51" name="Object 42"/>
            <p:cNvGraphicFramePr>
              <a:graphicFrameLocks noChangeAspect="1"/>
            </p:cNvGraphicFramePr>
            <p:nvPr>
              <p:extLst>
                <p:ext uri="{D42A27DB-BD31-4B8C-83A1-F6EECF244321}">
                  <p14:modId xmlns:p14="http://schemas.microsoft.com/office/powerpoint/2010/main" val="1972756835"/>
                </p:ext>
              </p:extLst>
            </p:nvPr>
          </p:nvGraphicFramePr>
          <p:xfrm>
            <a:off x="1245830" y="5055840"/>
            <a:ext cx="646113" cy="430212"/>
          </p:xfrm>
          <a:graphic>
            <a:graphicData uri="http://schemas.openxmlformats.org/presentationml/2006/ole">
              <mc:AlternateContent xmlns:mc="http://schemas.openxmlformats.org/markup-compatibility/2006">
                <mc:Choice xmlns:v="urn:schemas-microsoft-com:vml" Requires="v">
                  <p:oleObj spid="_x0000_s35477" name="Equation" r:id="rId40" imgW="647700" imgH="431800" progId="Equation.3">
                    <p:embed/>
                  </p:oleObj>
                </mc:Choice>
                <mc:Fallback>
                  <p:oleObj name="Equation" r:id="rId40" imgW="647700" imgH="431800" progId="Equation.3">
                    <p:embed/>
                    <p:pic>
                      <p:nvPicPr>
                        <p:cNvPr id="51" name="Object 42"/>
                        <p:cNvPicPr>
                          <a:picLocks noChangeAspect="1" noChangeArrowheads="1"/>
                        </p:cNvPicPr>
                        <p:nvPr/>
                      </p:nvPicPr>
                      <p:blipFill>
                        <a:blip r:embed="rId41">
                          <a:extLst>
                            <a:ext uri="{28A0092B-C50C-407E-A947-70E740481C1C}">
                              <a14:useLocalDpi xmlns:a14="http://schemas.microsoft.com/office/drawing/2010/main" val="0"/>
                            </a:ext>
                          </a:extLst>
                        </a:blip>
                        <a:srcRect/>
                        <a:stretch>
                          <a:fillRect/>
                        </a:stretch>
                      </p:blipFill>
                      <p:spPr bwMode="auto">
                        <a:xfrm>
                          <a:off x="1245830" y="5055840"/>
                          <a:ext cx="646113" cy="430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54" name="文本框 53"/>
          <p:cNvSpPr txBox="1"/>
          <p:nvPr/>
        </p:nvSpPr>
        <p:spPr>
          <a:xfrm>
            <a:off x="137950" y="488759"/>
            <a:ext cx="2273809" cy="369332"/>
          </a:xfrm>
          <a:prstGeom prst="rect">
            <a:avLst/>
          </a:prstGeom>
          <a:gradFill flip="none" rotWithShape="1">
            <a:gsLst>
              <a:gs pos="0">
                <a:schemeClr val="accent1">
                  <a:lumMod val="40000"/>
                  <a:lumOff val="60000"/>
                </a:schemeClr>
              </a:gs>
              <a:gs pos="50000">
                <a:schemeClr val="accent1">
                  <a:lumMod val="20000"/>
                  <a:lumOff val="80000"/>
                </a:schemeClr>
              </a:gs>
              <a:gs pos="100000">
                <a:schemeClr val="bg1"/>
              </a:gs>
            </a:gsLst>
            <a:lin ang="0" scaled="1"/>
            <a:tileRect/>
          </a:gradFill>
          <a:effectLst>
            <a:outerShdw blurRad="50800" dist="38100" dir="2700000" algn="tl" rotWithShape="0">
              <a:prstClr val="black">
                <a:alpha val="40000"/>
              </a:prstClr>
            </a:outerShdw>
          </a:effectLst>
        </p:spPr>
        <p:txBody>
          <a:bodyPr wrap="square" rtlCol="0">
            <a:spAutoFit/>
          </a:bodyPr>
          <a:lstStyle/>
          <a:p>
            <a:pPr algn="ctr"/>
            <a:r>
              <a:rPr lang="en-US" altLang="zh-CN" b="1" dirty="0">
                <a:latin typeface="微软雅黑" panose="020B0503020204020204" pitchFamily="34" charset="-122"/>
                <a:ea typeface="微软雅黑" panose="020B0503020204020204" pitchFamily="34" charset="-122"/>
              </a:rPr>
              <a:t>NFA</a:t>
            </a:r>
            <a:r>
              <a:rPr lang="zh-CN" altLang="en-US" b="1" dirty="0">
                <a:latin typeface="微软雅黑" panose="020B0503020204020204" pitchFamily="34" charset="-122"/>
                <a:ea typeface="微软雅黑" panose="020B0503020204020204" pitchFamily="34" charset="-122"/>
              </a:rPr>
              <a:t>→</a:t>
            </a:r>
            <a:r>
              <a:rPr lang="en-US" altLang="zh-CN" b="1" dirty="0">
                <a:latin typeface="微软雅黑" panose="020B0503020204020204" pitchFamily="34" charset="-122"/>
                <a:ea typeface="微软雅黑" panose="020B0503020204020204" pitchFamily="34" charset="-122"/>
              </a:rPr>
              <a:t>DFA</a:t>
            </a:r>
            <a:r>
              <a:rPr lang="zh-CN" altLang="en-US" b="1" dirty="0">
                <a:latin typeface="微软雅黑" panose="020B0503020204020204" pitchFamily="34" charset="-122"/>
                <a:ea typeface="微软雅黑" panose="020B0503020204020204" pitchFamily="34" charset="-122"/>
              </a:rPr>
              <a:t>的步骤</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0C913308-F349-4B6D-A68A-DD1791B4A57B}" type="slidenum">
              <a:rPr lang="zh-CN" altLang="en-US" smtClean="0"/>
              <a:t>61</a:t>
            </a:fld>
            <a:endParaRPr lang="zh-CN" altLang="en-US"/>
          </a:p>
        </p:txBody>
      </p:sp>
      <p:sp>
        <p:nvSpPr>
          <p:cNvPr id="3" name="标题 2"/>
          <p:cNvSpPr>
            <a:spLocks noGrp="1"/>
          </p:cNvSpPr>
          <p:nvPr>
            <p:ph type="title"/>
          </p:nvPr>
        </p:nvSpPr>
        <p:spPr/>
        <p:txBody>
          <a:bodyPr/>
          <a:lstStyle/>
          <a:p>
            <a:r>
              <a:rPr lang="en-US" altLang="zh-CN" dirty="0">
                <a:latin typeface="+mn-lt"/>
              </a:rPr>
              <a:t>NFA</a:t>
            </a:r>
            <a:r>
              <a:rPr lang="zh-CN" altLang="en-US" dirty="0">
                <a:latin typeface="+mn-lt"/>
              </a:rPr>
              <a:t>→</a:t>
            </a:r>
            <a:r>
              <a:rPr lang="en-US" altLang="zh-CN" dirty="0">
                <a:latin typeface="+mn-lt"/>
              </a:rPr>
              <a:t>DFA</a:t>
            </a:r>
            <a:endParaRPr lang="zh-CN" altLang="en-US" dirty="0">
              <a:latin typeface="+mn-lt"/>
            </a:endParaRPr>
          </a:p>
        </p:txBody>
      </p:sp>
      <p:sp>
        <p:nvSpPr>
          <p:cNvPr id="4" name="文本框 3"/>
          <p:cNvSpPr txBox="1"/>
          <p:nvPr/>
        </p:nvSpPr>
        <p:spPr>
          <a:xfrm>
            <a:off x="137950" y="488759"/>
            <a:ext cx="2273809" cy="369332"/>
          </a:xfrm>
          <a:prstGeom prst="rect">
            <a:avLst/>
          </a:prstGeom>
          <a:gradFill flip="none" rotWithShape="1">
            <a:gsLst>
              <a:gs pos="0">
                <a:schemeClr val="accent1">
                  <a:lumMod val="40000"/>
                  <a:lumOff val="60000"/>
                </a:schemeClr>
              </a:gs>
              <a:gs pos="50000">
                <a:schemeClr val="accent1">
                  <a:lumMod val="20000"/>
                  <a:lumOff val="80000"/>
                </a:schemeClr>
              </a:gs>
              <a:gs pos="100000">
                <a:schemeClr val="bg1"/>
              </a:gs>
            </a:gsLst>
            <a:lin ang="0" scaled="1"/>
            <a:tileRect/>
          </a:gradFill>
          <a:effectLst>
            <a:outerShdw blurRad="50800" dist="38100" dir="2700000" algn="tl" rotWithShape="0">
              <a:prstClr val="black">
                <a:alpha val="40000"/>
              </a:prstClr>
            </a:outerShdw>
          </a:effectLst>
        </p:spPr>
        <p:txBody>
          <a:bodyPr wrap="square" rtlCol="0">
            <a:spAutoFit/>
          </a:bodyPr>
          <a:lstStyle/>
          <a:p>
            <a:pPr algn="ctr"/>
            <a:r>
              <a:rPr lang="en-US" altLang="zh-CN" b="1" dirty="0">
                <a:latin typeface="微软雅黑" panose="020B0503020204020204" pitchFamily="34" charset="-122"/>
                <a:ea typeface="微软雅黑" panose="020B0503020204020204" pitchFamily="34" charset="-122"/>
              </a:rPr>
              <a:t>NFA</a:t>
            </a:r>
            <a:r>
              <a:rPr lang="zh-CN" altLang="en-US" b="1" dirty="0">
                <a:latin typeface="微软雅黑" panose="020B0503020204020204" pitchFamily="34" charset="-122"/>
                <a:ea typeface="微软雅黑" panose="020B0503020204020204" pitchFamily="34" charset="-122"/>
              </a:rPr>
              <a:t>→</a:t>
            </a:r>
            <a:r>
              <a:rPr lang="en-US" altLang="zh-CN" b="1" dirty="0">
                <a:latin typeface="微软雅黑" panose="020B0503020204020204" pitchFamily="34" charset="-122"/>
                <a:ea typeface="微软雅黑" panose="020B0503020204020204" pitchFamily="34" charset="-122"/>
              </a:rPr>
              <a:t>DFA</a:t>
            </a:r>
            <a:r>
              <a:rPr lang="zh-CN" altLang="en-US" b="1" dirty="0">
                <a:latin typeface="微软雅黑" panose="020B0503020204020204" pitchFamily="34" charset="-122"/>
                <a:ea typeface="微软雅黑" panose="020B0503020204020204" pitchFamily="34" charset="-122"/>
              </a:rPr>
              <a:t>举例</a:t>
            </a:r>
          </a:p>
        </p:txBody>
      </p:sp>
      <p:sp>
        <p:nvSpPr>
          <p:cNvPr id="5" name="Text Box 3"/>
          <p:cNvSpPr txBox="1">
            <a:spLocks noChangeArrowheads="1"/>
          </p:cNvSpPr>
          <p:nvPr/>
        </p:nvSpPr>
        <p:spPr bwMode="auto">
          <a:xfrm>
            <a:off x="395288" y="1125538"/>
            <a:ext cx="8280400" cy="45720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endParaRPr kumimoji="0" lang="zh-CN" altLang="zh-CN" sz="2400" b="0">
              <a:latin typeface="Arial" panose="020B0604020202020204" pitchFamily="34" charset="0"/>
            </a:endParaRPr>
          </a:p>
        </p:txBody>
      </p:sp>
      <p:sp>
        <p:nvSpPr>
          <p:cNvPr id="6" name="Text Box 4"/>
          <p:cNvSpPr txBox="1">
            <a:spLocks noChangeArrowheads="1"/>
          </p:cNvSpPr>
          <p:nvPr/>
        </p:nvSpPr>
        <p:spPr bwMode="auto">
          <a:xfrm>
            <a:off x="0" y="836613"/>
            <a:ext cx="9144000" cy="519112"/>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kumimoji="0" lang="zh-CN" altLang="en-US" dirty="0">
                <a:solidFill>
                  <a:srgbClr val="FF0000"/>
                </a:solidFill>
              </a:rPr>
              <a:t>例题： 将下图</a:t>
            </a:r>
            <a:r>
              <a:rPr kumimoji="0" lang="en-US" altLang="zh-CN" dirty="0">
                <a:solidFill>
                  <a:srgbClr val="FF0000"/>
                </a:solidFill>
              </a:rPr>
              <a:t>NFA</a:t>
            </a:r>
            <a:r>
              <a:rPr kumimoji="0" lang="zh-CN" altLang="en-US" dirty="0">
                <a:solidFill>
                  <a:srgbClr val="FF0000"/>
                </a:solidFill>
              </a:rPr>
              <a:t>转化成等价</a:t>
            </a:r>
            <a:r>
              <a:rPr kumimoji="0" lang="en-US" altLang="zh-CN" dirty="0">
                <a:solidFill>
                  <a:srgbClr val="FF0000"/>
                </a:solidFill>
              </a:rPr>
              <a:t>DFA</a:t>
            </a:r>
            <a:endParaRPr kumimoji="0" lang="en-US" altLang="zh-CN" sz="2600" dirty="0">
              <a:solidFill>
                <a:srgbClr val="0000FF"/>
              </a:solidFill>
              <a:latin typeface="Arial" panose="020B0604020202020204" pitchFamily="34" charset="0"/>
            </a:endParaRPr>
          </a:p>
        </p:txBody>
      </p:sp>
      <p:sp>
        <p:nvSpPr>
          <p:cNvPr id="7" name="Line 5"/>
          <p:cNvSpPr>
            <a:spLocks noChangeShapeType="1"/>
          </p:cNvSpPr>
          <p:nvPr/>
        </p:nvSpPr>
        <p:spPr bwMode="auto">
          <a:xfrm>
            <a:off x="1187450" y="2133600"/>
            <a:ext cx="1296988" cy="0"/>
          </a:xfrm>
          <a:prstGeom prst="line">
            <a:avLst/>
          </a:prstGeom>
          <a:noFill/>
          <a:ln w="285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8" name="Line 6"/>
          <p:cNvSpPr>
            <a:spLocks noChangeShapeType="1"/>
          </p:cNvSpPr>
          <p:nvPr/>
        </p:nvSpPr>
        <p:spPr bwMode="auto">
          <a:xfrm flipV="1">
            <a:off x="3203575" y="2060575"/>
            <a:ext cx="1296988" cy="25400"/>
          </a:xfrm>
          <a:prstGeom prst="line">
            <a:avLst/>
          </a:prstGeom>
          <a:noFill/>
          <a:ln w="285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9" name="Line 7"/>
          <p:cNvSpPr>
            <a:spLocks noChangeShapeType="1"/>
          </p:cNvSpPr>
          <p:nvPr/>
        </p:nvSpPr>
        <p:spPr bwMode="auto">
          <a:xfrm>
            <a:off x="0" y="2133600"/>
            <a:ext cx="503238" cy="0"/>
          </a:xfrm>
          <a:prstGeom prst="line">
            <a:avLst/>
          </a:prstGeom>
          <a:noFill/>
          <a:ln w="285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grpSp>
        <p:nvGrpSpPr>
          <p:cNvPr id="10" name="Group 8"/>
          <p:cNvGrpSpPr/>
          <p:nvPr/>
        </p:nvGrpSpPr>
        <p:grpSpPr bwMode="auto">
          <a:xfrm>
            <a:off x="501650" y="1773238"/>
            <a:ext cx="685800" cy="685800"/>
            <a:chOff x="1519" y="1117"/>
            <a:chExt cx="432" cy="432"/>
          </a:xfrm>
        </p:grpSpPr>
        <p:sp>
          <p:nvSpPr>
            <p:cNvPr id="11" name="Text Box 9"/>
            <p:cNvSpPr txBox="1">
              <a:spLocks noChangeArrowheads="1"/>
            </p:cNvSpPr>
            <p:nvPr/>
          </p:nvSpPr>
          <p:spPr bwMode="auto">
            <a:xfrm>
              <a:off x="1565" y="1117"/>
              <a:ext cx="338" cy="327"/>
            </a:xfrm>
            <a:prstGeom prst="rect">
              <a:avLst/>
            </a:prstGeom>
            <a:noFill/>
            <a:ln>
              <a:noFill/>
            </a:ln>
            <a:effectLst/>
            <a:extLst>
              <a:ext uri="{909E8E84-426E-40DD-AFC4-6F175D3DCCD1}">
                <a14:hiddenFill xmlns:a14="http://schemas.microsoft.com/office/drawing/2010/main">
                  <a:solidFill>
                    <a:schemeClr val="tx2"/>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lgn="ctr" eaLnBrk="1" hangingPunct="1"/>
              <a:r>
                <a:rPr kumimoji="0" lang="en-US" altLang="zh-CN">
                  <a:solidFill>
                    <a:srgbClr val="0000FF"/>
                  </a:solidFill>
                  <a:latin typeface="Arial" panose="020B0604020202020204" pitchFamily="34" charset="0"/>
                </a:rPr>
                <a:t>q</a:t>
              </a:r>
              <a:r>
                <a:rPr kumimoji="0" lang="en-US" altLang="zh-CN" baseline="-25000">
                  <a:solidFill>
                    <a:srgbClr val="0000FF"/>
                  </a:solidFill>
                  <a:latin typeface="Arial" panose="020B0604020202020204" pitchFamily="34" charset="0"/>
                </a:rPr>
                <a:t>0</a:t>
              </a:r>
            </a:p>
          </p:txBody>
        </p:sp>
        <p:sp>
          <p:nvSpPr>
            <p:cNvPr id="12" name="Oval 10"/>
            <p:cNvSpPr>
              <a:spLocks noChangeArrowheads="1"/>
            </p:cNvSpPr>
            <p:nvPr/>
          </p:nvSpPr>
          <p:spPr bwMode="auto">
            <a:xfrm>
              <a:off x="1519" y="1117"/>
              <a:ext cx="432" cy="432"/>
            </a:xfrm>
            <a:prstGeom prst="ellipse">
              <a:avLst/>
            </a:prstGeom>
            <a:noFill/>
            <a:ln w="9525">
              <a:solidFill>
                <a:schemeClr val="tx1"/>
              </a:solidFill>
              <a:round/>
            </a:ln>
            <a:effectLst/>
            <a:extLst>
              <a:ext uri="{909E8E84-426E-40DD-AFC4-6F175D3DCCD1}">
                <a14:hiddenFill xmlns:a14="http://schemas.microsoft.com/office/drawing/2010/main">
                  <a:solidFill>
                    <a:srgbClr val="0066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sp>
        <p:nvSpPr>
          <p:cNvPr id="13" name="Oval 11"/>
          <p:cNvSpPr>
            <a:spLocks noChangeArrowheads="1"/>
          </p:cNvSpPr>
          <p:nvPr/>
        </p:nvSpPr>
        <p:spPr bwMode="auto">
          <a:xfrm>
            <a:off x="2484438" y="1700213"/>
            <a:ext cx="685800" cy="685800"/>
          </a:xfrm>
          <a:prstGeom prst="ellipse">
            <a:avLst/>
          </a:prstGeom>
          <a:noFill/>
          <a:ln w="76200">
            <a:solidFill>
              <a:srgbClr val="FF0000"/>
            </a:solidFill>
            <a:round/>
          </a:ln>
          <a:effectLst/>
          <a:extLst>
            <a:ext uri="{909E8E84-426E-40DD-AFC4-6F175D3DCCD1}">
              <a14:hiddenFill xmlns:a14="http://schemas.microsoft.com/office/drawing/2010/main">
                <a:solidFill>
                  <a:srgbClr val="0066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nvGrpSpPr>
          <p:cNvPr id="14" name="Group 12"/>
          <p:cNvGrpSpPr/>
          <p:nvPr/>
        </p:nvGrpSpPr>
        <p:grpSpPr bwMode="auto">
          <a:xfrm>
            <a:off x="2484438" y="1700213"/>
            <a:ext cx="685800" cy="685800"/>
            <a:chOff x="2744" y="618"/>
            <a:chExt cx="432" cy="432"/>
          </a:xfrm>
        </p:grpSpPr>
        <p:sp>
          <p:nvSpPr>
            <p:cNvPr id="15" name="Text Box 13"/>
            <p:cNvSpPr txBox="1">
              <a:spLocks noChangeArrowheads="1"/>
            </p:cNvSpPr>
            <p:nvPr/>
          </p:nvSpPr>
          <p:spPr bwMode="auto">
            <a:xfrm>
              <a:off x="2817" y="637"/>
              <a:ext cx="338" cy="327"/>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lgn="ctr" eaLnBrk="1" hangingPunct="1"/>
              <a:r>
                <a:rPr kumimoji="0" lang="en-US" altLang="zh-CN">
                  <a:solidFill>
                    <a:srgbClr val="0000FF"/>
                  </a:solidFill>
                  <a:latin typeface="Arial" panose="020B0604020202020204" pitchFamily="34" charset="0"/>
                </a:rPr>
                <a:t>q</a:t>
              </a:r>
              <a:r>
                <a:rPr kumimoji="0" lang="en-US" altLang="zh-CN" baseline="-25000">
                  <a:solidFill>
                    <a:srgbClr val="0000FF"/>
                  </a:solidFill>
                  <a:latin typeface="Arial" panose="020B0604020202020204" pitchFamily="34" charset="0"/>
                </a:rPr>
                <a:t>1</a:t>
              </a:r>
            </a:p>
          </p:txBody>
        </p:sp>
        <p:sp>
          <p:nvSpPr>
            <p:cNvPr id="16" name="Oval 14"/>
            <p:cNvSpPr>
              <a:spLocks noChangeArrowheads="1"/>
            </p:cNvSpPr>
            <p:nvPr/>
          </p:nvSpPr>
          <p:spPr bwMode="auto">
            <a:xfrm>
              <a:off x="2744" y="618"/>
              <a:ext cx="432" cy="432"/>
            </a:xfrm>
            <a:prstGeom prst="ellipse">
              <a:avLst/>
            </a:prstGeom>
            <a:noFill/>
            <a:ln w="9525">
              <a:solidFill>
                <a:schemeClr val="tx1"/>
              </a:solidFill>
              <a:round/>
            </a:ln>
            <a:effectLst/>
            <a:extLst>
              <a:ext uri="{909E8E84-426E-40DD-AFC4-6F175D3DCCD1}">
                <a14:hiddenFill xmlns:a14="http://schemas.microsoft.com/office/drawing/2010/main">
                  <a:solidFill>
                    <a:srgbClr val="0066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zh-CN" b="0"/>
            </a:p>
          </p:txBody>
        </p:sp>
      </p:grpSp>
      <p:grpSp>
        <p:nvGrpSpPr>
          <p:cNvPr id="17" name="Group 15"/>
          <p:cNvGrpSpPr/>
          <p:nvPr/>
        </p:nvGrpSpPr>
        <p:grpSpPr bwMode="auto">
          <a:xfrm>
            <a:off x="4500563" y="1700213"/>
            <a:ext cx="685800" cy="692150"/>
            <a:chOff x="2720" y="1270"/>
            <a:chExt cx="432" cy="436"/>
          </a:xfrm>
        </p:grpSpPr>
        <p:sp>
          <p:nvSpPr>
            <p:cNvPr id="18" name="Text Box 16"/>
            <p:cNvSpPr txBox="1">
              <a:spLocks noChangeArrowheads="1"/>
            </p:cNvSpPr>
            <p:nvPr/>
          </p:nvSpPr>
          <p:spPr bwMode="auto">
            <a:xfrm>
              <a:off x="2769" y="1270"/>
              <a:ext cx="338" cy="327"/>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lgn="ctr" eaLnBrk="1" hangingPunct="1"/>
              <a:r>
                <a:rPr kumimoji="0" lang="en-US" altLang="zh-CN">
                  <a:solidFill>
                    <a:srgbClr val="0000FF"/>
                  </a:solidFill>
                  <a:latin typeface="Arial" panose="020B0604020202020204" pitchFamily="34" charset="0"/>
                </a:rPr>
                <a:t>q</a:t>
              </a:r>
              <a:r>
                <a:rPr kumimoji="0" lang="en-US" altLang="zh-CN" baseline="-25000">
                  <a:solidFill>
                    <a:srgbClr val="0000FF"/>
                  </a:solidFill>
                  <a:latin typeface="Arial" panose="020B0604020202020204" pitchFamily="34" charset="0"/>
                </a:rPr>
                <a:t>2</a:t>
              </a:r>
            </a:p>
          </p:txBody>
        </p:sp>
        <p:sp>
          <p:nvSpPr>
            <p:cNvPr id="19" name="Oval 17"/>
            <p:cNvSpPr>
              <a:spLocks noChangeArrowheads="1"/>
            </p:cNvSpPr>
            <p:nvPr/>
          </p:nvSpPr>
          <p:spPr bwMode="auto">
            <a:xfrm>
              <a:off x="2720" y="1274"/>
              <a:ext cx="432" cy="432"/>
            </a:xfrm>
            <a:prstGeom prst="ellipse">
              <a:avLst/>
            </a:prstGeom>
            <a:noFill/>
            <a:ln w="9525">
              <a:solidFill>
                <a:schemeClr val="tx1"/>
              </a:solidFill>
              <a:round/>
            </a:ln>
            <a:effectLst/>
            <a:extLst>
              <a:ext uri="{909E8E84-426E-40DD-AFC4-6F175D3DCCD1}">
                <a14:hiddenFill xmlns:a14="http://schemas.microsoft.com/office/drawing/2010/main">
                  <a:solidFill>
                    <a:srgbClr val="0066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sp>
        <p:nvSpPr>
          <p:cNvPr id="20" name="Freeform 18"/>
          <p:cNvSpPr/>
          <p:nvPr/>
        </p:nvSpPr>
        <p:spPr bwMode="auto">
          <a:xfrm>
            <a:off x="611188" y="1423988"/>
            <a:ext cx="479425" cy="420687"/>
          </a:xfrm>
          <a:custGeom>
            <a:avLst/>
            <a:gdLst>
              <a:gd name="T0" fmla="*/ 2147483646 w 302"/>
              <a:gd name="T1" fmla="*/ 2147483646 h 265"/>
              <a:gd name="T2" fmla="*/ 2147483646 w 302"/>
              <a:gd name="T3" fmla="*/ 2147483646 h 265"/>
              <a:gd name="T4" fmla="*/ 2147483646 w 302"/>
              <a:gd name="T5" fmla="*/ 2147483646 h 265"/>
              <a:gd name="T6" fmla="*/ 0 w 302"/>
              <a:gd name="T7" fmla="*/ 2147483646 h 26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02" h="265">
                <a:moveTo>
                  <a:pt x="272" y="265"/>
                </a:moveTo>
                <a:cubicBezTo>
                  <a:pt x="287" y="170"/>
                  <a:pt x="302" y="76"/>
                  <a:pt x="272" y="38"/>
                </a:cubicBezTo>
                <a:cubicBezTo>
                  <a:pt x="242" y="0"/>
                  <a:pt x="136" y="0"/>
                  <a:pt x="91" y="38"/>
                </a:cubicBezTo>
                <a:cubicBezTo>
                  <a:pt x="46" y="76"/>
                  <a:pt x="23" y="170"/>
                  <a:pt x="0" y="265"/>
                </a:cubicBezTo>
              </a:path>
            </a:pathLst>
          </a:custGeom>
          <a:noFill/>
          <a:ln w="25400" cap="flat" cmpd="sng">
            <a:solidFill>
              <a:schemeClr val="tx1"/>
            </a:solidFill>
            <a:prstDash val="solid"/>
            <a:rou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1" name="Text Box 19"/>
          <p:cNvSpPr txBox="1">
            <a:spLocks noChangeArrowheads="1"/>
          </p:cNvSpPr>
          <p:nvPr/>
        </p:nvSpPr>
        <p:spPr bwMode="auto">
          <a:xfrm>
            <a:off x="1042988" y="1387475"/>
            <a:ext cx="2889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400"/>
              <a:t>0</a:t>
            </a:r>
          </a:p>
        </p:txBody>
      </p:sp>
      <p:sp>
        <p:nvSpPr>
          <p:cNvPr id="22" name="Text Box 20"/>
          <p:cNvSpPr txBox="1">
            <a:spLocks noChangeArrowheads="1"/>
          </p:cNvSpPr>
          <p:nvPr/>
        </p:nvSpPr>
        <p:spPr bwMode="auto">
          <a:xfrm>
            <a:off x="1476375" y="2133600"/>
            <a:ext cx="7921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400"/>
              <a:t>0,1</a:t>
            </a:r>
          </a:p>
        </p:txBody>
      </p:sp>
      <p:sp>
        <p:nvSpPr>
          <p:cNvPr id="23" name="Text Box 21"/>
          <p:cNvSpPr txBox="1">
            <a:spLocks noChangeArrowheads="1"/>
          </p:cNvSpPr>
          <p:nvPr/>
        </p:nvSpPr>
        <p:spPr bwMode="auto">
          <a:xfrm>
            <a:off x="3492500" y="2133600"/>
            <a:ext cx="7921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400"/>
              <a:t>0,1</a:t>
            </a:r>
          </a:p>
        </p:txBody>
      </p:sp>
      <p:sp>
        <p:nvSpPr>
          <p:cNvPr id="24" name="Freeform 22"/>
          <p:cNvSpPr/>
          <p:nvPr/>
        </p:nvSpPr>
        <p:spPr bwMode="auto">
          <a:xfrm>
            <a:off x="4572000" y="1341438"/>
            <a:ext cx="479425" cy="431800"/>
          </a:xfrm>
          <a:custGeom>
            <a:avLst/>
            <a:gdLst>
              <a:gd name="T0" fmla="*/ 2147483646 w 302"/>
              <a:gd name="T1" fmla="*/ 2147483646 h 265"/>
              <a:gd name="T2" fmla="*/ 2147483646 w 302"/>
              <a:gd name="T3" fmla="*/ 2147483646 h 265"/>
              <a:gd name="T4" fmla="*/ 2147483646 w 302"/>
              <a:gd name="T5" fmla="*/ 2147483646 h 265"/>
              <a:gd name="T6" fmla="*/ 0 w 302"/>
              <a:gd name="T7" fmla="*/ 2147483646 h 26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02" h="265">
                <a:moveTo>
                  <a:pt x="272" y="265"/>
                </a:moveTo>
                <a:cubicBezTo>
                  <a:pt x="287" y="170"/>
                  <a:pt x="302" y="76"/>
                  <a:pt x="272" y="38"/>
                </a:cubicBezTo>
                <a:cubicBezTo>
                  <a:pt x="242" y="0"/>
                  <a:pt x="136" y="0"/>
                  <a:pt x="91" y="38"/>
                </a:cubicBezTo>
                <a:cubicBezTo>
                  <a:pt x="46" y="76"/>
                  <a:pt x="23" y="170"/>
                  <a:pt x="0" y="265"/>
                </a:cubicBezTo>
              </a:path>
            </a:pathLst>
          </a:custGeom>
          <a:noFill/>
          <a:ln w="25400" cap="flat" cmpd="sng">
            <a:solidFill>
              <a:schemeClr val="tx1"/>
            </a:solidFill>
            <a:prstDash val="solid"/>
            <a:rou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5" name="Text Box 23"/>
          <p:cNvSpPr txBox="1">
            <a:spLocks noChangeArrowheads="1"/>
          </p:cNvSpPr>
          <p:nvPr/>
        </p:nvSpPr>
        <p:spPr bwMode="auto">
          <a:xfrm>
            <a:off x="5148263" y="1412875"/>
            <a:ext cx="2889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400"/>
              <a:t>0</a:t>
            </a:r>
          </a:p>
        </p:txBody>
      </p:sp>
      <p:sp>
        <p:nvSpPr>
          <p:cNvPr id="26" name="Text Box 24"/>
          <p:cNvSpPr txBox="1">
            <a:spLocks noChangeArrowheads="1"/>
          </p:cNvSpPr>
          <p:nvPr/>
        </p:nvSpPr>
        <p:spPr bwMode="auto">
          <a:xfrm>
            <a:off x="250825" y="2781300"/>
            <a:ext cx="4968875" cy="3084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400"/>
              <a:t>1 </a:t>
            </a:r>
            <a:r>
              <a:rPr kumimoji="0" lang="en-US" altLang="zh-CN">
                <a:sym typeface="Symbol" panose="05050102010706020507" pitchFamily="18" charset="2"/>
              </a:rPr>
              <a:t></a:t>
            </a:r>
            <a:r>
              <a:rPr kumimoji="0" lang="en-US" altLang="zh-CN">
                <a:solidFill>
                  <a:srgbClr val="0000FF"/>
                </a:solidFill>
              </a:rPr>
              <a:t> (q0,0)</a:t>
            </a:r>
            <a:r>
              <a:rPr kumimoji="0" lang="zh-CN" altLang="en-US">
                <a:solidFill>
                  <a:srgbClr val="0000FF"/>
                </a:solidFill>
              </a:rPr>
              <a:t>＝</a:t>
            </a:r>
            <a:r>
              <a:rPr kumimoji="0" lang="en-US" altLang="zh-CN">
                <a:solidFill>
                  <a:srgbClr val="0000FF"/>
                </a:solidFill>
              </a:rPr>
              <a:t>{q0,q1}</a:t>
            </a:r>
          </a:p>
          <a:p>
            <a:pPr eaLnBrk="1" hangingPunct="1">
              <a:spcBef>
                <a:spcPct val="50000"/>
              </a:spcBef>
            </a:pPr>
            <a:r>
              <a:rPr kumimoji="0" lang="en-US" altLang="zh-CN">
                <a:solidFill>
                  <a:srgbClr val="0000FF"/>
                </a:solidFill>
              </a:rPr>
              <a:t>  </a:t>
            </a:r>
            <a:r>
              <a:rPr lang="en-US" altLang="zh-CN" sz="2400"/>
              <a:t> </a:t>
            </a:r>
            <a:r>
              <a:rPr kumimoji="0" lang="en-US" altLang="zh-CN">
                <a:sym typeface="Symbol" panose="05050102010706020507" pitchFamily="18" charset="2"/>
              </a:rPr>
              <a:t></a:t>
            </a:r>
            <a:r>
              <a:rPr kumimoji="0" lang="en-US" altLang="zh-CN">
                <a:solidFill>
                  <a:srgbClr val="0000FF"/>
                </a:solidFill>
              </a:rPr>
              <a:t> (q0,1)</a:t>
            </a:r>
            <a:r>
              <a:rPr kumimoji="0" lang="zh-CN" altLang="en-US">
                <a:solidFill>
                  <a:srgbClr val="0000FF"/>
                </a:solidFill>
              </a:rPr>
              <a:t>＝</a:t>
            </a:r>
            <a:r>
              <a:rPr kumimoji="0" lang="en-US" altLang="zh-CN">
                <a:solidFill>
                  <a:srgbClr val="0000FF"/>
                </a:solidFill>
              </a:rPr>
              <a:t>{q1}</a:t>
            </a:r>
          </a:p>
          <a:p>
            <a:pPr eaLnBrk="1" hangingPunct="1">
              <a:spcBef>
                <a:spcPct val="50000"/>
              </a:spcBef>
            </a:pPr>
            <a:r>
              <a:rPr lang="en-US" altLang="zh-CN" sz="2400"/>
              <a:t>2 </a:t>
            </a:r>
            <a:r>
              <a:rPr kumimoji="0" lang="en-US" altLang="zh-CN">
                <a:sym typeface="Symbol" panose="05050102010706020507" pitchFamily="18" charset="2"/>
              </a:rPr>
              <a:t></a:t>
            </a:r>
            <a:r>
              <a:rPr kumimoji="0" lang="en-US" altLang="zh-CN">
                <a:solidFill>
                  <a:srgbClr val="0000FF"/>
                </a:solidFill>
              </a:rPr>
              <a:t> ({q0,q1},0)</a:t>
            </a:r>
            <a:r>
              <a:rPr kumimoji="0" lang="zh-CN" altLang="en-US">
                <a:solidFill>
                  <a:srgbClr val="0000FF"/>
                </a:solidFill>
              </a:rPr>
              <a:t>＝</a:t>
            </a:r>
            <a:r>
              <a:rPr kumimoji="0" lang="en-US" altLang="zh-CN">
                <a:solidFill>
                  <a:srgbClr val="0000FF"/>
                </a:solidFill>
              </a:rPr>
              <a:t>{q0,q1,q2}</a:t>
            </a:r>
          </a:p>
          <a:p>
            <a:pPr eaLnBrk="1" hangingPunct="1">
              <a:spcBef>
                <a:spcPct val="50000"/>
              </a:spcBef>
            </a:pPr>
            <a:r>
              <a:rPr kumimoji="0" lang="en-US" altLang="zh-CN">
                <a:solidFill>
                  <a:srgbClr val="0000FF"/>
                </a:solidFill>
              </a:rPr>
              <a:t>  </a:t>
            </a:r>
            <a:r>
              <a:rPr kumimoji="0" lang="en-US" altLang="zh-CN">
                <a:sym typeface="Symbol" panose="05050102010706020507" pitchFamily="18" charset="2"/>
              </a:rPr>
              <a:t></a:t>
            </a:r>
            <a:r>
              <a:rPr kumimoji="0" lang="en-US" altLang="zh-CN">
                <a:solidFill>
                  <a:srgbClr val="0000FF"/>
                </a:solidFill>
              </a:rPr>
              <a:t> ({q0,q1},1)</a:t>
            </a:r>
            <a:r>
              <a:rPr kumimoji="0" lang="zh-CN" altLang="en-US">
                <a:solidFill>
                  <a:srgbClr val="0000FF"/>
                </a:solidFill>
              </a:rPr>
              <a:t>＝</a:t>
            </a:r>
            <a:r>
              <a:rPr kumimoji="0" lang="en-US" altLang="zh-CN">
                <a:solidFill>
                  <a:srgbClr val="0000FF"/>
                </a:solidFill>
              </a:rPr>
              <a:t>{q1, q2}</a:t>
            </a:r>
          </a:p>
          <a:p>
            <a:pPr eaLnBrk="1" hangingPunct="1">
              <a:spcBef>
                <a:spcPct val="50000"/>
              </a:spcBef>
            </a:pPr>
            <a:r>
              <a:rPr kumimoji="0" lang="en-US" altLang="zh-CN">
                <a:solidFill>
                  <a:srgbClr val="0000FF"/>
                </a:solidFill>
              </a:rPr>
              <a:t>……</a:t>
            </a:r>
          </a:p>
        </p:txBody>
      </p:sp>
      <p:grpSp>
        <p:nvGrpSpPr>
          <p:cNvPr id="27" name="Group 25"/>
          <p:cNvGrpSpPr/>
          <p:nvPr/>
        </p:nvGrpSpPr>
        <p:grpSpPr bwMode="auto">
          <a:xfrm>
            <a:off x="6300788" y="1674813"/>
            <a:ext cx="1235075" cy="685800"/>
            <a:chOff x="3969" y="1055"/>
            <a:chExt cx="778" cy="432"/>
          </a:xfrm>
        </p:grpSpPr>
        <p:grpSp>
          <p:nvGrpSpPr>
            <p:cNvPr id="28" name="Group 26"/>
            <p:cNvGrpSpPr/>
            <p:nvPr/>
          </p:nvGrpSpPr>
          <p:grpSpPr bwMode="auto">
            <a:xfrm>
              <a:off x="4257" y="1055"/>
              <a:ext cx="490" cy="432"/>
              <a:chOff x="1490" y="1117"/>
              <a:chExt cx="490" cy="432"/>
            </a:xfrm>
          </p:grpSpPr>
          <p:sp>
            <p:nvSpPr>
              <p:cNvPr id="30" name="Text Box 27"/>
              <p:cNvSpPr txBox="1">
                <a:spLocks noChangeArrowheads="1"/>
              </p:cNvSpPr>
              <p:nvPr/>
            </p:nvSpPr>
            <p:spPr bwMode="auto">
              <a:xfrm>
                <a:off x="1490" y="1149"/>
                <a:ext cx="490" cy="288"/>
              </a:xfrm>
              <a:prstGeom prst="rect">
                <a:avLst/>
              </a:prstGeom>
              <a:noFill/>
              <a:ln>
                <a:noFill/>
              </a:ln>
              <a:effectLst/>
              <a:extLst>
                <a:ext uri="{909E8E84-426E-40DD-AFC4-6F175D3DCCD1}">
                  <a14:hiddenFill xmlns:a14="http://schemas.microsoft.com/office/drawing/2010/main">
                    <a:solidFill>
                      <a:schemeClr val="tx2"/>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lgn="ctr" eaLnBrk="1" hangingPunct="1"/>
                <a:r>
                  <a:rPr kumimoji="0" lang="en-US" altLang="zh-CN" sz="2400">
                    <a:solidFill>
                      <a:srgbClr val="0000FF"/>
                    </a:solidFill>
                    <a:latin typeface="Arial" panose="020B0604020202020204" pitchFamily="34" charset="0"/>
                  </a:rPr>
                  <a:t>{q0}</a:t>
                </a:r>
                <a:endParaRPr kumimoji="0" lang="en-US" altLang="zh-CN" sz="2400" baseline="-25000">
                  <a:solidFill>
                    <a:srgbClr val="0000FF"/>
                  </a:solidFill>
                  <a:latin typeface="Arial" panose="020B0604020202020204" pitchFamily="34" charset="0"/>
                </a:endParaRPr>
              </a:p>
            </p:txBody>
          </p:sp>
          <p:sp>
            <p:nvSpPr>
              <p:cNvPr id="31" name="Oval 28"/>
              <p:cNvSpPr>
                <a:spLocks noChangeArrowheads="1"/>
              </p:cNvSpPr>
              <p:nvPr/>
            </p:nvSpPr>
            <p:spPr bwMode="auto">
              <a:xfrm>
                <a:off x="1519" y="1117"/>
                <a:ext cx="432" cy="432"/>
              </a:xfrm>
              <a:prstGeom prst="ellipse">
                <a:avLst/>
              </a:prstGeom>
              <a:noFill/>
              <a:ln w="9525">
                <a:solidFill>
                  <a:schemeClr val="tx1"/>
                </a:solidFill>
                <a:round/>
              </a:ln>
              <a:effectLst/>
              <a:extLst>
                <a:ext uri="{909E8E84-426E-40DD-AFC4-6F175D3DCCD1}">
                  <a14:hiddenFill xmlns:a14="http://schemas.microsoft.com/office/drawing/2010/main">
                    <a:solidFill>
                      <a:srgbClr val="0066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sp>
          <p:nvSpPr>
            <p:cNvPr id="29" name="Line 29"/>
            <p:cNvSpPr>
              <a:spLocks noChangeShapeType="1"/>
            </p:cNvSpPr>
            <p:nvPr/>
          </p:nvSpPr>
          <p:spPr bwMode="auto">
            <a:xfrm>
              <a:off x="3969" y="1237"/>
              <a:ext cx="317" cy="0"/>
            </a:xfrm>
            <a:prstGeom prst="line">
              <a:avLst/>
            </a:prstGeom>
            <a:noFill/>
            <a:ln w="285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grpSp>
      <p:grpSp>
        <p:nvGrpSpPr>
          <p:cNvPr id="32" name="Group 30"/>
          <p:cNvGrpSpPr/>
          <p:nvPr/>
        </p:nvGrpSpPr>
        <p:grpSpPr bwMode="auto">
          <a:xfrm>
            <a:off x="5364163" y="2611438"/>
            <a:ext cx="1042987" cy="685800"/>
            <a:chOff x="2706" y="1274"/>
            <a:chExt cx="468" cy="432"/>
          </a:xfrm>
        </p:grpSpPr>
        <p:sp>
          <p:nvSpPr>
            <p:cNvPr id="33" name="Text Box 31"/>
            <p:cNvSpPr txBox="1">
              <a:spLocks noChangeArrowheads="1"/>
            </p:cNvSpPr>
            <p:nvPr/>
          </p:nvSpPr>
          <p:spPr bwMode="auto">
            <a:xfrm>
              <a:off x="2706" y="1332"/>
              <a:ext cx="468" cy="25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lgn="ctr" eaLnBrk="1" hangingPunct="1"/>
              <a:r>
                <a:rPr kumimoji="0" lang="en-US" altLang="zh-CN" sz="2000">
                  <a:solidFill>
                    <a:srgbClr val="0000FF"/>
                  </a:solidFill>
                  <a:latin typeface="Arial" panose="020B0604020202020204" pitchFamily="34" charset="0"/>
                </a:rPr>
                <a:t>{q0,q1}</a:t>
              </a:r>
              <a:endParaRPr kumimoji="0" lang="en-US" altLang="zh-CN" sz="2000" baseline="-25000">
                <a:solidFill>
                  <a:srgbClr val="0000FF"/>
                </a:solidFill>
                <a:latin typeface="Arial" panose="020B0604020202020204" pitchFamily="34" charset="0"/>
              </a:endParaRPr>
            </a:p>
          </p:txBody>
        </p:sp>
        <p:sp>
          <p:nvSpPr>
            <p:cNvPr id="34" name="Oval 32"/>
            <p:cNvSpPr>
              <a:spLocks noChangeArrowheads="1"/>
            </p:cNvSpPr>
            <p:nvPr/>
          </p:nvSpPr>
          <p:spPr bwMode="auto">
            <a:xfrm>
              <a:off x="2720" y="1274"/>
              <a:ext cx="432" cy="432"/>
            </a:xfrm>
            <a:prstGeom prst="ellipse">
              <a:avLst/>
            </a:prstGeom>
            <a:noFill/>
            <a:ln w="9525">
              <a:solidFill>
                <a:schemeClr val="tx1"/>
              </a:solidFill>
              <a:round/>
            </a:ln>
            <a:effectLst/>
            <a:extLst>
              <a:ext uri="{909E8E84-426E-40DD-AFC4-6F175D3DCCD1}">
                <a14:hiddenFill xmlns:a14="http://schemas.microsoft.com/office/drawing/2010/main">
                  <a:solidFill>
                    <a:srgbClr val="0066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35" name="Group 33"/>
          <p:cNvGrpSpPr/>
          <p:nvPr/>
        </p:nvGrpSpPr>
        <p:grpSpPr bwMode="auto">
          <a:xfrm>
            <a:off x="6011863" y="2082800"/>
            <a:ext cx="792162" cy="528638"/>
            <a:chOff x="3787" y="1312"/>
            <a:chExt cx="499" cy="333"/>
          </a:xfrm>
        </p:grpSpPr>
        <p:sp>
          <p:nvSpPr>
            <p:cNvPr id="36" name="Line 34"/>
            <p:cNvSpPr>
              <a:spLocks noChangeShapeType="1"/>
            </p:cNvSpPr>
            <p:nvPr/>
          </p:nvSpPr>
          <p:spPr bwMode="auto">
            <a:xfrm flipH="1">
              <a:off x="3787" y="1373"/>
              <a:ext cx="499" cy="272"/>
            </a:xfrm>
            <a:prstGeom prst="line">
              <a:avLst/>
            </a:prstGeom>
            <a:noFill/>
            <a:ln w="285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37" name="Text Box 35"/>
            <p:cNvSpPr txBox="1">
              <a:spLocks noChangeArrowheads="1"/>
            </p:cNvSpPr>
            <p:nvPr/>
          </p:nvSpPr>
          <p:spPr bwMode="auto">
            <a:xfrm>
              <a:off x="3832" y="1312"/>
              <a:ext cx="181"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400"/>
                <a:t>0</a:t>
              </a:r>
            </a:p>
          </p:txBody>
        </p:sp>
      </p:grpSp>
      <p:grpSp>
        <p:nvGrpSpPr>
          <p:cNvPr id="38" name="Group 36"/>
          <p:cNvGrpSpPr/>
          <p:nvPr/>
        </p:nvGrpSpPr>
        <p:grpSpPr bwMode="auto">
          <a:xfrm>
            <a:off x="7486650" y="2501900"/>
            <a:ext cx="723900" cy="685800"/>
            <a:chOff x="2744" y="618"/>
            <a:chExt cx="456" cy="432"/>
          </a:xfrm>
        </p:grpSpPr>
        <p:sp>
          <p:nvSpPr>
            <p:cNvPr id="39" name="Text Box 37"/>
            <p:cNvSpPr txBox="1">
              <a:spLocks noChangeArrowheads="1"/>
            </p:cNvSpPr>
            <p:nvPr/>
          </p:nvSpPr>
          <p:spPr bwMode="auto">
            <a:xfrm>
              <a:off x="2772" y="637"/>
              <a:ext cx="428" cy="271"/>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lgn="ctr" eaLnBrk="1" hangingPunct="1"/>
              <a:r>
                <a:rPr kumimoji="0" lang="en-US" altLang="zh-CN" sz="2200">
                  <a:solidFill>
                    <a:srgbClr val="0000FF"/>
                  </a:solidFill>
                  <a:latin typeface="Arial" panose="020B0604020202020204" pitchFamily="34" charset="0"/>
                </a:rPr>
                <a:t>{q</a:t>
              </a:r>
              <a:r>
                <a:rPr kumimoji="0" lang="en-US" altLang="zh-CN" sz="2200" baseline="-25000">
                  <a:solidFill>
                    <a:srgbClr val="0000FF"/>
                  </a:solidFill>
                  <a:latin typeface="Arial" panose="020B0604020202020204" pitchFamily="34" charset="0"/>
                </a:rPr>
                <a:t>1</a:t>
              </a:r>
              <a:r>
                <a:rPr kumimoji="0" lang="en-US" altLang="zh-CN" sz="2200">
                  <a:solidFill>
                    <a:srgbClr val="0000FF"/>
                  </a:solidFill>
                  <a:latin typeface="Arial" panose="020B0604020202020204" pitchFamily="34" charset="0"/>
                </a:rPr>
                <a:t>}</a:t>
              </a:r>
            </a:p>
          </p:txBody>
        </p:sp>
        <p:sp>
          <p:nvSpPr>
            <p:cNvPr id="40" name="Oval 38"/>
            <p:cNvSpPr>
              <a:spLocks noChangeArrowheads="1"/>
            </p:cNvSpPr>
            <p:nvPr/>
          </p:nvSpPr>
          <p:spPr bwMode="auto">
            <a:xfrm>
              <a:off x="2744" y="618"/>
              <a:ext cx="432" cy="432"/>
            </a:xfrm>
            <a:prstGeom prst="ellipse">
              <a:avLst/>
            </a:prstGeom>
            <a:noFill/>
            <a:ln w="9525">
              <a:solidFill>
                <a:schemeClr val="tx1"/>
              </a:solidFill>
              <a:round/>
            </a:ln>
            <a:effectLst/>
            <a:extLst>
              <a:ext uri="{909E8E84-426E-40DD-AFC4-6F175D3DCCD1}">
                <a14:hiddenFill xmlns:a14="http://schemas.microsoft.com/office/drawing/2010/main">
                  <a:solidFill>
                    <a:srgbClr val="0066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zh-CN" b="0"/>
            </a:p>
          </p:txBody>
        </p:sp>
      </p:grpSp>
      <p:grpSp>
        <p:nvGrpSpPr>
          <p:cNvPr id="41" name="Group 39"/>
          <p:cNvGrpSpPr/>
          <p:nvPr/>
        </p:nvGrpSpPr>
        <p:grpSpPr bwMode="auto">
          <a:xfrm>
            <a:off x="4572000" y="3906838"/>
            <a:ext cx="1411288" cy="792162"/>
            <a:chOff x="2711" y="1274"/>
            <a:chExt cx="459" cy="432"/>
          </a:xfrm>
        </p:grpSpPr>
        <p:sp>
          <p:nvSpPr>
            <p:cNvPr id="42" name="Text Box 40"/>
            <p:cNvSpPr txBox="1">
              <a:spLocks noChangeArrowheads="1"/>
            </p:cNvSpPr>
            <p:nvPr/>
          </p:nvSpPr>
          <p:spPr bwMode="auto">
            <a:xfrm>
              <a:off x="2711" y="1332"/>
              <a:ext cx="459" cy="216"/>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lgn="ctr" eaLnBrk="1" hangingPunct="1"/>
              <a:r>
                <a:rPr kumimoji="0" lang="en-US" altLang="zh-CN" sz="2000">
                  <a:solidFill>
                    <a:srgbClr val="0000FF"/>
                  </a:solidFill>
                  <a:latin typeface="Arial" panose="020B0604020202020204" pitchFamily="34" charset="0"/>
                </a:rPr>
                <a:t>{q0,q1,q2}</a:t>
              </a:r>
              <a:endParaRPr kumimoji="0" lang="en-US" altLang="zh-CN" sz="2000" baseline="-25000">
                <a:solidFill>
                  <a:srgbClr val="0000FF"/>
                </a:solidFill>
                <a:latin typeface="Arial" panose="020B0604020202020204" pitchFamily="34" charset="0"/>
              </a:endParaRPr>
            </a:p>
          </p:txBody>
        </p:sp>
        <p:sp>
          <p:nvSpPr>
            <p:cNvPr id="43" name="Oval 41"/>
            <p:cNvSpPr>
              <a:spLocks noChangeArrowheads="1"/>
            </p:cNvSpPr>
            <p:nvPr/>
          </p:nvSpPr>
          <p:spPr bwMode="auto">
            <a:xfrm>
              <a:off x="2720" y="1274"/>
              <a:ext cx="432" cy="432"/>
            </a:xfrm>
            <a:prstGeom prst="ellipse">
              <a:avLst/>
            </a:prstGeom>
            <a:noFill/>
            <a:ln w="9525">
              <a:solidFill>
                <a:schemeClr val="tx1"/>
              </a:solidFill>
              <a:round/>
            </a:ln>
            <a:effectLst/>
            <a:extLst>
              <a:ext uri="{909E8E84-426E-40DD-AFC4-6F175D3DCCD1}">
                <a14:hiddenFill xmlns:a14="http://schemas.microsoft.com/office/drawing/2010/main">
                  <a:solidFill>
                    <a:srgbClr val="0066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44" name="Group 42"/>
          <p:cNvGrpSpPr/>
          <p:nvPr/>
        </p:nvGrpSpPr>
        <p:grpSpPr bwMode="auto">
          <a:xfrm>
            <a:off x="6443663" y="3906838"/>
            <a:ext cx="1042987" cy="685800"/>
            <a:chOff x="2706" y="1274"/>
            <a:chExt cx="468" cy="432"/>
          </a:xfrm>
        </p:grpSpPr>
        <p:sp>
          <p:nvSpPr>
            <p:cNvPr id="45" name="Text Box 43"/>
            <p:cNvSpPr txBox="1">
              <a:spLocks noChangeArrowheads="1"/>
            </p:cNvSpPr>
            <p:nvPr/>
          </p:nvSpPr>
          <p:spPr bwMode="auto">
            <a:xfrm>
              <a:off x="2706" y="1332"/>
              <a:ext cx="468" cy="25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lgn="ctr" eaLnBrk="1" hangingPunct="1"/>
              <a:r>
                <a:rPr kumimoji="0" lang="en-US" altLang="zh-CN" sz="2000">
                  <a:solidFill>
                    <a:srgbClr val="0000FF"/>
                  </a:solidFill>
                  <a:latin typeface="Arial" panose="020B0604020202020204" pitchFamily="34" charset="0"/>
                </a:rPr>
                <a:t>{q1,q2}</a:t>
              </a:r>
              <a:endParaRPr kumimoji="0" lang="en-US" altLang="zh-CN" sz="2000" baseline="-25000">
                <a:solidFill>
                  <a:srgbClr val="0000FF"/>
                </a:solidFill>
                <a:latin typeface="Arial" panose="020B0604020202020204" pitchFamily="34" charset="0"/>
              </a:endParaRPr>
            </a:p>
          </p:txBody>
        </p:sp>
        <p:sp>
          <p:nvSpPr>
            <p:cNvPr id="46" name="Oval 44"/>
            <p:cNvSpPr>
              <a:spLocks noChangeArrowheads="1"/>
            </p:cNvSpPr>
            <p:nvPr/>
          </p:nvSpPr>
          <p:spPr bwMode="auto">
            <a:xfrm>
              <a:off x="2720" y="1274"/>
              <a:ext cx="432" cy="432"/>
            </a:xfrm>
            <a:prstGeom prst="ellipse">
              <a:avLst/>
            </a:prstGeom>
            <a:noFill/>
            <a:ln w="9525">
              <a:solidFill>
                <a:schemeClr val="tx1"/>
              </a:solidFill>
              <a:round/>
            </a:ln>
            <a:effectLst/>
            <a:extLst>
              <a:ext uri="{909E8E84-426E-40DD-AFC4-6F175D3DCCD1}">
                <a14:hiddenFill xmlns:a14="http://schemas.microsoft.com/office/drawing/2010/main">
                  <a:solidFill>
                    <a:srgbClr val="0066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47" name="Group 45"/>
          <p:cNvGrpSpPr/>
          <p:nvPr/>
        </p:nvGrpSpPr>
        <p:grpSpPr bwMode="auto">
          <a:xfrm>
            <a:off x="6011863" y="3690938"/>
            <a:ext cx="503237" cy="576262"/>
            <a:chOff x="4150" y="2160"/>
            <a:chExt cx="317" cy="363"/>
          </a:xfrm>
        </p:grpSpPr>
        <p:sp>
          <p:nvSpPr>
            <p:cNvPr id="48" name="Line 46"/>
            <p:cNvSpPr>
              <a:spLocks noChangeShapeType="1"/>
            </p:cNvSpPr>
            <p:nvPr/>
          </p:nvSpPr>
          <p:spPr bwMode="auto">
            <a:xfrm>
              <a:off x="4150" y="2523"/>
              <a:ext cx="317" cy="0"/>
            </a:xfrm>
            <a:prstGeom prst="line">
              <a:avLst/>
            </a:prstGeom>
            <a:noFill/>
            <a:ln w="285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49" name="Text Box 47"/>
            <p:cNvSpPr txBox="1">
              <a:spLocks noChangeArrowheads="1"/>
            </p:cNvSpPr>
            <p:nvPr/>
          </p:nvSpPr>
          <p:spPr bwMode="auto">
            <a:xfrm>
              <a:off x="4150" y="2160"/>
              <a:ext cx="27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400"/>
                <a:t>1</a:t>
              </a:r>
            </a:p>
          </p:txBody>
        </p:sp>
      </p:grpSp>
      <p:grpSp>
        <p:nvGrpSpPr>
          <p:cNvPr id="50" name="Group 48"/>
          <p:cNvGrpSpPr/>
          <p:nvPr/>
        </p:nvGrpSpPr>
        <p:grpSpPr bwMode="auto">
          <a:xfrm>
            <a:off x="5219700" y="3259138"/>
            <a:ext cx="504825" cy="647700"/>
            <a:chOff x="3288" y="2053"/>
            <a:chExt cx="318" cy="408"/>
          </a:xfrm>
        </p:grpSpPr>
        <p:sp>
          <p:nvSpPr>
            <p:cNvPr id="51" name="Line 49"/>
            <p:cNvSpPr>
              <a:spLocks noChangeShapeType="1"/>
            </p:cNvSpPr>
            <p:nvPr/>
          </p:nvSpPr>
          <p:spPr bwMode="auto">
            <a:xfrm flipH="1">
              <a:off x="3333" y="2053"/>
              <a:ext cx="273" cy="408"/>
            </a:xfrm>
            <a:prstGeom prst="line">
              <a:avLst/>
            </a:prstGeom>
            <a:noFill/>
            <a:ln w="285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52" name="Text Box 50"/>
            <p:cNvSpPr txBox="1">
              <a:spLocks noChangeArrowheads="1"/>
            </p:cNvSpPr>
            <p:nvPr/>
          </p:nvSpPr>
          <p:spPr bwMode="auto">
            <a:xfrm>
              <a:off x="3288" y="2053"/>
              <a:ext cx="181"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400"/>
                <a:t>0</a:t>
              </a:r>
            </a:p>
          </p:txBody>
        </p:sp>
      </p:grpSp>
      <p:grpSp>
        <p:nvGrpSpPr>
          <p:cNvPr id="53" name="Group 51"/>
          <p:cNvGrpSpPr/>
          <p:nvPr/>
        </p:nvGrpSpPr>
        <p:grpSpPr bwMode="auto">
          <a:xfrm>
            <a:off x="4932363" y="4652963"/>
            <a:ext cx="790575" cy="665162"/>
            <a:chOff x="3470" y="2795"/>
            <a:chExt cx="498" cy="435"/>
          </a:xfrm>
        </p:grpSpPr>
        <p:sp>
          <p:nvSpPr>
            <p:cNvPr id="54" name="Freeform 52"/>
            <p:cNvSpPr/>
            <p:nvPr/>
          </p:nvSpPr>
          <p:spPr bwMode="auto">
            <a:xfrm rot="-10339991">
              <a:off x="3470" y="2795"/>
              <a:ext cx="302" cy="317"/>
            </a:xfrm>
            <a:custGeom>
              <a:avLst/>
              <a:gdLst>
                <a:gd name="T0" fmla="*/ 272 w 302"/>
                <a:gd name="T1" fmla="*/ 4647 h 265"/>
                <a:gd name="T2" fmla="*/ 272 w 302"/>
                <a:gd name="T3" fmla="*/ 665 h 265"/>
                <a:gd name="T4" fmla="*/ 91 w 302"/>
                <a:gd name="T5" fmla="*/ 665 h 265"/>
                <a:gd name="T6" fmla="*/ 0 w 302"/>
                <a:gd name="T7" fmla="*/ 4647 h 26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02" h="265">
                  <a:moveTo>
                    <a:pt x="272" y="265"/>
                  </a:moveTo>
                  <a:cubicBezTo>
                    <a:pt x="287" y="170"/>
                    <a:pt x="302" y="76"/>
                    <a:pt x="272" y="38"/>
                  </a:cubicBezTo>
                  <a:cubicBezTo>
                    <a:pt x="242" y="0"/>
                    <a:pt x="136" y="0"/>
                    <a:pt x="91" y="38"/>
                  </a:cubicBezTo>
                  <a:cubicBezTo>
                    <a:pt x="46" y="76"/>
                    <a:pt x="23" y="170"/>
                    <a:pt x="0" y="265"/>
                  </a:cubicBezTo>
                </a:path>
              </a:pathLst>
            </a:custGeom>
            <a:noFill/>
            <a:ln w="25400" cap="flat" cmpd="sng">
              <a:solidFill>
                <a:schemeClr val="tx1"/>
              </a:solidFill>
              <a:prstDash val="solid"/>
              <a:rou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5" name="Text Box 53"/>
            <p:cNvSpPr txBox="1">
              <a:spLocks noChangeArrowheads="1"/>
            </p:cNvSpPr>
            <p:nvPr/>
          </p:nvSpPr>
          <p:spPr bwMode="auto">
            <a:xfrm>
              <a:off x="3787" y="2931"/>
              <a:ext cx="181" cy="2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400"/>
                <a:t>0</a:t>
              </a:r>
            </a:p>
          </p:txBody>
        </p:sp>
      </p:grpSp>
      <p:grpSp>
        <p:nvGrpSpPr>
          <p:cNvPr id="56" name="Group 54"/>
          <p:cNvGrpSpPr/>
          <p:nvPr/>
        </p:nvGrpSpPr>
        <p:grpSpPr bwMode="auto">
          <a:xfrm>
            <a:off x="6157913" y="3260725"/>
            <a:ext cx="574675" cy="719138"/>
            <a:chOff x="3879" y="2054"/>
            <a:chExt cx="362" cy="453"/>
          </a:xfrm>
        </p:grpSpPr>
        <p:sp>
          <p:nvSpPr>
            <p:cNvPr id="57" name="Line 55"/>
            <p:cNvSpPr>
              <a:spLocks noChangeShapeType="1"/>
            </p:cNvSpPr>
            <p:nvPr/>
          </p:nvSpPr>
          <p:spPr bwMode="auto">
            <a:xfrm>
              <a:off x="3879" y="2054"/>
              <a:ext cx="362" cy="453"/>
            </a:xfrm>
            <a:prstGeom prst="line">
              <a:avLst/>
            </a:prstGeom>
            <a:noFill/>
            <a:ln w="285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58" name="Text Box 56"/>
            <p:cNvSpPr txBox="1">
              <a:spLocks noChangeArrowheads="1"/>
            </p:cNvSpPr>
            <p:nvPr/>
          </p:nvSpPr>
          <p:spPr bwMode="auto">
            <a:xfrm>
              <a:off x="4060" y="2099"/>
              <a:ext cx="181"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400"/>
                <a:t>1</a:t>
              </a:r>
            </a:p>
          </p:txBody>
        </p:sp>
      </p:grpSp>
      <p:grpSp>
        <p:nvGrpSpPr>
          <p:cNvPr id="59" name="Group 57"/>
          <p:cNvGrpSpPr/>
          <p:nvPr/>
        </p:nvGrpSpPr>
        <p:grpSpPr bwMode="auto">
          <a:xfrm>
            <a:off x="7754938" y="3906838"/>
            <a:ext cx="777875" cy="685800"/>
            <a:chOff x="1490" y="1117"/>
            <a:chExt cx="490" cy="432"/>
          </a:xfrm>
        </p:grpSpPr>
        <p:sp>
          <p:nvSpPr>
            <p:cNvPr id="60" name="Text Box 58"/>
            <p:cNvSpPr txBox="1">
              <a:spLocks noChangeArrowheads="1"/>
            </p:cNvSpPr>
            <p:nvPr/>
          </p:nvSpPr>
          <p:spPr bwMode="auto">
            <a:xfrm>
              <a:off x="1490" y="1149"/>
              <a:ext cx="490" cy="288"/>
            </a:xfrm>
            <a:prstGeom prst="rect">
              <a:avLst/>
            </a:prstGeom>
            <a:noFill/>
            <a:ln>
              <a:noFill/>
            </a:ln>
            <a:effectLst/>
            <a:extLst>
              <a:ext uri="{909E8E84-426E-40DD-AFC4-6F175D3DCCD1}">
                <a14:hiddenFill xmlns:a14="http://schemas.microsoft.com/office/drawing/2010/main">
                  <a:solidFill>
                    <a:schemeClr val="tx2"/>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lgn="ctr" eaLnBrk="1" hangingPunct="1"/>
              <a:r>
                <a:rPr kumimoji="0" lang="en-US" altLang="zh-CN" sz="2400">
                  <a:solidFill>
                    <a:srgbClr val="0000FF"/>
                  </a:solidFill>
                  <a:latin typeface="Arial" panose="020B0604020202020204" pitchFamily="34" charset="0"/>
                </a:rPr>
                <a:t>{q2}</a:t>
              </a:r>
              <a:endParaRPr kumimoji="0" lang="en-US" altLang="zh-CN" sz="2400" baseline="-25000">
                <a:solidFill>
                  <a:srgbClr val="0000FF"/>
                </a:solidFill>
                <a:latin typeface="Arial" panose="020B0604020202020204" pitchFamily="34" charset="0"/>
              </a:endParaRPr>
            </a:p>
          </p:txBody>
        </p:sp>
        <p:sp>
          <p:nvSpPr>
            <p:cNvPr id="61" name="Oval 59"/>
            <p:cNvSpPr>
              <a:spLocks noChangeArrowheads="1"/>
            </p:cNvSpPr>
            <p:nvPr/>
          </p:nvSpPr>
          <p:spPr bwMode="auto">
            <a:xfrm>
              <a:off x="1519" y="1117"/>
              <a:ext cx="432" cy="432"/>
            </a:xfrm>
            <a:prstGeom prst="ellipse">
              <a:avLst/>
            </a:prstGeom>
            <a:noFill/>
            <a:ln w="9525">
              <a:solidFill>
                <a:schemeClr val="tx1"/>
              </a:solidFill>
              <a:round/>
            </a:ln>
            <a:effectLst/>
            <a:extLst>
              <a:ext uri="{909E8E84-426E-40DD-AFC4-6F175D3DCCD1}">
                <a14:hiddenFill xmlns:a14="http://schemas.microsoft.com/office/drawing/2010/main">
                  <a:solidFill>
                    <a:srgbClr val="0066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62" name="Group 60"/>
          <p:cNvGrpSpPr/>
          <p:nvPr/>
        </p:nvGrpSpPr>
        <p:grpSpPr bwMode="auto">
          <a:xfrm>
            <a:off x="7885113" y="3187700"/>
            <a:ext cx="647700" cy="719138"/>
            <a:chOff x="4967" y="2008"/>
            <a:chExt cx="408" cy="453"/>
          </a:xfrm>
        </p:grpSpPr>
        <p:sp>
          <p:nvSpPr>
            <p:cNvPr id="63" name="Line 61"/>
            <p:cNvSpPr>
              <a:spLocks noChangeShapeType="1"/>
            </p:cNvSpPr>
            <p:nvPr/>
          </p:nvSpPr>
          <p:spPr bwMode="auto">
            <a:xfrm>
              <a:off x="4967" y="2008"/>
              <a:ext cx="136" cy="453"/>
            </a:xfrm>
            <a:prstGeom prst="line">
              <a:avLst/>
            </a:prstGeom>
            <a:noFill/>
            <a:ln w="285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64" name="Text Box 62"/>
            <p:cNvSpPr txBox="1">
              <a:spLocks noChangeArrowheads="1"/>
            </p:cNvSpPr>
            <p:nvPr/>
          </p:nvSpPr>
          <p:spPr bwMode="auto">
            <a:xfrm>
              <a:off x="5012" y="2053"/>
              <a:ext cx="36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400"/>
                <a:t>0,1</a:t>
              </a:r>
            </a:p>
          </p:txBody>
        </p:sp>
      </p:grpSp>
      <p:grpSp>
        <p:nvGrpSpPr>
          <p:cNvPr id="65" name="Group 63"/>
          <p:cNvGrpSpPr/>
          <p:nvPr/>
        </p:nvGrpSpPr>
        <p:grpSpPr bwMode="auto">
          <a:xfrm>
            <a:off x="7380288" y="1963738"/>
            <a:ext cx="360362" cy="503237"/>
            <a:chOff x="4649" y="1237"/>
            <a:chExt cx="227" cy="317"/>
          </a:xfrm>
        </p:grpSpPr>
        <p:sp>
          <p:nvSpPr>
            <p:cNvPr id="66" name="Line 64"/>
            <p:cNvSpPr>
              <a:spLocks noChangeShapeType="1"/>
            </p:cNvSpPr>
            <p:nvPr/>
          </p:nvSpPr>
          <p:spPr bwMode="auto">
            <a:xfrm>
              <a:off x="4649" y="1418"/>
              <a:ext cx="181" cy="136"/>
            </a:xfrm>
            <a:prstGeom prst="line">
              <a:avLst/>
            </a:prstGeom>
            <a:noFill/>
            <a:ln w="285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67" name="Text Box 65"/>
            <p:cNvSpPr txBox="1">
              <a:spLocks noChangeArrowheads="1"/>
            </p:cNvSpPr>
            <p:nvPr/>
          </p:nvSpPr>
          <p:spPr bwMode="auto">
            <a:xfrm>
              <a:off x="4695" y="1237"/>
              <a:ext cx="181"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400"/>
                <a:t>1</a:t>
              </a:r>
            </a:p>
          </p:txBody>
        </p:sp>
      </p:grpSp>
      <p:grpSp>
        <p:nvGrpSpPr>
          <p:cNvPr id="68" name="Group 66"/>
          <p:cNvGrpSpPr/>
          <p:nvPr/>
        </p:nvGrpSpPr>
        <p:grpSpPr bwMode="auto">
          <a:xfrm>
            <a:off x="7308850" y="4195763"/>
            <a:ext cx="576263" cy="601662"/>
            <a:chOff x="4604" y="2643"/>
            <a:chExt cx="363" cy="379"/>
          </a:xfrm>
        </p:grpSpPr>
        <p:sp>
          <p:nvSpPr>
            <p:cNvPr id="69" name="Line 67"/>
            <p:cNvSpPr>
              <a:spLocks noChangeShapeType="1"/>
            </p:cNvSpPr>
            <p:nvPr/>
          </p:nvSpPr>
          <p:spPr bwMode="auto">
            <a:xfrm>
              <a:off x="4695" y="2643"/>
              <a:ext cx="226" cy="0"/>
            </a:xfrm>
            <a:prstGeom prst="line">
              <a:avLst/>
            </a:prstGeom>
            <a:noFill/>
            <a:ln w="285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70" name="Text Box 68"/>
            <p:cNvSpPr txBox="1">
              <a:spLocks noChangeArrowheads="1"/>
            </p:cNvSpPr>
            <p:nvPr/>
          </p:nvSpPr>
          <p:spPr bwMode="auto">
            <a:xfrm>
              <a:off x="4604" y="2734"/>
              <a:ext cx="36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400"/>
                <a:t>0,1</a:t>
              </a:r>
            </a:p>
          </p:txBody>
        </p:sp>
      </p:grpSp>
      <p:grpSp>
        <p:nvGrpSpPr>
          <p:cNvPr id="71" name="Group 69"/>
          <p:cNvGrpSpPr/>
          <p:nvPr/>
        </p:nvGrpSpPr>
        <p:grpSpPr bwMode="auto">
          <a:xfrm rot="-2984045">
            <a:off x="8243094" y="4221956"/>
            <a:ext cx="790575" cy="665163"/>
            <a:chOff x="3470" y="2795"/>
            <a:chExt cx="498" cy="435"/>
          </a:xfrm>
        </p:grpSpPr>
        <p:sp>
          <p:nvSpPr>
            <p:cNvPr id="72" name="Freeform 70"/>
            <p:cNvSpPr/>
            <p:nvPr/>
          </p:nvSpPr>
          <p:spPr bwMode="auto">
            <a:xfrm rot="-10339991">
              <a:off x="3470" y="2795"/>
              <a:ext cx="302" cy="317"/>
            </a:xfrm>
            <a:custGeom>
              <a:avLst/>
              <a:gdLst>
                <a:gd name="T0" fmla="*/ 272 w 302"/>
                <a:gd name="T1" fmla="*/ 4647 h 265"/>
                <a:gd name="T2" fmla="*/ 272 w 302"/>
                <a:gd name="T3" fmla="*/ 665 h 265"/>
                <a:gd name="T4" fmla="*/ 91 w 302"/>
                <a:gd name="T5" fmla="*/ 665 h 265"/>
                <a:gd name="T6" fmla="*/ 0 w 302"/>
                <a:gd name="T7" fmla="*/ 4647 h 26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02" h="265">
                  <a:moveTo>
                    <a:pt x="272" y="265"/>
                  </a:moveTo>
                  <a:cubicBezTo>
                    <a:pt x="287" y="170"/>
                    <a:pt x="302" y="76"/>
                    <a:pt x="272" y="38"/>
                  </a:cubicBezTo>
                  <a:cubicBezTo>
                    <a:pt x="242" y="0"/>
                    <a:pt x="136" y="0"/>
                    <a:pt x="91" y="38"/>
                  </a:cubicBezTo>
                  <a:cubicBezTo>
                    <a:pt x="46" y="76"/>
                    <a:pt x="23" y="170"/>
                    <a:pt x="0" y="265"/>
                  </a:cubicBezTo>
                </a:path>
              </a:pathLst>
            </a:custGeom>
            <a:noFill/>
            <a:ln w="25400" cap="flat" cmpd="sng">
              <a:solidFill>
                <a:schemeClr val="tx1"/>
              </a:solidFill>
              <a:prstDash val="solid"/>
              <a:rou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73" name="Text Box 71"/>
            <p:cNvSpPr txBox="1">
              <a:spLocks noChangeArrowheads="1"/>
            </p:cNvSpPr>
            <p:nvPr/>
          </p:nvSpPr>
          <p:spPr bwMode="auto">
            <a:xfrm>
              <a:off x="3787" y="2931"/>
              <a:ext cx="181" cy="2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400"/>
                <a:t>0</a:t>
              </a:r>
            </a:p>
          </p:txBody>
        </p:sp>
      </p:grpSp>
      <p:grpSp>
        <p:nvGrpSpPr>
          <p:cNvPr id="74" name="Group 72"/>
          <p:cNvGrpSpPr/>
          <p:nvPr/>
        </p:nvGrpSpPr>
        <p:grpSpPr bwMode="auto">
          <a:xfrm>
            <a:off x="7956550" y="4581525"/>
            <a:ext cx="287338" cy="719138"/>
            <a:chOff x="5012" y="2886"/>
            <a:chExt cx="181" cy="453"/>
          </a:xfrm>
        </p:grpSpPr>
        <p:sp>
          <p:nvSpPr>
            <p:cNvPr id="75" name="Line 73"/>
            <p:cNvSpPr>
              <a:spLocks noChangeShapeType="1"/>
            </p:cNvSpPr>
            <p:nvPr/>
          </p:nvSpPr>
          <p:spPr bwMode="auto">
            <a:xfrm flipH="1">
              <a:off x="5057" y="2886"/>
              <a:ext cx="1" cy="453"/>
            </a:xfrm>
            <a:prstGeom prst="line">
              <a:avLst/>
            </a:prstGeom>
            <a:noFill/>
            <a:ln w="285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76" name="Text Box 74"/>
            <p:cNvSpPr txBox="1">
              <a:spLocks noChangeArrowheads="1"/>
            </p:cNvSpPr>
            <p:nvPr/>
          </p:nvSpPr>
          <p:spPr bwMode="auto">
            <a:xfrm>
              <a:off x="5012" y="2976"/>
              <a:ext cx="181"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400"/>
                <a:t>1</a:t>
              </a:r>
            </a:p>
          </p:txBody>
        </p:sp>
      </p:grpSp>
      <p:grpSp>
        <p:nvGrpSpPr>
          <p:cNvPr id="77" name="Group 75"/>
          <p:cNvGrpSpPr/>
          <p:nvPr/>
        </p:nvGrpSpPr>
        <p:grpSpPr bwMode="auto">
          <a:xfrm>
            <a:off x="7713663" y="5229225"/>
            <a:ext cx="685800" cy="685800"/>
            <a:chOff x="1519" y="1117"/>
            <a:chExt cx="432" cy="432"/>
          </a:xfrm>
        </p:grpSpPr>
        <p:sp>
          <p:nvSpPr>
            <p:cNvPr id="78" name="Text Box 76"/>
            <p:cNvSpPr txBox="1">
              <a:spLocks noChangeArrowheads="1"/>
            </p:cNvSpPr>
            <p:nvPr/>
          </p:nvSpPr>
          <p:spPr bwMode="auto">
            <a:xfrm>
              <a:off x="1580" y="1137"/>
              <a:ext cx="309" cy="288"/>
            </a:xfrm>
            <a:prstGeom prst="rect">
              <a:avLst/>
            </a:prstGeom>
            <a:noFill/>
            <a:ln>
              <a:noFill/>
            </a:ln>
            <a:effectLst/>
            <a:extLst>
              <a:ext uri="{909E8E84-426E-40DD-AFC4-6F175D3DCCD1}">
                <a14:hiddenFill xmlns:a14="http://schemas.microsoft.com/office/drawing/2010/main">
                  <a:solidFill>
                    <a:schemeClr val="tx2"/>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lgn="ctr" eaLnBrk="1" hangingPunct="1"/>
              <a:r>
                <a:rPr kumimoji="0" lang="en-US" altLang="zh-CN" sz="2400">
                  <a:solidFill>
                    <a:srgbClr val="0000FF"/>
                  </a:solidFill>
                  <a:latin typeface="Arial" panose="020B0604020202020204" pitchFamily="34" charset="0"/>
                </a:rPr>
                <a:t>φ</a:t>
              </a:r>
              <a:endParaRPr kumimoji="0" lang="en-US" altLang="zh-CN" sz="2400" baseline="-25000">
                <a:solidFill>
                  <a:srgbClr val="0000FF"/>
                </a:solidFill>
                <a:latin typeface="Arial" panose="020B0604020202020204" pitchFamily="34" charset="0"/>
              </a:endParaRPr>
            </a:p>
          </p:txBody>
        </p:sp>
        <p:sp>
          <p:nvSpPr>
            <p:cNvPr id="79" name="Oval 77"/>
            <p:cNvSpPr>
              <a:spLocks noChangeArrowheads="1"/>
            </p:cNvSpPr>
            <p:nvPr/>
          </p:nvSpPr>
          <p:spPr bwMode="auto">
            <a:xfrm>
              <a:off x="1519" y="1117"/>
              <a:ext cx="432" cy="432"/>
            </a:xfrm>
            <a:prstGeom prst="ellipse">
              <a:avLst/>
            </a:prstGeom>
            <a:noFill/>
            <a:ln w="9525">
              <a:solidFill>
                <a:schemeClr val="tx1"/>
              </a:solidFill>
              <a:round/>
            </a:ln>
            <a:effectLst/>
            <a:extLst>
              <a:ext uri="{909E8E84-426E-40DD-AFC4-6F175D3DCCD1}">
                <a14:hiddenFill xmlns:a14="http://schemas.microsoft.com/office/drawing/2010/main">
                  <a:solidFill>
                    <a:srgbClr val="0066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80" name="Group 78"/>
          <p:cNvGrpSpPr/>
          <p:nvPr/>
        </p:nvGrpSpPr>
        <p:grpSpPr bwMode="auto">
          <a:xfrm>
            <a:off x="7794625" y="5840413"/>
            <a:ext cx="1241425" cy="517525"/>
            <a:chOff x="4910" y="3679"/>
            <a:chExt cx="782" cy="326"/>
          </a:xfrm>
        </p:grpSpPr>
        <p:sp>
          <p:nvSpPr>
            <p:cNvPr id="81" name="Freeform 79"/>
            <p:cNvSpPr/>
            <p:nvPr/>
          </p:nvSpPr>
          <p:spPr bwMode="auto">
            <a:xfrm rot="10501181">
              <a:off x="4910" y="3679"/>
              <a:ext cx="302" cy="305"/>
            </a:xfrm>
            <a:custGeom>
              <a:avLst/>
              <a:gdLst>
                <a:gd name="T0" fmla="*/ 272 w 302"/>
                <a:gd name="T1" fmla="*/ 2513 h 265"/>
                <a:gd name="T2" fmla="*/ 272 w 302"/>
                <a:gd name="T3" fmla="*/ 371 h 265"/>
                <a:gd name="T4" fmla="*/ 91 w 302"/>
                <a:gd name="T5" fmla="*/ 371 h 265"/>
                <a:gd name="T6" fmla="*/ 0 w 302"/>
                <a:gd name="T7" fmla="*/ 2513 h 26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02" h="265">
                  <a:moveTo>
                    <a:pt x="272" y="265"/>
                  </a:moveTo>
                  <a:cubicBezTo>
                    <a:pt x="287" y="170"/>
                    <a:pt x="302" y="76"/>
                    <a:pt x="272" y="38"/>
                  </a:cubicBezTo>
                  <a:cubicBezTo>
                    <a:pt x="242" y="0"/>
                    <a:pt x="136" y="0"/>
                    <a:pt x="91" y="38"/>
                  </a:cubicBezTo>
                  <a:cubicBezTo>
                    <a:pt x="46" y="76"/>
                    <a:pt x="23" y="170"/>
                    <a:pt x="0" y="265"/>
                  </a:cubicBezTo>
                </a:path>
              </a:pathLst>
            </a:custGeom>
            <a:noFill/>
            <a:ln w="25400" cap="flat" cmpd="sng">
              <a:solidFill>
                <a:schemeClr val="tx1"/>
              </a:solidFill>
              <a:prstDash val="solid"/>
              <a:rou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82" name="Text Box 80"/>
            <p:cNvSpPr txBox="1">
              <a:spLocks noChangeArrowheads="1"/>
            </p:cNvSpPr>
            <p:nvPr/>
          </p:nvSpPr>
          <p:spPr bwMode="auto">
            <a:xfrm rot="-758828">
              <a:off x="5241" y="3717"/>
              <a:ext cx="451"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400"/>
                <a:t>0,1</a:t>
              </a:r>
            </a:p>
          </p:txBody>
        </p:sp>
      </p:grpSp>
      <p:sp>
        <p:nvSpPr>
          <p:cNvPr id="83" name="Oval 81"/>
          <p:cNvSpPr>
            <a:spLocks noChangeArrowheads="1"/>
          </p:cNvSpPr>
          <p:nvPr/>
        </p:nvSpPr>
        <p:spPr bwMode="auto">
          <a:xfrm>
            <a:off x="7451725" y="2492375"/>
            <a:ext cx="685800" cy="685800"/>
          </a:xfrm>
          <a:prstGeom prst="ellipse">
            <a:avLst/>
          </a:prstGeom>
          <a:noFill/>
          <a:ln w="76200">
            <a:solidFill>
              <a:srgbClr val="FF0000"/>
            </a:solidFill>
            <a:round/>
          </a:ln>
          <a:effectLst/>
          <a:extLst>
            <a:ext uri="{909E8E84-426E-40DD-AFC4-6F175D3DCCD1}">
              <a14:hiddenFill xmlns:a14="http://schemas.microsoft.com/office/drawing/2010/main">
                <a:solidFill>
                  <a:srgbClr val="0066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84" name="Oval 82"/>
          <p:cNvSpPr>
            <a:spLocks noChangeArrowheads="1"/>
          </p:cNvSpPr>
          <p:nvPr/>
        </p:nvSpPr>
        <p:spPr bwMode="auto">
          <a:xfrm>
            <a:off x="5362575" y="2598738"/>
            <a:ext cx="1009650" cy="685800"/>
          </a:xfrm>
          <a:prstGeom prst="ellipse">
            <a:avLst/>
          </a:prstGeom>
          <a:noFill/>
          <a:ln w="76200">
            <a:solidFill>
              <a:srgbClr val="FF0000"/>
            </a:solidFill>
            <a:round/>
          </a:ln>
          <a:effectLst/>
          <a:extLst>
            <a:ext uri="{909E8E84-426E-40DD-AFC4-6F175D3DCCD1}">
              <a14:hiddenFill xmlns:a14="http://schemas.microsoft.com/office/drawing/2010/main">
                <a:solidFill>
                  <a:srgbClr val="0066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85" name="Oval 83"/>
          <p:cNvSpPr>
            <a:spLocks noChangeArrowheads="1"/>
          </p:cNvSpPr>
          <p:nvPr/>
        </p:nvSpPr>
        <p:spPr bwMode="auto">
          <a:xfrm>
            <a:off x="4572000" y="3933825"/>
            <a:ext cx="1368425" cy="719138"/>
          </a:xfrm>
          <a:prstGeom prst="ellipse">
            <a:avLst/>
          </a:prstGeom>
          <a:noFill/>
          <a:ln w="76200">
            <a:solidFill>
              <a:srgbClr val="FF0000"/>
            </a:solidFill>
            <a:round/>
          </a:ln>
          <a:effectLst/>
          <a:extLst>
            <a:ext uri="{909E8E84-426E-40DD-AFC4-6F175D3DCCD1}">
              <a14:hiddenFill xmlns:a14="http://schemas.microsoft.com/office/drawing/2010/main">
                <a:solidFill>
                  <a:srgbClr val="0066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86" name="Oval 84"/>
          <p:cNvSpPr>
            <a:spLocks noChangeArrowheads="1"/>
          </p:cNvSpPr>
          <p:nvPr/>
        </p:nvSpPr>
        <p:spPr bwMode="auto">
          <a:xfrm>
            <a:off x="6443663" y="3933825"/>
            <a:ext cx="1009650" cy="685800"/>
          </a:xfrm>
          <a:prstGeom prst="ellipse">
            <a:avLst/>
          </a:prstGeom>
          <a:noFill/>
          <a:ln w="76200">
            <a:solidFill>
              <a:srgbClr val="FF0000"/>
            </a:solidFill>
            <a:round/>
          </a:ln>
          <a:effectLst/>
          <a:extLst>
            <a:ext uri="{909E8E84-426E-40DD-AFC4-6F175D3DCCD1}">
              <a14:hiddenFill xmlns:a14="http://schemas.microsoft.com/office/drawing/2010/main">
                <a:solidFill>
                  <a:srgbClr val="0066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p:cTn id="7" dur="500" fill="hold"/>
                                        <p:tgtEl>
                                          <p:spTgt spid="27"/>
                                        </p:tgtEl>
                                        <p:attrNameLst>
                                          <p:attrName>ppt_w</p:attrName>
                                        </p:attrNameLst>
                                      </p:cBhvr>
                                      <p:tavLst>
                                        <p:tav tm="0">
                                          <p:val>
                                            <p:fltVal val="0"/>
                                          </p:val>
                                        </p:tav>
                                        <p:tav tm="100000">
                                          <p:val>
                                            <p:strVal val="#ppt_w"/>
                                          </p:val>
                                        </p:tav>
                                      </p:tavLst>
                                    </p:anim>
                                    <p:anim calcmode="lin" valueType="num">
                                      <p:cBhvr>
                                        <p:cTn id="8" dur="500" fill="hold"/>
                                        <p:tgtEl>
                                          <p:spTgt spid="27"/>
                                        </p:tgtEl>
                                        <p:attrNameLst>
                                          <p:attrName>ppt_h</p:attrName>
                                        </p:attrNameLst>
                                      </p:cBhvr>
                                      <p:tavLst>
                                        <p:tav tm="0">
                                          <p:val>
                                            <p:strVal val="#ppt_h"/>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17" presetClass="entr" presetSubtype="8" fill="hold" nodeType="clickEffect">
                                  <p:stCondLst>
                                    <p:cond delay="0"/>
                                  </p:stCondLst>
                                  <p:childTnLst>
                                    <p:set>
                                      <p:cBhvr>
                                        <p:cTn id="12" dur="1" fill="hold">
                                          <p:stCondLst>
                                            <p:cond delay="0"/>
                                          </p:stCondLst>
                                        </p:cTn>
                                        <p:tgtEl>
                                          <p:spTgt spid="26">
                                            <p:txEl>
                                              <p:pRg st="0" end="0"/>
                                            </p:txEl>
                                          </p:spTgt>
                                        </p:tgtEl>
                                        <p:attrNameLst>
                                          <p:attrName>style.visibility</p:attrName>
                                        </p:attrNameLst>
                                      </p:cBhvr>
                                      <p:to>
                                        <p:strVal val="visible"/>
                                      </p:to>
                                    </p:set>
                                    <p:anim calcmode="lin" valueType="num">
                                      <p:cBhvr>
                                        <p:cTn id="13" dur="500" fill="hold"/>
                                        <p:tgtEl>
                                          <p:spTgt spid="26">
                                            <p:txEl>
                                              <p:pRg st="0" end="0"/>
                                            </p:txEl>
                                          </p:spTgt>
                                        </p:tgtEl>
                                        <p:attrNameLst>
                                          <p:attrName>ppt_x</p:attrName>
                                        </p:attrNameLst>
                                      </p:cBhvr>
                                      <p:tavLst>
                                        <p:tav tm="0">
                                          <p:val>
                                            <p:strVal val="#ppt_x-#ppt_w/2"/>
                                          </p:val>
                                        </p:tav>
                                        <p:tav tm="100000">
                                          <p:val>
                                            <p:strVal val="#ppt_x"/>
                                          </p:val>
                                        </p:tav>
                                      </p:tavLst>
                                    </p:anim>
                                    <p:anim calcmode="lin" valueType="num">
                                      <p:cBhvr>
                                        <p:cTn id="14" dur="500" fill="hold"/>
                                        <p:tgtEl>
                                          <p:spTgt spid="26">
                                            <p:txEl>
                                              <p:pRg st="0" end="0"/>
                                            </p:txEl>
                                          </p:spTgt>
                                        </p:tgtEl>
                                        <p:attrNameLst>
                                          <p:attrName>ppt_y</p:attrName>
                                        </p:attrNameLst>
                                      </p:cBhvr>
                                      <p:tavLst>
                                        <p:tav tm="0">
                                          <p:val>
                                            <p:strVal val="#ppt_y"/>
                                          </p:val>
                                        </p:tav>
                                        <p:tav tm="100000">
                                          <p:val>
                                            <p:strVal val="#ppt_y"/>
                                          </p:val>
                                        </p:tav>
                                      </p:tavLst>
                                    </p:anim>
                                    <p:anim calcmode="lin" valueType="num">
                                      <p:cBhvr>
                                        <p:cTn id="15" dur="500" fill="hold"/>
                                        <p:tgtEl>
                                          <p:spTgt spid="26">
                                            <p:txEl>
                                              <p:pRg st="0" end="0"/>
                                            </p:txEl>
                                          </p:spTgt>
                                        </p:tgtEl>
                                        <p:attrNameLst>
                                          <p:attrName>ppt_w</p:attrName>
                                        </p:attrNameLst>
                                      </p:cBhvr>
                                      <p:tavLst>
                                        <p:tav tm="0">
                                          <p:val>
                                            <p:fltVal val="0"/>
                                          </p:val>
                                        </p:tav>
                                        <p:tav tm="100000">
                                          <p:val>
                                            <p:strVal val="#ppt_w"/>
                                          </p:val>
                                        </p:tav>
                                      </p:tavLst>
                                    </p:anim>
                                    <p:anim calcmode="lin" valueType="num">
                                      <p:cBhvr>
                                        <p:cTn id="16" dur="500" fill="hold"/>
                                        <p:tgtEl>
                                          <p:spTgt spid="26">
                                            <p:txEl>
                                              <p:pRg st="0" end="0"/>
                                            </p:txEl>
                                          </p:spTgt>
                                        </p:tgtEl>
                                        <p:attrNameLst>
                                          <p:attrName>ppt_h</p:attrName>
                                        </p:attrNameLst>
                                      </p:cBhvr>
                                      <p:tavLst>
                                        <p:tav tm="0">
                                          <p:val>
                                            <p:strVal val="#ppt_h"/>
                                          </p:val>
                                        </p:tav>
                                        <p:tav tm="100000">
                                          <p:val>
                                            <p:strVal val="#ppt_h"/>
                                          </p:val>
                                        </p:tav>
                                      </p:tavLst>
                                    </p:anim>
                                  </p:childTnLst>
                                </p:cTn>
                              </p:par>
                            </p:childTnLst>
                          </p:cTn>
                        </p:par>
                      </p:childTnLst>
                    </p:cTn>
                  </p:par>
                  <p:par>
                    <p:cTn id="17" fill="hold">
                      <p:stCondLst>
                        <p:cond delay="indefinite"/>
                      </p:stCondLst>
                      <p:childTnLst>
                        <p:par>
                          <p:cTn id="18" fill="hold">
                            <p:stCondLst>
                              <p:cond delay="0"/>
                            </p:stCondLst>
                            <p:childTnLst>
                              <p:par>
                                <p:cTn id="19" presetID="17" presetClass="entr" presetSubtype="10" fill="hold" nodeType="clickEffect">
                                  <p:stCondLst>
                                    <p:cond delay="0"/>
                                  </p:stCondLst>
                                  <p:childTnLst>
                                    <p:set>
                                      <p:cBhvr>
                                        <p:cTn id="20" dur="1" fill="hold">
                                          <p:stCondLst>
                                            <p:cond delay="0"/>
                                          </p:stCondLst>
                                        </p:cTn>
                                        <p:tgtEl>
                                          <p:spTgt spid="32"/>
                                        </p:tgtEl>
                                        <p:attrNameLst>
                                          <p:attrName>style.visibility</p:attrName>
                                        </p:attrNameLst>
                                      </p:cBhvr>
                                      <p:to>
                                        <p:strVal val="visible"/>
                                      </p:to>
                                    </p:set>
                                    <p:anim calcmode="lin" valueType="num">
                                      <p:cBhvr>
                                        <p:cTn id="21" dur="500" fill="hold"/>
                                        <p:tgtEl>
                                          <p:spTgt spid="32"/>
                                        </p:tgtEl>
                                        <p:attrNameLst>
                                          <p:attrName>ppt_w</p:attrName>
                                        </p:attrNameLst>
                                      </p:cBhvr>
                                      <p:tavLst>
                                        <p:tav tm="0">
                                          <p:val>
                                            <p:fltVal val="0"/>
                                          </p:val>
                                        </p:tav>
                                        <p:tav tm="100000">
                                          <p:val>
                                            <p:strVal val="#ppt_w"/>
                                          </p:val>
                                        </p:tav>
                                      </p:tavLst>
                                    </p:anim>
                                    <p:anim calcmode="lin" valueType="num">
                                      <p:cBhvr>
                                        <p:cTn id="22" dur="500" fill="hold"/>
                                        <p:tgtEl>
                                          <p:spTgt spid="32"/>
                                        </p:tgtEl>
                                        <p:attrNameLst>
                                          <p:attrName>ppt_h</p:attrName>
                                        </p:attrNameLst>
                                      </p:cBhvr>
                                      <p:tavLst>
                                        <p:tav tm="0">
                                          <p:val>
                                            <p:strVal val="#ppt_h"/>
                                          </p:val>
                                        </p:tav>
                                        <p:tav tm="100000">
                                          <p:val>
                                            <p:strVal val="#ppt_h"/>
                                          </p:val>
                                        </p:tav>
                                      </p:tavLst>
                                    </p:anim>
                                  </p:childTnLst>
                                </p:cTn>
                              </p:par>
                            </p:childTnLst>
                          </p:cTn>
                        </p:par>
                      </p:childTnLst>
                    </p:cTn>
                  </p:par>
                  <p:par>
                    <p:cTn id="23" fill="hold">
                      <p:stCondLst>
                        <p:cond delay="indefinite"/>
                      </p:stCondLst>
                      <p:childTnLst>
                        <p:par>
                          <p:cTn id="24" fill="hold">
                            <p:stCondLst>
                              <p:cond delay="0"/>
                            </p:stCondLst>
                            <p:childTnLst>
                              <p:par>
                                <p:cTn id="25" presetID="17" presetClass="entr" presetSubtype="10" fill="hold" nodeType="clickEffect">
                                  <p:stCondLst>
                                    <p:cond delay="0"/>
                                  </p:stCondLst>
                                  <p:childTnLst>
                                    <p:set>
                                      <p:cBhvr>
                                        <p:cTn id="26" dur="1" fill="hold">
                                          <p:stCondLst>
                                            <p:cond delay="0"/>
                                          </p:stCondLst>
                                        </p:cTn>
                                        <p:tgtEl>
                                          <p:spTgt spid="35"/>
                                        </p:tgtEl>
                                        <p:attrNameLst>
                                          <p:attrName>style.visibility</p:attrName>
                                        </p:attrNameLst>
                                      </p:cBhvr>
                                      <p:to>
                                        <p:strVal val="visible"/>
                                      </p:to>
                                    </p:set>
                                    <p:anim calcmode="lin" valueType="num">
                                      <p:cBhvr>
                                        <p:cTn id="27" dur="500" fill="hold"/>
                                        <p:tgtEl>
                                          <p:spTgt spid="35"/>
                                        </p:tgtEl>
                                        <p:attrNameLst>
                                          <p:attrName>ppt_w</p:attrName>
                                        </p:attrNameLst>
                                      </p:cBhvr>
                                      <p:tavLst>
                                        <p:tav tm="0">
                                          <p:val>
                                            <p:fltVal val="0"/>
                                          </p:val>
                                        </p:tav>
                                        <p:tav tm="100000">
                                          <p:val>
                                            <p:strVal val="#ppt_w"/>
                                          </p:val>
                                        </p:tav>
                                      </p:tavLst>
                                    </p:anim>
                                    <p:anim calcmode="lin" valueType="num">
                                      <p:cBhvr>
                                        <p:cTn id="28" dur="500" fill="hold"/>
                                        <p:tgtEl>
                                          <p:spTgt spid="35"/>
                                        </p:tgtEl>
                                        <p:attrNameLst>
                                          <p:attrName>ppt_h</p:attrName>
                                        </p:attrNameLst>
                                      </p:cBhvr>
                                      <p:tavLst>
                                        <p:tav tm="0">
                                          <p:val>
                                            <p:strVal val="#ppt_h"/>
                                          </p:val>
                                        </p:tav>
                                        <p:tav tm="100000">
                                          <p:val>
                                            <p:strVal val="#ppt_h"/>
                                          </p:val>
                                        </p:tav>
                                      </p:tavLst>
                                    </p:anim>
                                  </p:childTnLst>
                                </p:cTn>
                              </p:par>
                            </p:childTnLst>
                          </p:cTn>
                        </p:par>
                      </p:childTnLst>
                    </p:cTn>
                  </p:par>
                  <p:par>
                    <p:cTn id="29" fill="hold">
                      <p:stCondLst>
                        <p:cond delay="indefinite"/>
                      </p:stCondLst>
                      <p:childTnLst>
                        <p:par>
                          <p:cTn id="30" fill="hold">
                            <p:stCondLst>
                              <p:cond delay="0"/>
                            </p:stCondLst>
                            <p:childTnLst>
                              <p:par>
                                <p:cTn id="31" presetID="17" presetClass="entr" presetSubtype="8" fill="hold" nodeType="clickEffect">
                                  <p:stCondLst>
                                    <p:cond delay="0"/>
                                  </p:stCondLst>
                                  <p:childTnLst>
                                    <p:set>
                                      <p:cBhvr>
                                        <p:cTn id="32" dur="1" fill="hold">
                                          <p:stCondLst>
                                            <p:cond delay="0"/>
                                          </p:stCondLst>
                                        </p:cTn>
                                        <p:tgtEl>
                                          <p:spTgt spid="26">
                                            <p:txEl>
                                              <p:pRg st="1" end="1"/>
                                            </p:txEl>
                                          </p:spTgt>
                                        </p:tgtEl>
                                        <p:attrNameLst>
                                          <p:attrName>style.visibility</p:attrName>
                                        </p:attrNameLst>
                                      </p:cBhvr>
                                      <p:to>
                                        <p:strVal val="visible"/>
                                      </p:to>
                                    </p:set>
                                    <p:anim calcmode="lin" valueType="num">
                                      <p:cBhvr>
                                        <p:cTn id="33" dur="500" fill="hold"/>
                                        <p:tgtEl>
                                          <p:spTgt spid="26">
                                            <p:txEl>
                                              <p:pRg st="1" end="1"/>
                                            </p:txEl>
                                          </p:spTgt>
                                        </p:tgtEl>
                                        <p:attrNameLst>
                                          <p:attrName>ppt_x</p:attrName>
                                        </p:attrNameLst>
                                      </p:cBhvr>
                                      <p:tavLst>
                                        <p:tav tm="0">
                                          <p:val>
                                            <p:strVal val="#ppt_x-#ppt_w/2"/>
                                          </p:val>
                                        </p:tav>
                                        <p:tav tm="100000">
                                          <p:val>
                                            <p:strVal val="#ppt_x"/>
                                          </p:val>
                                        </p:tav>
                                      </p:tavLst>
                                    </p:anim>
                                    <p:anim calcmode="lin" valueType="num">
                                      <p:cBhvr>
                                        <p:cTn id="34" dur="500" fill="hold"/>
                                        <p:tgtEl>
                                          <p:spTgt spid="26">
                                            <p:txEl>
                                              <p:pRg st="1" end="1"/>
                                            </p:txEl>
                                          </p:spTgt>
                                        </p:tgtEl>
                                        <p:attrNameLst>
                                          <p:attrName>ppt_y</p:attrName>
                                        </p:attrNameLst>
                                      </p:cBhvr>
                                      <p:tavLst>
                                        <p:tav tm="0">
                                          <p:val>
                                            <p:strVal val="#ppt_y"/>
                                          </p:val>
                                        </p:tav>
                                        <p:tav tm="100000">
                                          <p:val>
                                            <p:strVal val="#ppt_y"/>
                                          </p:val>
                                        </p:tav>
                                      </p:tavLst>
                                    </p:anim>
                                    <p:anim calcmode="lin" valueType="num">
                                      <p:cBhvr>
                                        <p:cTn id="35" dur="500" fill="hold"/>
                                        <p:tgtEl>
                                          <p:spTgt spid="26">
                                            <p:txEl>
                                              <p:pRg st="1" end="1"/>
                                            </p:txEl>
                                          </p:spTgt>
                                        </p:tgtEl>
                                        <p:attrNameLst>
                                          <p:attrName>ppt_w</p:attrName>
                                        </p:attrNameLst>
                                      </p:cBhvr>
                                      <p:tavLst>
                                        <p:tav tm="0">
                                          <p:val>
                                            <p:fltVal val="0"/>
                                          </p:val>
                                        </p:tav>
                                        <p:tav tm="100000">
                                          <p:val>
                                            <p:strVal val="#ppt_w"/>
                                          </p:val>
                                        </p:tav>
                                      </p:tavLst>
                                    </p:anim>
                                    <p:anim calcmode="lin" valueType="num">
                                      <p:cBhvr>
                                        <p:cTn id="36" dur="500" fill="hold"/>
                                        <p:tgtEl>
                                          <p:spTgt spid="26">
                                            <p:txEl>
                                              <p:pRg st="1" end="1"/>
                                            </p:txEl>
                                          </p:spTgt>
                                        </p:tgtEl>
                                        <p:attrNameLst>
                                          <p:attrName>ppt_h</p:attrName>
                                        </p:attrNameLst>
                                      </p:cBhvr>
                                      <p:tavLst>
                                        <p:tav tm="0">
                                          <p:val>
                                            <p:strVal val="#ppt_h"/>
                                          </p:val>
                                        </p:tav>
                                        <p:tav tm="100000">
                                          <p:val>
                                            <p:strVal val="#ppt_h"/>
                                          </p:val>
                                        </p:tav>
                                      </p:tavLst>
                                    </p:anim>
                                  </p:childTnLst>
                                </p:cTn>
                              </p:par>
                            </p:childTnLst>
                          </p:cTn>
                        </p:par>
                      </p:childTnLst>
                    </p:cTn>
                  </p:par>
                  <p:par>
                    <p:cTn id="37" fill="hold">
                      <p:stCondLst>
                        <p:cond delay="indefinite"/>
                      </p:stCondLst>
                      <p:childTnLst>
                        <p:par>
                          <p:cTn id="38" fill="hold">
                            <p:stCondLst>
                              <p:cond delay="0"/>
                            </p:stCondLst>
                            <p:childTnLst>
                              <p:par>
                                <p:cTn id="39" presetID="17" presetClass="entr" presetSubtype="10" fill="hold" nodeType="clickEffect">
                                  <p:stCondLst>
                                    <p:cond delay="0"/>
                                  </p:stCondLst>
                                  <p:childTnLst>
                                    <p:set>
                                      <p:cBhvr>
                                        <p:cTn id="40" dur="1" fill="hold">
                                          <p:stCondLst>
                                            <p:cond delay="0"/>
                                          </p:stCondLst>
                                        </p:cTn>
                                        <p:tgtEl>
                                          <p:spTgt spid="38"/>
                                        </p:tgtEl>
                                        <p:attrNameLst>
                                          <p:attrName>style.visibility</p:attrName>
                                        </p:attrNameLst>
                                      </p:cBhvr>
                                      <p:to>
                                        <p:strVal val="visible"/>
                                      </p:to>
                                    </p:set>
                                    <p:anim calcmode="lin" valueType="num">
                                      <p:cBhvr>
                                        <p:cTn id="41" dur="500" fill="hold"/>
                                        <p:tgtEl>
                                          <p:spTgt spid="38"/>
                                        </p:tgtEl>
                                        <p:attrNameLst>
                                          <p:attrName>ppt_w</p:attrName>
                                        </p:attrNameLst>
                                      </p:cBhvr>
                                      <p:tavLst>
                                        <p:tav tm="0">
                                          <p:val>
                                            <p:fltVal val="0"/>
                                          </p:val>
                                        </p:tav>
                                        <p:tav tm="100000">
                                          <p:val>
                                            <p:strVal val="#ppt_w"/>
                                          </p:val>
                                        </p:tav>
                                      </p:tavLst>
                                    </p:anim>
                                    <p:anim calcmode="lin" valueType="num">
                                      <p:cBhvr>
                                        <p:cTn id="42" dur="500" fill="hold"/>
                                        <p:tgtEl>
                                          <p:spTgt spid="38"/>
                                        </p:tgtEl>
                                        <p:attrNameLst>
                                          <p:attrName>ppt_h</p:attrName>
                                        </p:attrNameLst>
                                      </p:cBhvr>
                                      <p:tavLst>
                                        <p:tav tm="0">
                                          <p:val>
                                            <p:strVal val="#ppt_h"/>
                                          </p:val>
                                        </p:tav>
                                        <p:tav tm="100000">
                                          <p:val>
                                            <p:strVal val="#ppt_h"/>
                                          </p:val>
                                        </p:tav>
                                      </p:tavLst>
                                    </p:anim>
                                  </p:childTnLst>
                                </p:cTn>
                              </p:par>
                            </p:childTnLst>
                          </p:cTn>
                        </p:par>
                      </p:childTnLst>
                    </p:cTn>
                  </p:par>
                  <p:par>
                    <p:cTn id="43" fill="hold">
                      <p:stCondLst>
                        <p:cond delay="indefinite"/>
                      </p:stCondLst>
                      <p:childTnLst>
                        <p:par>
                          <p:cTn id="44" fill="hold">
                            <p:stCondLst>
                              <p:cond delay="0"/>
                            </p:stCondLst>
                            <p:childTnLst>
                              <p:par>
                                <p:cTn id="45" presetID="17" presetClass="entr" presetSubtype="10" fill="hold" nodeType="clickEffect">
                                  <p:stCondLst>
                                    <p:cond delay="0"/>
                                  </p:stCondLst>
                                  <p:childTnLst>
                                    <p:set>
                                      <p:cBhvr>
                                        <p:cTn id="46" dur="1" fill="hold">
                                          <p:stCondLst>
                                            <p:cond delay="0"/>
                                          </p:stCondLst>
                                        </p:cTn>
                                        <p:tgtEl>
                                          <p:spTgt spid="65"/>
                                        </p:tgtEl>
                                        <p:attrNameLst>
                                          <p:attrName>style.visibility</p:attrName>
                                        </p:attrNameLst>
                                      </p:cBhvr>
                                      <p:to>
                                        <p:strVal val="visible"/>
                                      </p:to>
                                    </p:set>
                                    <p:anim calcmode="lin" valueType="num">
                                      <p:cBhvr>
                                        <p:cTn id="47" dur="500" fill="hold"/>
                                        <p:tgtEl>
                                          <p:spTgt spid="65"/>
                                        </p:tgtEl>
                                        <p:attrNameLst>
                                          <p:attrName>ppt_w</p:attrName>
                                        </p:attrNameLst>
                                      </p:cBhvr>
                                      <p:tavLst>
                                        <p:tav tm="0">
                                          <p:val>
                                            <p:fltVal val="0"/>
                                          </p:val>
                                        </p:tav>
                                        <p:tav tm="100000">
                                          <p:val>
                                            <p:strVal val="#ppt_w"/>
                                          </p:val>
                                        </p:tav>
                                      </p:tavLst>
                                    </p:anim>
                                    <p:anim calcmode="lin" valueType="num">
                                      <p:cBhvr>
                                        <p:cTn id="48" dur="500" fill="hold"/>
                                        <p:tgtEl>
                                          <p:spTgt spid="65"/>
                                        </p:tgtEl>
                                        <p:attrNameLst>
                                          <p:attrName>ppt_h</p:attrName>
                                        </p:attrNameLst>
                                      </p:cBhvr>
                                      <p:tavLst>
                                        <p:tav tm="0">
                                          <p:val>
                                            <p:strVal val="#ppt_h"/>
                                          </p:val>
                                        </p:tav>
                                        <p:tav tm="100000">
                                          <p:val>
                                            <p:strVal val="#ppt_h"/>
                                          </p:val>
                                        </p:tav>
                                      </p:tavLst>
                                    </p:anim>
                                  </p:childTnLst>
                                </p:cTn>
                              </p:par>
                            </p:childTnLst>
                          </p:cTn>
                        </p:par>
                      </p:childTnLst>
                    </p:cTn>
                  </p:par>
                  <p:par>
                    <p:cTn id="49" fill="hold">
                      <p:stCondLst>
                        <p:cond delay="indefinite"/>
                      </p:stCondLst>
                      <p:childTnLst>
                        <p:par>
                          <p:cTn id="50" fill="hold">
                            <p:stCondLst>
                              <p:cond delay="0"/>
                            </p:stCondLst>
                            <p:childTnLst>
                              <p:par>
                                <p:cTn id="51" presetID="17" presetClass="entr" presetSubtype="8" fill="hold" nodeType="clickEffect">
                                  <p:stCondLst>
                                    <p:cond delay="0"/>
                                  </p:stCondLst>
                                  <p:childTnLst>
                                    <p:set>
                                      <p:cBhvr>
                                        <p:cTn id="52" dur="1" fill="hold">
                                          <p:stCondLst>
                                            <p:cond delay="0"/>
                                          </p:stCondLst>
                                        </p:cTn>
                                        <p:tgtEl>
                                          <p:spTgt spid="26">
                                            <p:txEl>
                                              <p:pRg st="2" end="2"/>
                                            </p:txEl>
                                          </p:spTgt>
                                        </p:tgtEl>
                                        <p:attrNameLst>
                                          <p:attrName>style.visibility</p:attrName>
                                        </p:attrNameLst>
                                      </p:cBhvr>
                                      <p:to>
                                        <p:strVal val="visible"/>
                                      </p:to>
                                    </p:set>
                                    <p:anim calcmode="lin" valueType="num">
                                      <p:cBhvr>
                                        <p:cTn id="53" dur="500" fill="hold"/>
                                        <p:tgtEl>
                                          <p:spTgt spid="26">
                                            <p:txEl>
                                              <p:pRg st="2" end="2"/>
                                            </p:txEl>
                                          </p:spTgt>
                                        </p:tgtEl>
                                        <p:attrNameLst>
                                          <p:attrName>ppt_x</p:attrName>
                                        </p:attrNameLst>
                                      </p:cBhvr>
                                      <p:tavLst>
                                        <p:tav tm="0">
                                          <p:val>
                                            <p:strVal val="#ppt_x-#ppt_w/2"/>
                                          </p:val>
                                        </p:tav>
                                        <p:tav tm="100000">
                                          <p:val>
                                            <p:strVal val="#ppt_x"/>
                                          </p:val>
                                        </p:tav>
                                      </p:tavLst>
                                    </p:anim>
                                    <p:anim calcmode="lin" valueType="num">
                                      <p:cBhvr>
                                        <p:cTn id="54" dur="500" fill="hold"/>
                                        <p:tgtEl>
                                          <p:spTgt spid="26">
                                            <p:txEl>
                                              <p:pRg st="2" end="2"/>
                                            </p:txEl>
                                          </p:spTgt>
                                        </p:tgtEl>
                                        <p:attrNameLst>
                                          <p:attrName>ppt_y</p:attrName>
                                        </p:attrNameLst>
                                      </p:cBhvr>
                                      <p:tavLst>
                                        <p:tav tm="0">
                                          <p:val>
                                            <p:strVal val="#ppt_y"/>
                                          </p:val>
                                        </p:tav>
                                        <p:tav tm="100000">
                                          <p:val>
                                            <p:strVal val="#ppt_y"/>
                                          </p:val>
                                        </p:tav>
                                      </p:tavLst>
                                    </p:anim>
                                    <p:anim calcmode="lin" valueType="num">
                                      <p:cBhvr>
                                        <p:cTn id="55" dur="500" fill="hold"/>
                                        <p:tgtEl>
                                          <p:spTgt spid="26">
                                            <p:txEl>
                                              <p:pRg st="2" end="2"/>
                                            </p:txEl>
                                          </p:spTgt>
                                        </p:tgtEl>
                                        <p:attrNameLst>
                                          <p:attrName>ppt_w</p:attrName>
                                        </p:attrNameLst>
                                      </p:cBhvr>
                                      <p:tavLst>
                                        <p:tav tm="0">
                                          <p:val>
                                            <p:fltVal val="0"/>
                                          </p:val>
                                        </p:tav>
                                        <p:tav tm="100000">
                                          <p:val>
                                            <p:strVal val="#ppt_w"/>
                                          </p:val>
                                        </p:tav>
                                      </p:tavLst>
                                    </p:anim>
                                    <p:anim calcmode="lin" valueType="num">
                                      <p:cBhvr>
                                        <p:cTn id="56" dur="500" fill="hold"/>
                                        <p:tgtEl>
                                          <p:spTgt spid="26">
                                            <p:txEl>
                                              <p:pRg st="2" end="2"/>
                                            </p:txEl>
                                          </p:spTgt>
                                        </p:tgtEl>
                                        <p:attrNameLst>
                                          <p:attrName>ppt_h</p:attrName>
                                        </p:attrNameLst>
                                      </p:cBhvr>
                                      <p:tavLst>
                                        <p:tav tm="0">
                                          <p:val>
                                            <p:strVal val="#ppt_h"/>
                                          </p:val>
                                        </p:tav>
                                        <p:tav tm="100000">
                                          <p:val>
                                            <p:strVal val="#ppt_h"/>
                                          </p:val>
                                        </p:tav>
                                      </p:tavLst>
                                    </p:anim>
                                  </p:childTnLst>
                                </p:cTn>
                              </p:par>
                            </p:childTnLst>
                          </p:cTn>
                        </p:par>
                      </p:childTnLst>
                    </p:cTn>
                  </p:par>
                  <p:par>
                    <p:cTn id="57" fill="hold">
                      <p:stCondLst>
                        <p:cond delay="indefinite"/>
                      </p:stCondLst>
                      <p:childTnLst>
                        <p:par>
                          <p:cTn id="58" fill="hold">
                            <p:stCondLst>
                              <p:cond delay="0"/>
                            </p:stCondLst>
                            <p:childTnLst>
                              <p:par>
                                <p:cTn id="59" presetID="17" presetClass="entr" presetSubtype="10" fill="hold" nodeType="clickEffect">
                                  <p:stCondLst>
                                    <p:cond delay="0"/>
                                  </p:stCondLst>
                                  <p:childTnLst>
                                    <p:set>
                                      <p:cBhvr>
                                        <p:cTn id="60" dur="1" fill="hold">
                                          <p:stCondLst>
                                            <p:cond delay="0"/>
                                          </p:stCondLst>
                                        </p:cTn>
                                        <p:tgtEl>
                                          <p:spTgt spid="41"/>
                                        </p:tgtEl>
                                        <p:attrNameLst>
                                          <p:attrName>style.visibility</p:attrName>
                                        </p:attrNameLst>
                                      </p:cBhvr>
                                      <p:to>
                                        <p:strVal val="visible"/>
                                      </p:to>
                                    </p:set>
                                    <p:anim calcmode="lin" valueType="num">
                                      <p:cBhvr>
                                        <p:cTn id="61" dur="500" fill="hold"/>
                                        <p:tgtEl>
                                          <p:spTgt spid="41"/>
                                        </p:tgtEl>
                                        <p:attrNameLst>
                                          <p:attrName>ppt_w</p:attrName>
                                        </p:attrNameLst>
                                      </p:cBhvr>
                                      <p:tavLst>
                                        <p:tav tm="0">
                                          <p:val>
                                            <p:fltVal val="0"/>
                                          </p:val>
                                        </p:tav>
                                        <p:tav tm="100000">
                                          <p:val>
                                            <p:strVal val="#ppt_w"/>
                                          </p:val>
                                        </p:tav>
                                      </p:tavLst>
                                    </p:anim>
                                    <p:anim calcmode="lin" valueType="num">
                                      <p:cBhvr>
                                        <p:cTn id="62" dur="500" fill="hold"/>
                                        <p:tgtEl>
                                          <p:spTgt spid="41"/>
                                        </p:tgtEl>
                                        <p:attrNameLst>
                                          <p:attrName>ppt_h</p:attrName>
                                        </p:attrNameLst>
                                      </p:cBhvr>
                                      <p:tavLst>
                                        <p:tav tm="0">
                                          <p:val>
                                            <p:strVal val="#ppt_h"/>
                                          </p:val>
                                        </p:tav>
                                        <p:tav tm="100000">
                                          <p:val>
                                            <p:strVal val="#ppt_h"/>
                                          </p:val>
                                        </p:tav>
                                      </p:tavLst>
                                    </p:anim>
                                  </p:childTnLst>
                                </p:cTn>
                              </p:par>
                            </p:childTnLst>
                          </p:cTn>
                        </p:par>
                      </p:childTnLst>
                    </p:cTn>
                  </p:par>
                  <p:par>
                    <p:cTn id="63" fill="hold">
                      <p:stCondLst>
                        <p:cond delay="indefinite"/>
                      </p:stCondLst>
                      <p:childTnLst>
                        <p:par>
                          <p:cTn id="64" fill="hold">
                            <p:stCondLst>
                              <p:cond delay="0"/>
                            </p:stCondLst>
                            <p:childTnLst>
                              <p:par>
                                <p:cTn id="65" presetID="17" presetClass="entr" presetSubtype="10" fill="hold" nodeType="clickEffect">
                                  <p:stCondLst>
                                    <p:cond delay="0"/>
                                  </p:stCondLst>
                                  <p:childTnLst>
                                    <p:set>
                                      <p:cBhvr>
                                        <p:cTn id="66" dur="1" fill="hold">
                                          <p:stCondLst>
                                            <p:cond delay="0"/>
                                          </p:stCondLst>
                                        </p:cTn>
                                        <p:tgtEl>
                                          <p:spTgt spid="50"/>
                                        </p:tgtEl>
                                        <p:attrNameLst>
                                          <p:attrName>style.visibility</p:attrName>
                                        </p:attrNameLst>
                                      </p:cBhvr>
                                      <p:to>
                                        <p:strVal val="visible"/>
                                      </p:to>
                                    </p:set>
                                    <p:anim calcmode="lin" valueType="num">
                                      <p:cBhvr>
                                        <p:cTn id="67" dur="500" fill="hold"/>
                                        <p:tgtEl>
                                          <p:spTgt spid="50"/>
                                        </p:tgtEl>
                                        <p:attrNameLst>
                                          <p:attrName>ppt_w</p:attrName>
                                        </p:attrNameLst>
                                      </p:cBhvr>
                                      <p:tavLst>
                                        <p:tav tm="0">
                                          <p:val>
                                            <p:fltVal val="0"/>
                                          </p:val>
                                        </p:tav>
                                        <p:tav tm="100000">
                                          <p:val>
                                            <p:strVal val="#ppt_w"/>
                                          </p:val>
                                        </p:tav>
                                      </p:tavLst>
                                    </p:anim>
                                    <p:anim calcmode="lin" valueType="num">
                                      <p:cBhvr>
                                        <p:cTn id="68" dur="500" fill="hold"/>
                                        <p:tgtEl>
                                          <p:spTgt spid="50"/>
                                        </p:tgtEl>
                                        <p:attrNameLst>
                                          <p:attrName>ppt_h</p:attrName>
                                        </p:attrNameLst>
                                      </p:cBhvr>
                                      <p:tavLst>
                                        <p:tav tm="0">
                                          <p:val>
                                            <p:strVal val="#ppt_h"/>
                                          </p:val>
                                        </p:tav>
                                        <p:tav tm="100000">
                                          <p:val>
                                            <p:strVal val="#ppt_h"/>
                                          </p:val>
                                        </p:tav>
                                      </p:tavLst>
                                    </p:anim>
                                  </p:childTnLst>
                                </p:cTn>
                              </p:par>
                            </p:childTnLst>
                          </p:cTn>
                        </p:par>
                      </p:childTnLst>
                    </p:cTn>
                  </p:par>
                  <p:par>
                    <p:cTn id="69" fill="hold">
                      <p:stCondLst>
                        <p:cond delay="indefinite"/>
                      </p:stCondLst>
                      <p:childTnLst>
                        <p:par>
                          <p:cTn id="70" fill="hold">
                            <p:stCondLst>
                              <p:cond delay="0"/>
                            </p:stCondLst>
                            <p:childTnLst>
                              <p:par>
                                <p:cTn id="71" presetID="17" presetClass="entr" presetSubtype="8" fill="hold" nodeType="clickEffect">
                                  <p:stCondLst>
                                    <p:cond delay="0"/>
                                  </p:stCondLst>
                                  <p:childTnLst>
                                    <p:set>
                                      <p:cBhvr>
                                        <p:cTn id="72" dur="1" fill="hold">
                                          <p:stCondLst>
                                            <p:cond delay="0"/>
                                          </p:stCondLst>
                                        </p:cTn>
                                        <p:tgtEl>
                                          <p:spTgt spid="26">
                                            <p:txEl>
                                              <p:pRg st="3" end="3"/>
                                            </p:txEl>
                                          </p:spTgt>
                                        </p:tgtEl>
                                        <p:attrNameLst>
                                          <p:attrName>style.visibility</p:attrName>
                                        </p:attrNameLst>
                                      </p:cBhvr>
                                      <p:to>
                                        <p:strVal val="visible"/>
                                      </p:to>
                                    </p:set>
                                    <p:anim calcmode="lin" valueType="num">
                                      <p:cBhvr>
                                        <p:cTn id="73" dur="500" fill="hold"/>
                                        <p:tgtEl>
                                          <p:spTgt spid="26">
                                            <p:txEl>
                                              <p:pRg st="3" end="3"/>
                                            </p:txEl>
                                          </p:spTgt>
                                        </p:tgtEl>
                                        <p:attrNameLst>
                                          <p:attrName>ppt_x</p:attrName>
                                        </p:attrNameLst>
                                      </p:cBhvr>
                                      <p:tavLst>
                                        <p:tav tm="0">
                                          <p:val>
                                            <p:strVal val="#ppt_x-#ppt_w/2"/>
                                          </p:val>
                                        </p:tav>
                                        <p:tav tm="100000">
                                          <p:val>
                                            <p:strVal val="#ppt_x"/>
                                          </p:val>
                                        </p:tav>
                                      </p:tavLst>
                                    </p:anim>
                                    <p:anim calcmode="lin" valueType="num">
                                      <p:cBhvr>
                                        <p:cTn id="74" dur="500" fill="hold"/>
                                        <p:tgtEl>
                                          <p:spTgt spid="26">
                                            <p:txEl>
                                              <p:pRg st="3" end="3"/>
                                            </p:txEl>
                                          </p:spTgt>
                                        </p:tgtEl>
                                        <p:attrNameLst>
                                          <p:attrName>ppt_y</p:attrName>
                                        </p:attrNameLst>
                                      </p:cBhvr>
                                      <p:tavLst>
                                        <p:tav tm="0">
                                          <p:val>
                                            <p:strVal val="#ppt_y"/>
                                          </p:val>
                                        </p:tav>
                                        <p:tav tm="100000">
                                          <p:val>
                                            <p:strVal val="#ppt_y"/>
                                          </p:val>
                                        </p:tav>
                                      </p:tavLst>
                                    </p:anim>
                                    <p:anim calcmode="lin" valueType="num">
                                      <p:cBhvr>
                                        <p:cTn id="75" dur="500" fill="hold"/>
                                        <p:tgtEl>
                                          <p:spTgt spid="26">
                                            <p:txEl>
                                              <p:pRg st="3" end="3"/>
                                            </p:txEl>
                                          </p:spTgt>
                                        </p:tgtEl>
                                        <p:attrNameLst>
                                          <p:attrName>ppt_w</p:attrName>
                                        </p:attrNameLst>
                                      </p:cBhvr>
                                      <p:tavLst>
                                        <p:tav tm="0">
                                          <p:val>
                                            <p:fltVal val="0"/>
                                          </p:val>
                                        </p:tav>
                                        <p:tav tm="100000">
                                          <p:val>
                                            <p:strVal val="#ppt_w"/>
                                          </p:val>
                                        </p:tav>
                                      </p:tavLst>
                                    </p:anim>
                                    <p:anim calcmode="lin" valueType="num">
                                      <p:cBhvr>
                                        <p:cTn id="76" dur="500" fill="hold"/>
                                        <p:tgtEl>
                                          <p:spTgt spid="26">
                                            <p:txEl>
                                              <p:pRg st="3" end="3"/>
                                            </p:txEl>
                                          </p:spTgt>
                                        </p:tgtEl>
                                        <p:attrNameLst>
                                          <p:attrName>ppt_h</p:attrName>
                                        </p:attrNameLst>
                                      </p:cBhvr>
                                      <p:tavLst>
                                        <p:tav tm="0">
                                          <p:val>
                                            <p:strVal val="#ppt_h"/>
                                          </p:val>
                                        </p:tav>
                                        <p:tav tm="100000">
                                          <p:val>
                                            <p:strVal val="#ppt_h"/>
                                          </p:val>
                                        </p:tav>
                                      </p:tavLst>
                                    </p:anim>
                                  </p:childTnLst>
                                </p:cTn>
                              </p:par>
                            </p:childTnLst>
                          </p:cTn>
                        </p:par>
                      </p:childTnLst>
                    </p:cTn>
                  </p:par>
                  <p:par>
                    <p:cTn id="77" fill="hold">
                      <p:stCondLst>
                        <p:cond delay="indefinite"/>
                      </p:stCondLst>
                      <p:childTnLst>
                        <p:par>
                          <p:cTn id="78" fill="hold">
                            <p:stCondLst>
                              <p:cond delay="0"/>
                            </p:stCondLst>
                            <p:childTnLst>
                              <p:par>
                                <p:cTn id="79" presetID="17" presetClass="entr" presetSubtype="10" fill="hold" nodeType="clickEffect">
                                  <p:stCondLst>
                                    <p:cond delay="0"/>
                                  </p:stCondLst>
                                  <p:childTnLst>
                                    <p:set>
                                      <p:cBhvr>
                                        <p:cTn id="80" dur="1" fill="hold">
                                          <p:stCondLst>
                                            <p:cond delay="0"/>
                                          </p:stCondLst>
                                        </p:cTn>
                                        <p:tgtEl>
                                          <p:spTgt spid="44"/>
                                        </p:tgtEl>
                                        <p:attrNameLst>
                                          <p:attrName>style.visibility</p:attrName>
                                        </p:attrNameLst>
                                      </p:cBhvr>
                                      <p:to>
                                        <p:strVal val="visible"/>
                                      </p:to>
                                    </p:set>
                                    <p:anim calcmode="lin" valueType="num">
                                      <p:cBhvr>
                                        <p:cTn id="81" dur="500" fill="hold"/>
                                        <p:tgtEl>
                                          <p:spTgt spid="44"/>
                                        </p:tgtEl>
                                        <p:attrNameLst>
                                          <p:attrName>ppt_w</p:attrName>
                                        </p:attrNameLst>
                                      </p:cBhvr>
                                      <p:tavLst>
                                        <p:tav tm="0">
                                          <p:val>
                                            <p:fltVal val="0"/>
                                          </p:val>
                                        </p:tav>
                                        <p:tav tm="100000">
                                          <p:val>
                                            <p:strVal val="#ppt_w"/>
                                          </p:val>
                                        </p:tav>
                                      </p:tavLst>
                                    </p:anim>
                                    <p:anim calcmode="lin" valueType="num">
                                      <p:cBhvr>
                                        <p:cTn id="82" dur="500" fill="hold"/>
                                        <p:tgtEl>
                                          <p:spTgt spid="44"/>
                                        </p:tgtEl>
                                        <p:attrNameLst>
                                          <p:attrName>ppt_h</p:attrName>
                                        </p:attrNameLst>
                                      </p:cBhvr>
                                      <p:tavLst>
                                        <p:tav tm="0">
                                          <p:val>
                                            <p:strVal val="#ppt_h"/>
                                          </p:val>
                                        </p:tav>
                                        <p:tav tm="100000">
                                          <p:val>
                                            <p:strVal val="#ppt_h"/>
                                          </p:val>
                                        </p:tav>
                                      </p:tavLst>
                                    </p:anim>
                                  </p:childTnLst>
                                </p:cTn>
                              </p:par>
                            </p:childTnLst>
                          </p:cTn>
                        </p:par>
                      </p:childTnLst>
                    </p:cTn>
                  </p:par>
                  <p:par>
                    <p:cTn id="83" fill="hold">
                      <p:stCondLst>
                        <p:cond delay="indefinite"/>
                      </p:stCondLst>
                      <p:childTnLst>
                        <p:par>
                          <p:cTn id="84" fill="hold">
                            <p:stCondLst>
                              <p:cond delay="0"/>
                            </p:stCondLst>
                            <p:childTnLst>
                              <p:par>
                                <p:cTn id="85" presetID="17" presetClass="entr" presetSubtype="10" fill="hold" nodeType="clickEffect">
                                  <p:stCondLst>
                                    <p:cond delay="0"/>
                                  </p:stCondLst>
                                  <p:childTnLst>
                                    <p:set>
                                      <p:cBhvr>
                                        <p:cTn id="86" dur="1" fill="hold">
                                          <p:stCondLst>
                                            <p:cond delay="0"/>
                                          </p:stCondLst>
                                        </p:cTn>
                                        <p:tgtEl>
                                          <p:spTgt spid="56"/>
                                        </p:tgtEl>
                                        <p:attrNameLst>
                                          <p:attrName>style.visibility</p:attrName>
                                        </p:attrNameLst>
                                      </p:cBhvr>
                                      <p:to>
                                        <p:strVal val="visible"/>
                                      </p:to>
                                    </p:set>
                                    <p:anim calcmode="lin" valueType="num">
                                      <p:cBhvr>
                                        <p:cTn id="87" dur="500" fill="hold"/>
                                        <p:tgtEl>
                                          <p:spTgt spid="56"/>
                                        </p:tgtEl>
                                        <p:attrNameLst>
                                          <p:attrName>ppt_w</p:attrName>
                                        </p:attrNameLst>
                                      </p:cBhvr>
                                      <p:tavLst>
                                        <p:tav tm="0">
                                          <p:val>
                                            <p:fltVal val="0"/>
                                          </p:val>
                                        </p:tav>
                                        <p:tav tm="100000">
                                          <p:val>
                                            <p:strVal val="#ppt_w"/>
                                          </p:val>
                                        </p:tav>
                                      </p:tavLst>
                                    </p:anim>
                                    <p:anim calcmode="lin" valueType="num">
                                      <p:cBhvr>
                                        <p:cTn id="88" dur="500" fill="hold"/>
                                        <p:tgtEl>
                                          <p:spTgt spid="56"/>
                                        </p:tgtEl>
                                        <p:attrNameLst>
                                          <p:attrName>ppt_h</p:attrName>
                                        </p:attrNameLst>
                                      </p:cBhvr>
                                      <p:tavLst>
                                        <p:tav tm="0">
                                          <p:val>
                                            <p:strVal val="#ppt_h"/>
                                          </p:val>
                                        </p:tav>
                                        <p:tav tm="100000">
                                          <p:val>
                                            <p:strVal val="#ppt_h"/>
                                          </p:val>
                                        </p:tav>
                                      </p:tavLst>
                                    </p:anim>
                                  </p:childTnLst>
                                </p:cTn>
                              </p:par>
                            </p:childTnLst>
                          </p:cTn>
                        </p:par>
                      </p:childTnLst>
                    </p:cTn>
                  </p:par>
                  <p:par>
                    <p:cTn id="89" fill="hold">
                      <p:stCondLst>
                        <p:cond delay="indefinite"/>
                      </p:stCondLst>
                      <p:childTnLst>
                        <p:par>
                          <p:cTn id="90" fill="hold">
                            <p:stCondLst>
                              <p:cond delay="0"/>
                            </p:stCondLst>
                            <p:childTnLst>
                              <p:par>
                                <p:cTn id="91" presetID="17" presetClass="entr" presetSubtype="8" fill="hold" nodeType="clickEffect">
                                  <p:stCondLst>
                                    <p:cond delay="0"/>
                                  </p:stCondLst>
                                  <p:childTnLst>
                                    <p:set>
                                      <p:cBhvr>
                                        <p:cTn id="92" dur="1" fill="hold">
                                          <p:stCondLst>
                                            <p:cond delay="0"/>
                                          </p:stCondLst>
                                        </p:cTn>
                                        <p:tgtEl>
                                          <p:spTgt spid="26">
                                            <p:txEl>
                                              <p:pRg st="4" end="4"/>
                                            </p:txEl>
                                          </p:spTgt>
                                        </p:tgtEl>
                                        <p:attrNameLst>
                                          <p:attrName>style.visibility</p:attrName>
                                        </p:attrNameLst>
                                      </p:cBhvr>
                                      <p:to>
                                        <p:strVal val="visible"/>
                                      </p:to>
                                    </p:set>
                                    <p:anim calcmode="lin" valueType="num">
                                      <p:cBhvr>
                                        <p:cTn id="93" dur="500" fill="hold"/>
                                        <p:tgtEl>
                                          <p:spTgt spid="26">
                                            <p:txEl>
                                              <p:pRg st="4" end="4"/>
                                            </p:txEl>
                                          </p:spTgt>
                                        </p:tgtEl>
                                        <p:attrNameLst>
                                          <p:attrName>ppt_x</p:attrName>
                                        </p:attrNameLst>
                                      </p:cBhvr>
                                      <p:tavLst>
                                        <p:tav tm="0">
                                          <p:val>
                                            <p:strVal val="#ppt_x-#ppt_w/2"/>
                                          </p:val>
                                        </p:tav>
                                        <p:tav tm="100000">
                                          <p:val>
                                            <p:strVal val="#ppt_x"/>
                                          </p:val>
                                        </p:tav>
                                      </p:tavLst>
                                    </p:anim>
                                    <p:anim calcmode="lin" valueType="num">
                                      <p:cBhvr>
                                        <p:cTn id="94" dur="500" fill="hold"/>
                                        <p:tgtEl>
                                          <p:spTgt spid="26">
                                            <p:txEl>
                                              <p:pRg st="4" end="4"/>
                                            </p:txEl>
                                          </p:spTgt>
                                        </p:tgtEl>
                                        <p:attrNameLst>
                                          <p:attrName>ppt_y</p:attrName>
                                        </p:attrNameLst>
                                      </p:cBhvr>
                                      <p:tavLst>
                                        <p:tav tm="0">
                                          <p:val>
                                            <p:strVal val="#ppt_y"/>
                                          </p:val>
                                        </p:tav>
                                        <p:tav tm="100000">
                                          <p:val>
                                            <p:strVal val="#ppt_y"/>
                                          </p:val>
                                        </p:tav>
                                      </p:tavLst>
                                    </p:anim>
                                    <p:anim calcmode="lin" valueType="num">
                                      <p:cBhvr>
                                        <p:cTn id="95" dur="500" fill="hold"/>
                                        <p:tgtEl>
                                          <p:spTgt spid="26">
                                            <p:txEl>
                                              <p:pRg st="4" end="4"/>
                                            </p:txEl>
                                          </p:spTgt>
                                        </p:tgtEl>
                                        <p:attrNameLst>
                                          <p:attrName>ppt_w</p:attrName>
                                        </p:attrNameLst>
                                      </p:cBhvr>
                                      <p:tavLst>
                                        <p:tav tm="0">
                                          <p:val>
                                            <p:fltVal val="0"/>
                                          </p:val>
                                        </p:tav>
                                        <p:tav tm="100000">
                                          <p:val>
                                            <p:strVal val="#ppt_w"/>
                                          </p:val>
                                        </p:tav>
                                      </p:tavLst>
                                    </p:anim>
                                    <p:anim calcmode="lin" valueType="num">
                                      <p:cBhvr>
                                        <p:cTn id="96" dur="500" fill="hold"/>
                                        <p:tgtEl>
                                          <p:spTgt spid="26">
                                            <p:txEl>
                                              <p:pRg st="4" end="4"/>
                                            </p:txEl>
                                          </p:spTgt>
                                        </p:tgtEl>
                                        <p:attrNameLst>
                                          <p:attrName>ppt_h</p:attrName>
                                        </p:attrNameLst>
                                      </p:cBhvr>
                                      <p:tavLst>
                                        <p:tav tm="0">
                                          <p:val>
                                            <p:strVal val="#ppt_h"/>
                                          </p:val>
                                        </p:tav>
                                        <p:tav tm="100000">
                                          <p:val>
                                            <p:strVal val="#ppt_h"/>
                                          </p:val>
                                        </p:tav>
                                      </p:tavLst>
                                    </p:anim>
                                  </p:childTnLst>
                                </p:cTn>
                              </p:par>
                            </p:childTnLst>
                          </p:cTn>
                        </p:par>
                      </p:childTnLst>
                    </p:cTn>
                  </p:par>
                  <p:par>
                    <p:cTn id="97" fill="hold">
                      <p:stCondLst>
                        <p:cond delay="indefinite"/>
                      </p:stCondLst>
                      <p:childTnLst>
                        <p:par>
                          <p:cTn id="98" fill="hold">
                            <p:stCondLst>
                              <p:cond delay="0"/>
                            </p:stCondLst>
                            <p:childTnLst>
                              <p:par>
                                <p:cTn id="99" presetID="17" presetClass="entr" presetSubtype="10" fill="hold" nodeType="clickEffect">
                                  <p:stCondLst>
                                    <p:cond delay="0"/>
                                  </p:stCondLst>
                                  <p:childTnLst>
                                    <p:set>
                                      <p:cBhvr>
                                        <p:cTn id="100" dur="1" fill="hold">
                                          <p:stCondLst>
                                            <p:cond delay="0"/>
                                          </p:stCondLst>
                                        </p:cTn>
                                        <p:tgtEl>
                                          <p:spTgt spid="47"/>
                                        </p:tgtEl>
                                        <p:attrNameLst>
                                          <p:attrName>style.visibility</p:attrName>
                                        </p:attrNameLst>
                                      </p:cBhvr>
                                      <p:to>
                                        <p:strVal val="visible"/>
                                      </p:to>
                                    </p:set>
                                    <p:anim calcmode="lin" valueType="num">
                                      <p:cBhvr>
                                        <p:cTn id="101" dur="500" fill="hold"/>
                                        <p:tgtEl>
                                          <p:spTgt spid="47"/>
                                        </p:tgtEl>
                                        <p:attrNameLst>
                                          <p:attrName>ppt_w</p:attrName>
                                        </p:attrNameLst>
                                      </p:cBhvr>
                                      <p:tavLst>
                                        <p:tav tm="0">
                                          <p:val>
                                            <p:fltVal val="0"/>
                                          </p:val>
                                        </p:tav>
                                        <p:tav tm="100000">
                                          <p:val>
                                            <p:strVal val="#ppt_w"/>
                                          </p:val>
                                        </p:tav>
                                      </p:tavLst>
                                    </p:anim>
                                    <p:anim calcmode="lin" valueType="num">
                                      <p:cBhvr>
                                        <p:cTn id="102" dur="500" fill="hold"/>
                                        <p:tgtEl>
                                          <p:spTgt spid="47"/>
                                        </p:tgtEl>
                                        <p:attrNameLst>
                                          <p:attrName>ppt_h</p:attrName>
                                        </p:attrNameLst>
                                      </p:cBhvr>
                                      <p:tavLst>
                                        <p:tav tm="0">
                                          <p:val>
                                            <p:strVal val="#ppt_h"/>
                                          </p:val>
                                        </p:tav>
                                        <p:tav tm="100000">
                                          <p:val>
                                            <p:strVal val="#ppt_h"/>
                                          </p:val>
                                        </p:tav>
                                      </p:tavLst>
                                    </p:anim>
                                  </p:childTnLst>
                                </p:cTn>
                              </p:par>
                            </p:childTnLst>
                          </p:cTn>
                        </p:par>
                      </p:childTnLst>
                    </p:cTn>
                  </p:par>
                  <p:par>
                    <p:cTn id="103" fill="hold">
                      <p:stCondLst>
                        <p:cond delay="indefinite"/>
                      </p:stCondLst>
                      <p:childTnLst>
                        <p:par>
                          <p:cTn id="104" fill="hold">
                            <p:stCondLst>
                              <p:cond delay="0"/>
                            </p:stCondLst>
                            <p:childTnLst>
                              <p:par>
                                <p:cTn id="105" presetID="17" presetClass="entr" presetSubtype="10" fill="hold" nodeType="clickEffect">
                                  <p:stCondLst>
                                    <p:cond delay="0"/>
                                  </p:stCondLst>
                                  <p:childTnLst>
                                    <p:set>
                                      <p:cBhvr>
                                        <p:cTn id="106" dur="1" fill="hold">
                                          <p:stCondLst>
                                            <p:cond delay="0"/>
                                          </p:stCondLst>
                                        </p:cTn>
                                        <p:tgtEl>
                                          <p:spTgt spid="53"/>
                                        </p:tgtEl>
                                        <p:attrNameLst>
                                          <p:attrName>style.visibility</p:attrName>
                                        </p:attrNameLst>
                                      </p:cBhvr>
                                      <p:to>
                                        <p:strVal val="visible"/>
                                      </p:to>
                                    </p:set>
                                    <p:anim calcmode="lin" valueType="num">
                                      <p:cBhvr>
                                        <p:cTn id="107" dur="500" fill="hold"/>
                                        <p:tgtEl>
                                          <p:spTgt spid="53"/>
                                        </p:tgtEl>
                                        <p:attrNameLst>
                                          <p:attrName>ppt_w</p:attrName>
                                        </p:attrNameLst>
                                      </p:cBhvr>
                                      <p:tavLst>
                                        <p:tav tm="0">
                                          <p:val>
                                            <p:fltVal val="0"/>
                                          </p:val>
                                        </p:tav>
                                        <p:tav tm="100000">
                                          <p:val>
                                            <p:strVal val="#ppt_w"/>
                                          </p:val>
                                        </p:tav>
                                      </p:tavLst>
                                    </p:anim>
                                    <p:anim calcmode="lin" valueType="num">
                                      <p:cBhvr>
                                        <p:cTn id="108" dur="500" fill="hold"/>
                                        <p:tgtEl>
                                          <p:spTgt spid="53"/>
                                        </p:tgtEl>
                                        <p:attrNameLst>
                                          <p:attrName>ppt_h</p:attrName>
                                        </p:attrNameLst>
                                      </p:cBhvr>
                                      <p:tavLst>
                                        <p:tav tm="0">
                                          <p:val>
                                            <p:strVal val="#ppt_h"/>
                                          </p:val>
                                        </p:tav>
                                        <p:tav tm="100000">
                                          <p:val>
                                            <p:strVal val="#ppt_h"/>
                                          </p:val>
                                        </p:tav>
                                      </p:tavLst>
                                    </p:anim>
                                  </p:childTnLst>
                                </p:cTn>
                              </p:par>
                            </p:childTnLst>
                          </p:cTn>
                        </p:par>
                      </p:childTnLst>
                    </p:cTn>
                  </p:par>
                  <p:par>
                    <p:cTn id="109" fill="hold">
                      <p:stCondLst>
                        <p:cond delay="indefinite"/>
                      </p:stCondLst>
                      <p:childTnLst>
                        <p:par>
                          <p:cTn id="110" fill="hold">
                            <p:stCondLst>
                              <p:cond delay="0"/>
                            </p:stCondLst>
                            <p:childTnLst>
                              <p:par>
                                <p:cTn id="111" presetID="17" presetClass="entr" presetSubtype="10" fill="hold" nodeType="clickEffect">
                                  <p:stCondLst>
                                    <p:cond delay="0"/>
                                  </p:stCondLst>
                                  <p:childTnLst>
                                    <p:set>
                                      <p:cBhvr>
                                        <p:cTn id="112" dur="1" fill="hold">
                                          <p:stCondLst>
                                            <p:cond delay="0"/>
                                          </p:stCondLst>
                                        </p:cTn>
                                        <p:tgtEl>
                                          <p:spTgt spid="59"/>
                                        </p:tgtEl>
                                        <p:attrNameLst>
                                          <p:attrName>style.visibility</p:attrName>
                                        </p:attrNameLst>
                                      </p:cBhvr>
                                      <p:to>
                                        <p:strVal val="visible"/>
                                      </p:to>
                                    </p:set>
                                    <p:anim calcmode="lin" valueType="num">
                                      <p:cBhvr>
                                        <p:cTn id="113" dur="500" fill="hold"/>
                                        <p:tgtEl>
                                          <p:spTgt spid="59"/>
                                        </p:tgtEl>
                                        <p:attrNameLst>
                                          <p:attrName>ppt_w</p:attrName>
                                        </p:attrNameLst>
                                      </p:cBhvr>
                                      <p:tavLst>
                                        <p:tav tm="0">
                                          <p:val>
                                            <p:fltVal val="0"/>
                                          </p:val>
                                        </p:tav>
                                        <p:tav tm="100000">
                                          <p:val>
                                            <p:strVal val="#ppt_w"/>
                                          </p:val>
                                        </p:tav>
                                      </p:tavLst>
                                    </p:anim>
                                    <p:anim calcmode="lin" valueType="num">
                                      <p:cBhvr>
                                        <p:cTn id="114" dur="500" fill="hold"/>
                                        <p:tgtEl>
                                          <p:spTgt spid="59"/>
                                        </p:tgtEl>
                                        <p:attrNameLst>
                                          <p:attrName>ppt_h</p:attrName>
                                        </p:attrNameLst>
                                      </p:cBhvr>
                                      <p:tavLst>
                                        <p:tav tm="0">
                                          <p:val>
                                            <p:strVal val="#ppt_h"/>
                                          </p:val>
                                        </p:tav>
                                        <p:tav tm="100000">
                                          <p:val>
                                            <p:strVal val="#ppt_h"/>
                                          </p:val>
                                        </p:tav>
                                      </p:tavLst>
                                    </p:anim>
                                  </p:childTnLst>
                                </p:cTn>
                              </p:par>
                            </p:childTnLst>
                          </p:cTn>
                        </p:par>
                      </p:childTnLst>
                    </p:cTn>
                  </p:par>
                  <p:par>
                    <p:cTn id="115" fill="hold">
                      <p:stCondLst>
                        <p:cond delay="indefinite"/>
                      </p:stCondLst>
                      <p:childTnLst>
                        <p:par>
                          <p:cTn id="116" fill="hold">
                            <p:stCondLst>
                              <p:cond delay="0"/>
                            </p:stCondLst>
                            <p:childTnLst>
                              <p:par>
                                <p:cTn id="117" presetID="17" presetClass="entr" presetSubtype="10" fill="hold" nodeType="clickEffect">
                                  <p:stCondLst>
                                    <p:cond delay="0"/>
                                  </p:stCondLst>
                                  <p:childTnLst>
                                    <p:set>
                                      <p:cBhvr>
                                        <p:cTn id="118" dur="1" fill="hold">
                                          <p:stCondLst>
                                            <p:cond delay="0"/>
                                          </p:stCondLst>
                                        </p:cTn>
                                        <p:tgtEl>
                                          <p:spTgt spid="62"/>
                                        </p:tgtEl>
                                        <p:attrNameLst>
                                          <p:attrName>style.visibility</p:attrName>
                                        </p:attrNameLst>
                                      </p:cBhvr>
                                      <p:to>
                                        <p:strVal val="visible"/>
                                      </p:to>
                                    </p:set>
                                    <p:anim calcmode="lin" valueType="num">
                                      <p:cBhvr>
                                        <p:cTn id="119" dur="500" fill="hold"/>
                                        <p:tgtEl>
                                          <p:spTgt spid="62"/>
                                        </p:tgtEl>
                                        <p:attrNameLst>
                                          <p:attrName>ppt_w</p:attrName>
                                        </p:attrNameLst>
                                      </p:cBhvr>
                                      <p:tavLst>
                                        <p:tav tm="0">
                                          <p:val>
                                            <p:fltVal val="0"/>
                                          </p:val>
                                        </p:tav>
                                        <p:tav tm="100000">
                                          <p:val>
                                            <p:strVal val="#ppt_w"/>
                                          </p:val>
                                        </p:tav>
                                      </p:tavLst>
                                    </p:anim>
                                    <p:anim calcmode="lin" valueType="num">
                                      <p:cBhvr>
                                        <p:cTn id="120" dur="500" fill="hold"/>
                                        <p:tgtEl>
                                          <p:spTgt spid="62"/>
                                        </p:tgtEl>
                                        <p:attrNameLst>
                                          <p:attrName>ppt_h</p:attrName>
                                        </p:attrNameLst>
                                      </p:cBhvr>
                                      <p:tavLst>
                                        <p:tav tm="0">
                                          <p:val>
                                            <p:strVal val="#ppt_h"/>
                                          </p:val>
                                        </p:tav>
                                        <p:tav tm="100000">
                                          <p:val>
                                            <p:strVal val="#ppt_h"/>
                                          </p:val>
                                        </p:tav>
                                      </p:tavLst>
                                    </p:anim>
                                  </p:childTnLst>
                                </p:cTn>
                              </p:par>
                            </p:childTnLst>
                          </p:cTn>
                        </p:par>
                      </p:childTnLst>
                    </p:cTn>
                  </p:par>
                  <p:par>
                    <p:cTn id="121" fill="hold">
                      <p:stCondLst>
                        <p:cond delay="indefinite"/>
                      </p:stCondLst>
                      <p:childTnLst>
                        <p:par>
                          <p:cTn id="122" fill="hold">
                            <p:stCondLst>
                              <p:cond delay="0"/>
                            </p:stCondLst>
                            <p:childTnLst>
                              <p:par>
                                <p:cTn id="123" presetID="17" presetClass="entr" presetSubtype="10" fill="hold" nodeType="clickEffect">
                                  <p:stCondLst>
                                    <p:cond delay="0"/>
                                  </p:stCondLst>
                                  <p:childTnLst>
                                    <p:set>
                                      <p:cBhvr>
                                        <p:cTn id="124" dur="1" fill="hold">
                                          <p:stCondLst>
                                            <p:cond delay="0"/>
                                          </p:stCondLst>
                                        </p:cTn>
                                        <p:tgtEl>
                                          <p:spTgt spid="68"/>
                                        </p:tgtEl>
                                        <p:attrNameLst>
                                          <p:attrName>style.visibility</p:attrName>
                                        </p:attrNameLst>
                                      </p:cBhvr>
                                      <p:to>
                                        <p:strVal val="visible"/>
                                      </p:to>
                                    </p:set>
                                    <p:anim calcmode="lin" valueType="num">
                                      <p:cBhvr>
                                        <p:cTn id="125" dur="500" fill="hold"/>
                                        <p:tgtEl>
                                          <p:spTgt spid="68"/>
                                        </p:tgtEl>
                                        <p:attrNameLst>
                                          <p:attrName>ppt_w</p:attrName>
                                        </p:attrNameLst>
                                      </p:cBhvr>
                                      <p:tavLst>
                                        <p:tav tm="0">
                                          <p:val>
                                            <p:fltVal val="0"/>
                                          </p:val>
                                        </p:tav>
                                        <p:tav tm="100000">
                                          <p:val>
                                            <p:strVal val="#ppt_w"/>
                                          </p:val>
                                        </p:tav>
                                      </p:tavLst>
                                    </p:anim>
                                    <p:anim calcmode="lin" valueType="num">
                                      <p:cBhvr>
                                        <p:cTn id="126" dur="500" fill="hold"/>
                                        <p:tgtEl>
                                          <p:spTgt spid="68"/>
                                        </p:tgtEl>
                                        <p:attrNameLst>
                                          <p:attrName>ppt_h</p:attrName>
                                        </p:attrNameLst>
                                      </p:cBhvr>
                                      <p:tavLst>
                                        <p:tav tm="0">
                                          <p:val>
                                            <p:strVal val="#ppt_h"/>
                                          </p:val>
                                        </p:tav>
                                        <p:tav tm="100000">
                                          <p:val>
                                            <p:strVal val="#ppt_h"/>
                                          </p:val>
                                        </p:tav>
                                      </p:tavLst>
                                    </p:anim>
                                  </p:childTnLst>
                                </p:cTn>
                              </p:par>
                            </p:childTnLst>
                          </p:cTn>
                        </p:par>
                      </p:childTnLst>
                    </p:cTn>
                  </p:par>
                  <p:par>
                    <p:cTn id="127" fill="hold">
                      <p:stCondLst>
                        <p:cond delay="indefinite"/>
                      </p:stCondLst>
                      <p:childTnLst>
                        <p:par>
                          <p:cTn id="128" fill="hold">
                            <p:stCondLst>
                              <p:cond delay="0"/>
                            </p:stCondLst>
                            <p:childTnLst>
                              <p:par>
                                <p:cTn id="129" presetID="17" presetClass="entr" presetSubtype="10" fill="hold" nodeType="clickEffect">
                                  <p:stCondLst>
                                    <p:cond delay="0"/>
                                  </p:stCondLst>
                                  <p:childTnLst>
                                    <p:set>
                                      <p:cBhvr>
                                        <p:cTn id="130" dur="1" fill="hold">
                                          <p:stCondLst>
                                            <p:cond delay="0"/>
                                          </p:stCondLst>
                                        </p:cTn>
                                        <p:tgtEl>
                                          <p:spTgt spid="71"/>
                                        </p:tgtEl>
                                        <p:attrNameLst>
                                          <p:attrName>style.visibility</p:attrName>
                                        </p:attrNameLst>
                                      </p:cBhvr>
                                      <p:to>
                                        <p:strVal val="visible"/>
                                      </p:to>
                                    </p:set>
                                    <p:anim calcmode="lin" valueType="num">
                                      <p:cBhvr>
                                        <p:cTn id="131" dur="500" fill="hold"/>
                                        <p:tgtEl>
                                          <p:spTgt spid="71"/>
                                        </p:tgtEl>
                                        <p:attrNameLst>
                                          <p:attrName>ppt_w</p:attrName>
                                        </p:attrNameLst>
                                      </p:cBhvr>
                                      <p:tavLst>
                                        <p:tav tm="0">
                                          <p:val>
                                            <p:fltVal val="0"/>
                                          </p:val>
                                        </p:tav>
                                        <p:tav tm="100000">
                                          <p:val>
                                            <p:strVal val="#ppt_w"/>
                                          </p:val>
                                        </p:tav>
                                      </p:tavLst>
                                    </p:anim>
                                    <p:anim calcmode="lin" valueType="num">
                                      <p:cBhvr>
                                        <p:cTn id="132" dur="500" fill="hold"/>
                                        <p:tgtEl>
                                          <p:spTgt spid="71"/>
                                        </p:tgtEl>
                                        <p:attrNameLst>
                                          <p:attrName>ppt_h</p:attrName>
                                        </p:attrNameLst>
                                      </p:cBhvr>
                                      <p:tavLst>
                                        <p:tav tm="0">
                                          <p:val>
                                            <p:strVal val="#ppt_h"/>
                                          </p:val>
                                        </p:tav>
                                        <p:tav tm="100000">
                                          <p:val>
                                            <p:strVal val="#ppt_h"/>
                                          </p:val>
                                        </p:tav>
                                      </p:tavLst>
                                    </p:anim>
                                  </p:childTnLst>
                                </p:cTn>
                              </p:par>
                            </p:childTnLst>
                          </p:cTn>
                        </p:par>
                      </p:childTnLst>
                    </p:cTn>
                  </p:par>
                  <p:par>
                    <p:cTn id="133" fill="hold">
                      <p:stCondLst>
                        <p:cond delay="indefinite"/>
                      </p:stCondLst>
                      <p:childTnLst>
                        <p:par>
                          <p:cTn id="134" fill="hold">
                            <p:stCondLst>
                              <p:cond delay="0"/>
                            </p:stCondLst>
                            <p:childTnLst>
                              <p:par>
                                <p:cTn id="135" presetID="17" presetClass="entr" presetSubtype="10" fill="hold" nodeType="clickEffect">
                                  <p:stCondLst>
                                    <p:cond delay="0"/>
                                  </p:stCondLst>
                                  <p:childTnLst>
                                    <p:set>
                                      <p:cBhvr>
                                        <p:cTn id="136" dur="1" fill="hold">
                                          <p:stCondLst>
                                            <p:cond delay="0"/>
                                          </p:stCondLst>
                                        </p:cTn>
                                        <p:tgtEl>
                                          <p:spTgt spid="74"/>
                                        </p:tgtEl>
                                        <p:attrNameLst>
                                          <p:attrName>style.visibility</p:attrName>
                                        </p:attrNameLst>
                                      </p:cBhvr>
                                      <p:to>
                                        <p:strVal val="visible"/>
                                      </p:to>
                                    </p:set>
                                    <p:anim calcmode="lin" valueType="num">
                                      <p:cBhvr>
                                        <p:cTn id="137" dur="500" fill="hold"/>
                                        <p:tgtEl>
                                          <p:spTgt spid="74"/>
                                        </p:tgtEl>
                                        <p:attrNameLst>
                                          <p:attrName>ppt_w</p:attrName>
                                        </p:attrNameLst>
                                      </p:cBhvr>
                                      <p:tavLst>
                                        <p:tav tm="0">
                                          <p:val>
                                            <p:fltVal val="0"/>
                                          </p:val>
                                        </p:tav>
                                        <p:tav tm="100000">
                                          <p:val>
                                            <p:strVal val="#ppt_w"/>
                                          </p:val>
                                        </p:tav>
                                      </p:tavLst>
                                    </p:anim>
                                    <p:anim calcmode="lin" valueType="num">
                                      <p:cBhvr>
                                        <p:cTn id="138" dur="500" fill="hold"/>
                                        <p:tgtEl>
                                          <p:spTgt spid="74"/>
                                        </p:tgtEl>
                                        <p:attrNameLst>
                                          <p:attrName>ppt_h</p:attrName>
                                        </p:attrNameLst>
                                      </p:cBhvr>
                                      <p:tavLst>
                                        <p:tav tm="0">
                                          <p:val>
                                            <p:strVal val="#ppt_h"/>
                                          </p:val>
                                        </p:tav>
                                        <p:tav tm="100000">
                                          <p:val>
                                            <p:strVal val="#ppt_h"/>
                                          </p:val>
                                        </p:tav>
                                      </p:tavLst>
                                    </p:anim>
                                  </p:childTnLst>
                                </p:cTn>
                              </p:par>
                            </p:childTnLst>
                          </p:cTn>
                        </p:par>
                      </p:childTnLst>
                    </p:cTn>
                  </p:par>
                  <p:par>
                    <p:cTn id="139" fill="hold">
                      <p:stCondLst>
                        <p:cond delay="indefinite"/>
                      </p:stCondLst>
                      <p:childTnLst>
                        <p:par>
                          <p:cTn id="140" fill="hold">
                            <p:stCondLst>
                              <p:cond delay="0"/>
                            </p:stCondLst>
                            <p:childTnLst>
                              <p:par>
                                <p:cTn id="141" presetID="17" presetClass="entr" presetSubtype="10" fill="hold" nodeType="clickEffect">
                                  <p:stCondLst>
                                    <p:cond delay="0"/>
                                  </p:stCondLst>
                                  <p:childTnLst>
                                    <p:set>
                                      <p:cBhvr>
                                        <p:cTn id="142" dur="1" fill="hold">
                                          <p:stCondLst>
                                            <p:cond delay="0"/>
                                          </p:stCondLst>
                                        </p:cTn>
                                        <p:tgtEl>
                                          <p:spTgt spid="77"/>
                                        </p:tgtEl>
                                        <p:attrNameLst>
                                          <p:attrName>style.visibility</p:attrName>
                                        </p:attrNameLst>
                                      </p:cBhvr>
                                      <p:to>
                                        <p:strVal val="visible"/>
                                      </p:to>
                                    </p:set>
                                    <p:anim calcmode="lin" valueType="num">
                                      <p:cBhvr>
                                        <p:cTn id="143" dur="500" fill="hold"/>
                                        <p:tgtEl>
                                          <p:spTgt spid="77"/>
                                        </p:tgtEl>
                                        <p:attrNameLst>
                                          <p:attrName>ppt_w</p:attrName>
                                        </p:attrNameLst>
                                      </p:cBhvr>
                                      <p:tavLst>
                                        <p:tav tm="0">
                                          <p:val>
                                            <p:fltVal val="0"/>
                                          </p:val>
                                        </p:tav>
                                        <p:tav tm="100000">
                                          <p:val>
                                            <p:strVal val="#ppt_w"/>
                                          </p:val>
                                        </p:tav>
                                      </p:tavLst>
                                    </p:anim>
                                    <p:anim calcmode="lin" valueType="num">
                                      <p:cBhvr>
                                        <p:cTn id="144" dur="500" fill="hold"/>
                                        <p:tgtEl>
                                          <p:spTgt spid="77"/>
                                        </p:tgtEl>
                                        <p:attrNameLst>
                                          <p:attrName>ppt_h</p:attrName>
                                        </p:attrNameLst>
                                      </p:cBhvr>
                                      <p:tavLst>
                                        <p:tav tm="0">
                                          <p:val>
                                            <p:strVal val="#ppt_h"/>
                                          </p:val>
                                        </p:tav>
                                        <p:tav tm="100000">
                                          <p:val>
                                            <p:strVal val="#ppt_h"/>
                                          </p:val>
                                        </p:tav>
                                      </p:tavLst>
                                    </p:anim>
                                  </p:childTnLst>
                                </p:cTn>
                              </p:par>
                            </p:childTnLst>
                          </p:cTn>
                        </p:par>
                      </p:childTnLst>
                    </p:cTn>
                  </p:par>
                  <p:par>
                    <p:cTn id="145" fill="hold">
                      <p:stCondLst>
                        <p:cond delay="indefinite"/>
                      </p:stCondLst>
                      <p:childTnLst>
                        <p:par>
                          <p:cTn id="146" fill="hold">
                            <p:stCondLst>
                              <p:cond delay="0"/>
                            </p:stCondLst>
                            <p:childTnLst>
                              <p:par>
                                <p:cTn id="147" presetID="17" presetClass="entr" presetSubtype="10" fill="hold" nodeType="clickEffect">
                                  <p:stCondLst>
                                    <p:cond delay="0"/>
                                  </p:stCondLst>
                                  <p:childTnLst>
                                    <p:set>
                                      <p:cBhvr>
                                        <p:cTn id="148" dur="1" fill="hold">
                                          <p:stCondLst>
                                            <p:cond delay="0"/>
                                          </p:stCondLst>
                                        </p:cTn>
                                        <p:tgtEl>
                                          <p:spTgt spid="80"/>
                                        </p:tgtEl>
                                        <p:attrNameLst>
                                          <p:attrName>style.visibility</p:attrName>
                                        </p:attrNameLst>
                                      </p:cBhvr>
                                      <p:to>
                                        <p:strVal val="visible"/>
                                      </p:to>
                                    </p:set>
                                    <p:anim calcmode="lin" valueType="num">
                                      <p:cBhvr>
                                        <p:cTn id="149" dur="500" fill="hold"/>
                                        <p:tgtEl>
                                          <p:spTgt spid="80"/>
                                        </p:tgtEl>
                                        <p:attrNameLst>
                                          <p:attrName>ppt_w</p:attrName>
                                        </p:attrNameLst>
                                      </p:cBhvr>
                                      <p:tavLst>
                                        <p:tav tm="0">
                                          <p:val>
                                            <p:fltVal val="0"/>
                                          </p:val>
                                        </p:tav>
                                        <p:tav tm="100000">
                                          <p:val>
                                            <p:strVal val="#ppt_w"/>
                                          </p:val>
                                        </p:tav>
                                      </p:tavLst>
                                    </p:anim>
                                    <p:anim calcmode="lin" valueType="num">
                                      <p:cBhvr>
                                        <p:cTn id="150" dur="500" fill="hold"/>
                                        <p:tgtEl>
                                          <p:spTgt spid="80"/>
                                        </p:tgtEl>
                                        <p:attrNameLst>
                                          <p:attrName>ppt_h</p:attrName>
                                        </p:attrNameLst>
                                      </p:cBhvr>
                                      <p:tavLst>
                                        <p:tav tm="0">
                                          <p:val>
                                            <p:strVal val="#ppt_h"/>
                                          </p:val>
                                        </p:tav>
                                        <p:tav tm="100000">
                                          <p:val>
                                            <p:strVal val="#ppt_h"/>
                                          </p:val>
                                        </p:tav>
                                      </p:tavLst>
                                    </p:anim>
                                  </p:childTnLst>
                                </p:cTn>
                              </p:par>
                            </p:childTnLst>
                          </p:cTn>
                        </p:par>
                      </p:childTnLst>
                    </p:cTn>
                  </p:par>
                  <p:par>
                    <p:cTn id="151" fill="hold">
                      <p:stCondLst>
                        <p:cond delay="indefinite"/>
                      </p:stCondLst>
                      <p:childTnLst>
                        <p:par>
                          <p:cTn id="152" fill="hold">
                            <p:stCondLst>
                              <p:cond delay="0"/>
                            </p:stCondLst>
                            <p:childTnLst>
                              <p:par>
                                <p:cTn id="153" presetID="17" presetClass="entr" presetSubtype="10" fill="hold" grpId="0" nodeType="clickEffect">
                                  <p:stCondLst>
                                    <p:cond delay="0"/>
                                  </p:stCondLst>
                                  <p:childTnLst>
                                    <p:set>
                                      <p:cBhvr>
                                        <p:cTn id="154" dur="1" fill="hold">
                                          <p:stCondLst>
                                            <p:cond delay="0"/>
                                          </p:stCondLst>
                                        </p:cTn>
                                        <p:tgtEl>
                                          <p:spTgt spid="83"/>
                                        </p:tgtEl>
                                        <p:attrNameLst>
                                          <p:attrName>style.visibility</p:attrName>
                                        </p:attrNameLst>
                                      </p:cBhvr>
                                      <p:to>
                                        <p:strVal val="visible"/>
                                      </p:to>
                                    </p:set>
                                    <p:anim calcmode="lin" valueType="num">
                                      <p:cBhvr>
                                        <p:cTn id="155" dur="500" fill="hold"/>
                                        <p:tgtEl>
                                          <p:spTgt spid="83"/>
                                        </p:tgtEl>
                                        <p:attrNameLst>
                                          <p:attrName>ppt_w</p:attrName>
                                        </p:attrNameLst>
                                      </p:cBhvr>
                                      <p:tavLst>
                                        <p:tav tm="0">
                                          <p:val>
                                            <p:fltVal val="0"/>
                                          </p:val>
                                        </p:tav>
                                        <p:tav tm="100000">
                                          <p:val>
                                            <p:strVal val="#ppt_w"/>
                                          </p:val>
                                        </p:tav>
                                      </p:tavLst>
                                    </p:anim>
                                    <p:anim calcmode="lin" valueType="num">
                                      <p:cBhvr>
                                        <p:cTn id="156" dur="500" fill="hold"/>
                                        <p:tgtEl>
                                          <p:spTgt spid="83"/>
                                        </p:tgtEl>
                                        <p:attrNameLst>
                                          <p:attrName>ppt_h</p:attrName>
                                        </p:attrNameLst>
                                      </p:cBhvr>
                                      <p:tavLst>
                                        <p:tav tm="0">
                                          <p:val>
                                            <p:strVal val="#ppt_h"/>
                                          </p:val>
                                        </p:tav>
                                        <p:tav tm="100000">
                                          <p:val>
                                            <p:strVal val="#ppt_h"/>
                                          </p:val>
                                        </p:tav>
                                      </p:tavLst>
                                    </p:anim>
                                  </p:childTnLst>
                                </p:cTn>
                              </p:par>
                            </p:childTnLst>
                          </p:cTn>
                        </p:par>
                      </p:childTnLst>
                    </p:cTn>
                  </p:par>
                  <p:par>
                    <p:cTn id="157" fill="hold">
                      <p:stCondLst>
                        <p:cond delay="indefinite"/>
                      </p:stCondLst>
                      <p:childTnLst>
                        <p:par>
                          <p:cTn id="158" fill="hold">
                            <p:stCondLst>
                              <p:cond delay="0"/>
                            </p:stCondLst>
                            <p:childTnLst>
                              <p:par>
                                <p:cTn id="159" presetID="17" presetClass="entr" presetSubtype="10" fill="hold" grpId="0" nodeType="clickEffect">
                                  <p:stCondLst>
                                    <p:cond delay="0"/>
                                  </p:stCondLst>
                                  <p:childTnLst>
                                    <p:set>
                                      <p:cBhvr>
                                        <p:cTn id="160" dur="1" fill="hold">
                                          <p:stCondLst>
                                            <p:cond delay="0"/>
                                          </p:stCondLst>
                                        </p:cTn>
                                        <p:tgtEl>
                                          <p:spTgt spid="84"/>
                                        </p:tgtEl>
                                        <p:attrNameLst>
                                          <p:attrName>style.visibility</p:attrName>
                                        </p:attrNameLst>
                                      </p:cBhvr>
                                      <p:to>
                                        <p:strVal val="visible"/>
                                      </p:to>
                                    </p:set>
                                    <p:anim calcmode="lin" valueType="num">
                                      <p:cBhvr>
                                        <p:cTn id="161" dur="500" fill="hold"/>
                                        <p:tgtEl>
                                          <p:spTgt spid="84"/>
                                        </p:tgtEl>
                                        <p:attrNameLst>
                                          <p:attrName>ppt_w</p:attrName>
                                        </p:attrNameLst>
                                      </p:cBhvr>
                                      <p:tavLst>
                                        <p:tav tm="0">
                                          <p:val>
                                            <p:fltVal val="0"/>
                                          </p:val>
                                        </p:tav>
                                        <p:tav tm="100000">
                                          <p:val>
                                            <p:strVal val="#ppt_w"/>
                                          </p:val>
                                        </p:tav>
                                      </p:tavLst>
                                    </p:anim>
                                    <p:anim calcmode="lin" valueType="num">
                                      <p:cBhvr>
                                        <p:cTn id="162" dur="500" fill="hold"/>
                                        <p:tgtEl>
                                          <p:spTgt spid="84"/>
                                        </p:tgtEl>
                                        <p:attrNameLst>
                                          <p:attrName>ppt_h</p:attrName>
                                        </p:attrNameLst>
                                      </p:cBhvr>
                                      <p:tavLst>
                                        <p:tav tm="0">
                                          <p:val>
                                            <p:strVal val="#ppt_h"/>
                                          </p:val>
                                        </p:tav>
                                        <p:tav tm="100000">
                                          <p:val>
                                            <p:strVal val="#ppt_h"/>
                                          </p:val>
                                        </p:tav>
                                      </p:tavLst>
                                    </p:anim>
                                  </p:childTnLst>
                                </p:cTn>
                              </p:par>
                            </p:childTnLst>
                          </p:cTn>
                        </p:par>
                      </p:childTnLst>
                    </p:cTn>
                  </p:par>
                  <p:par>
                    <p:cTn id="163" fill="hold">
                      <p:stCondLst>
                        <p:cond delay="indefinite"/>
                      </p:stCondLst>
                      <p:childTnLst>
                        <p:par>
                          <p:cTn id="164" fill="hold">
                            <p:stCondLst>
                              <p:cond delay="0"/>
                            </p:stCondLst>
                            <p:childTnLst>
                              <p:par>
                                <p:cTn id="165" presetID="17" presetClass="entr" presetSubtype="10" fill="hold" grpId="0" nodeType="clickEffect">
                                  <p:stCondLst>
                                    <p:cond delay="0"/>
                                  </p:stCondLst>
                                  <p:childTnLst>
                                    <p:set>
                                      <p:cBhvr>
                                        <p:cTn id="166" dur="1" fill="hold">
                                          <p:stCondLst>
                                            <p:cond delay="0"/>
                                          </p:stCondLst>
                                        </p:cTn>
                                        <p:tgtEl>
                                          <p:spTgt spid="85"/>
                                        </p:tgtEl>
                                        <p:attrNameLst>
                                          <p:attrName>style.visibility</p:attrName>
                                        </p:attrNameLst>
                                      </p:cBhvr>
                                      <p:to>
                                        <p:strVal val="visible"/>
                                      </p:to>
                                    </p:set>
                                    <p:anim calcmode="lin" valueType="num">
                                      <p:cBhvr>
                                        <p:cTn id="167" dur="500" fill="hold"/>
                                        <p:tgtEl>
                                          <p:spTgt spid="85"/>
                                        </p:tgtEl>
                                        <p:attrNameLst>
                                          <p:attrName>ppt_w</p:attrName>
                                        </p:attrNameLst>
                                      </p:cBhvr>
                                      <p:tavLst>
                                        <p:tav tm="0">
                                          <p:val>
                                            <p:fltVal val="0"/>
                                          </p:val>
                                        </p:tav>
                                        <p:tav tm="100000">
                                          <p:val>
                                            <p:strVal val="#ppt_w"/>
                                          </p:val>
                                        </p:tav>
                                      </p:tavLst>
                                    </p:anim>
                                    <p:anim calcmode="lin" valueType="num">
                                      <p:cBhvr>
                                        <p:cTn id="168" dur="500" fill="hold"/>
                                        <p:tgtEl>
                                          <p:spTgt spid="85"/>
                                        </p:tgtEl>
                                        <p:attrNameLst>
                                          <p:attrName>ppt_h</p:attrName>
                                        </p:attrNameLst>
                                      </p:cBhvr>
                                      <p:tavLst>
                                        <p:tav tm="0">
                                          <p:val>
                                            <p:strVal val="#ppt_h"/>
                                          </p:val>
                                        </p:tav>
                                        <p:tav tm="100000">
                                          <p:val>
                                            <p:strVal val="#ppt_h"/>
                                          </p:val>
                                        </p:tav>
                                      </p:tavLst>
                                    </p:anim>
                                  </p:childTnLst>
                                </p:cTn>
                              </p:par>
                            </p:childTnLst>
                          </p:cTn>
                        </p:par>
                      </p:childTnLst>
                    </p:cTn>
                  </p:par>
                  <p:par>
                    <p:cTn id="169" fill="hold">
                      <p:stCondLst>
                        <p:cond delay="indefinite"/>
                      </p:stCondLst>
                      <p:childTnLst>
                        <p:par>
                          <p:cTn id="170" fill="hold">
                            <p:stCondLst>
                              <p:cond delay="0"/>
                            </p:stCondLst>
                            <p:childTnLst>
                              <p:par>
                                <p:cTn id="171" presetID="17" presetClass="entr" presetSubtype="10" fill="hold" grpId="0" nodeType="clickEffect">
                                  <p:stCondLst>
                                    <p:cond delay="0"/>
                                  </p:stCondLst>
                                  <p:childTnLst>
                                    <p:set>
                                      <p:cBhvr>
                                        <p:cTn id="172" dur="1" fill="hold">
                                          <p:stCondLst>
                                            <p:cond delay="0"/>
                                          </p:stCondLst>
                                        </p:cTn>
                                        <p:tgtEl>
                                          <p:spTgt spid="86"/>
                                        </p:tgtEl>
                                        <p:attrNameLst>
                                          <p:attrName>style.visibility</p:attrName>
                                        </p:attrNameLst>
                                      </p:cBhvr>
                                      <p:to>
                                        <p:strVal val="visible"/>
                                      </p:to>
                                    </p:set>
                                    <p:anim calcmode="lin" valueType="num">
                                      <p:cBhvr>
                                        <p:cTn id="173" dur="500" fill="hold"/>
                                        <p:tgtEl>
                                          <p:spTgt spid="86"/>
                                        </p:tgtEl>
                                        <p:attrNameLst>
                                          <p:attrName>ppt_w</p:attrName>
                                        </p:attrNameLst>
                                      </p:cBhvr>
                                      <p:tavLst>
                                        <p:tav tm="0">
                                          <p:val>
                                            <p:fltVal val="0"/>
                                          </p:val>
                                        </p:tav>
                                        <p:tav tm="100000">
                                          <p:val>
                                            <p:strVal val="#ppt_w"/>
                                          </p:val>
                                        </p:tav>
                                      </p:tavLst>
                                    </p:anim>
                                    <p:anim calcmode="lin" valueType="num">
                                      <p:cBhvr>
                                        <p:cTn id="174" dur="500" fill="hold"/>
                                        <p:tgtEl>
                                          <p:spTgt spid="8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 grpId="0" animBg="1"/>
      <p:bldP spid="84" grpId="0" animBg="1"/>
      <p:bldP spid="85" grpId="0" animBg="1"/>
      <p:bldP spid="86"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0C913308-F349-4B6D-A68A-DD1791B4A57B}" type="slidenum">
              <a:rPr lang="zh-CN" altLang="en-US" smtClean="0"/>
              <a:t>62</a:t>
            </a:fld>
            <a:endParaRPr lang="zh-CN" altLang="en-US"/>
          </a:p>
        </p:txBody>
      </p:sp>
      <p:sp>
        <p:nvSpPr>
          <p:cNvPr id="3" name="标题 2"/>
          <p:cNvSpPr>
            <a:spLocks noGrp="1"/>
          </p:cNvSpPr>
          <p:nvPr>
            <p:ph type="title"/>
          </p:nvPr>
        </p:nvSpPr>
        <p:spPr/>
        <p:txBody>
          <a:bodyPr/>
          <a:lstStyle/>
          <a:p>
            <a:r>
              <a:rPr lang="en-US" altLang="zh-CN" dirty="0">
                <a:latin typeface="+mn-lt"/>
              </a:rPr>
              <a:t>NFA</a:t>
            </a:r>
            <a:r>
              <a:rPr lang="zh-CN" altLang="en-US" dirty="0">
                <a:latin typeface="+mn-lt"/>
              </a:rPr>
              <a:t>→</a:t>
            </a:r>
            <a:r>
              <a:rPr lang="en-US" altLang="zh-CN" dirty="0">
                <a:latin typeface="+mn-lt"/>
              </a:rPr>
              <a:t>DFA</a:t>
            </a:r>
            <a:endParaRPr lang="zh-CN" altLang="en-US" dirty="0">
              <a:latin typeface="+mn-lt"/>
            </a:endParaRPr>
          </a:p>
        </p:txBody>
      </p:sp>
      <p:sp>
        <p:nvSpPr>
          <p:cNvPr id="4" name="文本框 3"/>
          <p:cNvSpPr txBox="1"/>
          <p:nvPr/>
        </p:nvSpPr>
        <p:spPr>
          <a:xfrm>
            <a:off x="137950" y="488759"/>
            <a:ext cx="2273809" cy="369332"/>
          </a:xfrm>
          <a:prstGeom prst="rect">
            <a:avLst/>
          </a:prstGeom>
          <a:gradFill flip="none" rotWithShape="1">
            <a:gsLst>
              <a:gs pos="0">
                <a:schemeClr val="accent1">
                  <a:lumMod val="40000"/>
                  <a:lumOff val="60000"/>
                </a:schemeClr>
              </a:gs>
              <a:gs pos="50000">
                <a:schemeClr val="accent1">
                  <a:lumMod val="20000"/>
                  <a:lumOff val="80000"/>
                </a:schemeClr>
              </a:gs>
              <a:gs pos="100000">
                <a:schemeClr val="bg1"/>
              </a:gs>
            </a:gsLst>
            <a:lin ang="0" scaled="1"/>
            <a:tileRect/>
          </a:gradFill>
          <a:effectLst>
            <a:outerShdw blurRad="50800" dist="38100" dir="2700000" algn="tl" rotWithShape="0">
              <a:prstClr val="black">
                <a:alpha val="40000"/>
              </a:prstClr>
            </a:outerShdw>
          </a:effectLst>
        </p:spPr>
        <p:txBody>
          <a:bodyPr wrap="square" rtlCol="0">
            <a:spAutoFit/>
          </a:bodyPr>
          <a:lstStyle/>
          <a:p>
            <a:pPr algn="ctr"/>
            <a:r>
              <a:rPr lang="en-US" altLang="zh-CN" b="1" dirty="0">
                <a:latin typeface="微软雅黑" panose="020B0503020204020204" pitchFamily="34" charset="-122"/>
                <a:ea typeface="微软雅黑" panose="020B0503020204020204" pitchFamily="34" charset="-122"/>
              </a:rPr>
              <a:t>NFA</a:t>
            </a:r>
            <a:r>
              <a:rPr lang="zh-CN" altLang="en-US" b="1" dirty="0">
                <a:latin typeface="微软雅黑" panose="020B0503020204020204" pitchFamily="34" charset="-122"/>
                <a:ea typeface="微软雅黑" panose="020B0503020204020204" pitchFamily="34" charset="-122"/>
              </a:rPr>
              <a:t>→</a:t>
            </a:r>
            <a:r>
              <a:rPr lang="en-US" altLang="zh-CN" b="1" dirty="0">
                <a:latin typeface="微软雅黑" panose="020B0503020204020204" pitchFamily="34" charset="-122"/>
                <a:ea typeface="微软雅黑" panose="020B0503020204020204" pitchFamily="34" charset="-122"/>
              </a:rPr>
              <a:t>DFA</a:t>
            </a:r>
            <a:r>
              <a:rPr lang="zh-CN" altLang="en-US" b="1" dirty="0">
                <a:latin typeface="微软雅黑" panose="020B0503020204020204" pitchFamily="34" charset="-122"/>
                <a:ea typeface="微软雅黑" panose="020B0503020204020204" pitchFamily="34" charset="-122"/>
              </a:rPr>
              <a:t>举例</a:t>
            </a:r>
          </a:p>
        </p:txBody>
      </p:sp>
      <p:sp>
        <p:nvSpPr>
          <p:cNvPr id="35" name="Text Box 4"/>
          <p:cNvSpPr txBox="1">
            <a:spLocks noChangeArrowheads="1"/>
          </p:cNvSpPr>
          <p:nvPr/>
        </p:nvSpPr>
        <p:spPr bwMode="auto">
          <a:xfrm>
            <a:off x="74192" y="1423244"/>
            <a:ext cx="6192837" cy="2246769"/>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kumimoji="0" lang="zh-CN" altLang="en-US" sz="2000" dirty="0">
                <a:solidFill>
                  <a:srgbClr val="FF0000"/>
                </a:solidFill>
              </a:rPr>
              <a:t>关键技术</a:t>
            </a:r>
            <a:r>
              <a:rPr kumimoji="0" lang="en-US" altLang="zh-CN" sz="2000" dirty="0">
                <a:solidFill>
                  <a:srgbClr val="FF0000"/>
                </a:solidFill>
              </a:rPr>
              <a:t>: x</a:t>
            </a:r>
            <a:r>
              <a:rPr kumimoji="0" lang="zh-CN" altLang="en-US" sz="2000" dirty="0">
                <a:solidFill>
                  <a:srgbClr val="FF0000"/>
                </a:solidFill>
              </a:rPr>
              <a:t>的 </a:t>
            </a:r>
            <a:r>
              <a:rPr kumimoji="0" lang="en-US" altLang="zh-CN" sz="2000" dirty="0">
                <a:solidFill>
                  <a:srgbClr val="FF0000"/>
                </a:solidFill>
              </a:rPr>
              <a:t>0</a:t>
            </a:r>
            <a:r>
              <a:rPr kumimoji="0" lang="zh-CN" altLang="en-US" sz="2000" dirty="0">
                <a:solidFill>
                  <a:srgbClr val="FF0000"/>
                </a:solidFill>
              </a:rPr>
              <a:t>步集</a:t>
            </a:r>
            <a:r>
              <a:rPr kumimoji="0" lang="en-US" altLang="zh-CN" sz="2000" dirty="0">
                <a:solidFill>
                  <a:srgbClr val="FF0000"/>
                </a:solidFill>
              </a:rPr>
              <a:t>E(x)</a:t>
            </a:r>
            <a:r>
              <a:rPr kumimoji="0" lang="en-US" altLang="zh-CN" sz="2000" dirty="0">
                <a:solidFill>
                  <a:schemeClr val="bg1"/>
                </a:solidFill>
              </a:rPr>
              <a:t> </a:t>
            </a:r>
            <a:endParaRPr kumimoji="0" lang="en-US" altLang="zh-CN" sz="2000" dirty="0">
              <a:solidFill>
                <a:srgbClr val="0000FF"/>
              </a:solidFill>
            </a:endParaRPr>
          </a:p>
          <a:p>
            <a:pPr eaLnBrk="1" hangingPunct="1">
              <a:spcBef>
                <a:spcPct val="50000"/>
              </a:spcBef>
            </a:pPr>
            <a:r>
              <a:rPr kumimoji="0" lang="zh-CN" altLang="en-US" sz="2000" dirty="0">
                <a:solidFill>
                  <a:srgbClr val="0000FF"/>
                </a:solidFill>
              </a:rPr>
              <a:t>起点</a:t>
            </a:r>
            <a:r>
              <a:rPr kumimoji="0" lang="en-US" altLang="zh-CN" sz="2000" dirty="0">
                <a:solidFill>
                  <a:srgbClr val="0000FF"/>
                </a:solidFill>
              </a:rPr>
              <a:t>E(1)={1,3},</a:t>
            </a:r>
          </a:p>
          <a:p>
            <a:pPr eaLnBrk="1" hangingPunct="1">
              <a:spcBef>
                <a:spcPct val="50000"/>
              </a:spcBef>
            </a:pPr>
            <a:r>
              <a:rPr kumimoji="0" lang="zh-CN" altLang="en-US" sz="2000" dirty="0">
                <a:solidFill>
                  <a:srgbClr val="0000FF"/>
                </a:solidFill>
              </a:rPr>
              <a:t>由起点，经</a:t>
            </a:r>
            <a:r>
              <a:rPr kumimoji="0" lang="en-US" altLang="zh-CN" sz="2000" dirty="0">
                <a:solidFill>
                  <a:srgbClr val="0000FF"/>
                </a:solidFill>
              </a:rPr>
              <a:t>a</a:t>
            </a:r>
            <a:r>
              <a:rPr kumimoji="0" lang="zh-CN" altLang="en-US" sz="2000" dirty="0">
                <a:solidFill>
                  <a:srgbClr val="0000FF"/>
                </a:solidFill>
              </a:rPr>
              <a:t>到达</a:t>
            </a:r>
            <a:r>
              <a:rPr kumimoji="0" lang="en-US" altLang="zh-CN" sz="2000" dirty="0">
                <a:solidFill>
                  <a:srgbClr val="0000FF"/>
                </a:solidFill>
              </a:rPr>
              <a:t>{1,3} ,</a:t>
            </a:r>
            <a:r>
              <a:rPr kumimoji="0" lang="zh-CN" altLang="en-US" sz="2000" dirty="0">
                <a:solidFill>
                  <a:srgbClr val="0000FF"/>
                </a:solidFill>
              </a:rPr>
              <a:t>经</a:t>
            </a:r>
            <a:r>
              <a:rPr kumimoji="0" lang="en-US" altLang="zh-CN" sz="2000" dirty="0">
                <a:solidFill>
                  <a:srgbClr val="0000FF"/>
                </a:solidFill>
              </a:rPr>
              <a:t>b</a:t>
            </a:r>
            <a:r>
              <a:rPr kumimoji="0" lang="zh-CN" altLang="en-US" sz="2000" dirty="0">
                <a:solidFill>
                  <a:srgbClr val="0000FF"/>
                </a:solidFill>
              </a:rPr>
              <a:t>到达</a:t>
            </a:r>
            <a:r>
              <a:rPr kumimoji="0" lang="en-US" altLang="zh-CN" sz="2000" dirty="0">
                <a:solidFill>
                  <a:srgbClr val="0000FF"/>
                </a:solidFill>
              </a:rPr>
              <a:t>{2}</a:t>
            </a:r>
          </a:p>
          <a:p>
            <a:pPr eaLnBrk="1" hangingPunct="1">
              <a:spcBef>
                <a:spcPct val="50000"/>
              </a:spcBef>
            </a:pPr>
            <a:r>
              <a:rPr kumimoji="0" lang="zh-CN" altLang="en-US" sz="2000" dirty="0">
                <a:solidFill>
                  <a:srgbClr val="0000FF"/>
                </a:solidFill>
              </a:rPr>
              <a:t>由</a:t>
            </a:r>
            <a:r>
              <a:rPr kumimoji="0" lang="en-US" altLang="zh-CN" sz="2000" dirty="0">
                <a:solidFill>
                  <a:srgbClr val="0000FF"/>
                </a:solidFill>
              </a:rPr>
              <a:t>{2}</a:t>
            </a:r>
            <a:r>
              <a:rPr kumimoji="0" lang="zh-CN" altLang="en-US" sz="2000" dirty="0">
                <a:solidFill>
                  <a:srgbClr val="0000FF"/>
                </a:solidFill>
              </a:rPr>
              <a:t>，经</a:t>
            </a:r>
            <a:r>
              <a:rPr kumimoji="0" lang="en-US" altLang="zh-CN" sz="2000" dirty="0">
                <a:solidFill>
                  <a:srgbClr val="0000FF"/>
                </a:solidFill>
              </a:rPr>
              <a:t>a</a:t>
            </a:r>
            <a:r>
              <a:rPr kumimoji="0" lang="zh-CN" altLang="en-US" sz="2000" dirty="0">
                <a:solidFill>
                  <a:srgbClr val="0000FF"/>
                </a:solidFill>
              </a:rPr>
              <a:t>到达</a:t>
            </a:r>
            <a:r>
              <a:rPr kumimoji="0" lang="en-US" altLang="zh-CN" sz="2000" dirty="0">
                <a:solidFill>
                  <a:srgbClr val="0000FF"/>
                </a:solidFill>
              </a:rPr>
              <a:t>{2,3} ,</a:t>
            </a:r>
            <a:r>
              <a:rPr kumimoji="0" lang="zh-CN" altLang="en-US" sz="2000" dirty="0">
                <a:solidFill>
                  <a:srgbClr val="0000FF"/>
                </a:solidFill>
              </a:rPr>
              <a:t>经</a:t>
            </a:r>
            <a:r>
              <a:rPr kumimoji="0" lang="en-US" altLang="zh-CN" sz="2000" dirty="0">
                <a:solidFill>
                  <a:srgbClr val="0000FF"/>
                </a:solidFill>
              </a:rPr>
              <a:t>b</a:t>
            </a:r>
            <a:r>
              <a:rPr kumimoji="0" lang="zh-CN" altLang="en-US" sz="2000" dirty="0">
                <a:solidFill>
                  <a:srgbClr val="0000FF"/>
                </a:solidFill>
              </a:rPr>
              <a:t>到达</a:t>
            </a:r>
            <a:r>
              <a:rPr kumimoji="0" lang="en-US" altLang="zh-CN" sz="2000" dirty="0">
                <a:solidFill>
                  <a:srgbClr val="0000FF"/>
                </a:solidFill>
              </a:rPr>
              <a:t>{3},… </a:t>
            </a:r>
          </a:p>
          <a:p>
            <a:pPr eaLnBrk="1" hangingPunct="1">
              <a:spcBef>
                <a:spcPct val="50000"/>
              </a:spcBef>
            </a:pPr>
            <a:r>
              <a:rPr kumimoji="0" lang="zh-CN" altLang="en-US" sz="2000" dirty="0">
                <a:solidFill>
                  <a:srgbClr val="0000FF"/>
                </a:solidFill>
              </a:rPr>
              <a:t>有</a:t>
            </a:r>
            <a:r>
              <a:rPr kumimoji="0" lang="en-US" altLang="zh-CN" sz="2000" dirty="0">
                <a:solidFill>
                  <a:srgbClr val="0000FF"/>
                </a:solidFill>
              </a:rPr>
              <a:t>2</a:t>
            </a:r>
            <a:r>
              <a:rPr kumimoji="0" lang="en-US" altLang="zh-CN" sz="2000" baseline="30000" dirty="0">
                <a:solidFill>
                  <a:srgbClr val="0000FF"/>
                </a:solidFill>
              </a:rPr>
              <a:t>3</a:t>
            </a:r>
            <a:r>
              <a:rPr kumimoji="0" lang="en-US" altLang="zh-CN" sz="2000" dirty="0">
                <a:solidFill>
                  <a:srgbClr val="0000FF"/>
                </a:solidFill>
              </a:rPr>
              <a:t>=8</a:t>
            </a:r>
            <a:r>
              <a:rPr kumimoji="0" lang="zh-CN" altLang="en-US" sz="2000" dirty="0">
                <a:solidFill>
                  <a:srgbClr val="0000FF"/>
                </a:solidFill>
              </a:rPr>
              <a:t>个状态（最大状态数），简化后</a:t>
            </a:r>
            <a:r>
              <a:rPr kumimoji="0" lang="en-US" altLang="zh-CN" sz="2000" dirty="0">
                <a:solidFill>
                  <a:srgbClr val="0000FF"/>
                </a:solidFill>
              </a:rPr>
              <a:t>6</a:t>
            </a:r>
            <a:r>
              <a:rPr kumimoji="0" lang="zh-CN" altLang="en-US" sz="2000" dirty="0">
                <a:solidFill>
                  <a:srgbClr val="0000FF"/>
                </a:solidFill>
              </a:rPr>
              <a:t>个</a:t>
            </a:r>
            <a:r>
              <a:rPr kumimoji="0" lang="en-US" altLang="zh-CN" sz="2000" dirty="0">
                <a:solidFill>
                  <a:srgbClr val="0000FF"/>
                </a:solidFill>
              </a:rPr>
              <a:t>;</a:t>
            </a:r>
          </a:p>
        </p:txBody>
      </p:sp>
      <p:sp>
        <p:nvSpPr>
          <p:cNvPr id="50" name="Line 19"/>
          <p:cNvSpPr>
            <a:spLocks noChangeShapeType="1"/>
          </p:cNvSpPr>
          <p:nvPr/>
        </p:nvSpPr>
        <p:spPr bwMode="auto">
          <a:xfrm flipV="1">
            <a:off x="1979711" y="1954876"/>
            <a:ext cx="2847455" cy="144464"/>
          </a:xfrm>
          <a:prstGeom prst="line">
            <a:avLst/>
          </a:prstGeom>
          <a:noFill/>
          <a:ln w="9525">
            <a:solidFill>
              <a:srgbClr val="FF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grpSp>
        <p:nvGrpSpPr>
          <p:cNvPr id="58" name="组合 57"/>
          <p:cNvGrpSpPr/>
          <p:nvPr/>
        </p:nvGrpSpPr>
        <p:grpSpPr>
          <a:xfrm>
            <a:off x="4402193" y="1523077"/>
            <a:ext cx="2376487" cy="1981200"/>
            <a:chOff x="6732588" y="1227653"/>
            <a:chExt cx="2376487" cy="1981200"/>
          </a:xfrm>
        </p:grpSpPr>
        <p:sp>
          <p:nvSpPr>
            <p:cNvPr id="36" name="Oval 5"/>
            <p:cNvSpPr>
              <a:spLocks noChangeArrowheads="1"/>
            </p:cNvSpPr>
            <p:nvPr/>
          </p:nvSpPr>
          <p:spPr bwMode="auto">
            <a:xfrm>
              <a:off x="7091363" y="2524641"/>
              <a:ext cx="504825" cy="503237"/>
            </a:xfrm>
            <a:prstGeom prst="ellipse">
              <a:avLst/>
            </a:prstGeom>
            <a:noFill/>
            <a:ln w="9525">
              <a:solidFill>
                <a:srgbClr val="0000FF"/>
              </a:solidFill>
              <a:rou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lgn="ctr" eaLnBrk="1" hangingPunct="1"/>
              <a:r>
                <a:rPr kumimoji="0" lang="en-US" altLang="zh-CN" b="0">
                  <a:solidFill>
                    <a:srgbClr val="0000FF"/>
                  </a:solidFill>
                  <a:latin typeface="Arial" panose="020B0604020202020204" pitchFamily="34" charset="0"/>
                </a:rPr>
                <a:t>2</a:t>
              </a:r>
            </a:p>
          </p:txBody>
        </p:sp>
        <p:sp>
          <p:nvSpPr>
            <p:cNvPr id="37" name="Oval 6"/>
            <p:cNvSpPr>
              <a:spLocks noChangeArrowheads="1"/>
            </p:cNvSpPr>
            <p:nvPr/>
          </p:nvSpPr>
          <p:spPr bwMode="auto">
            <a:xfrm>
              <a:off x="8604250" y="2596078"/>
              <a:ext cx="504825" cy="503238"/>
            </a:xfrm>
            <a:prstGeom prst="ellipse">
              <a:avLst/>
            </a:prstGeom>
            <a:noFill/>
            <a:ln w="9525">
              <a:solidFill>
                <a:srgbClr val="0000FF"/>
              </a:solidFill>
              <a:rou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lgn="ctr" eaLnBrk="1" hangingPunct="1"/>
              <a:r>
                <a:rPr kumimoji="0" lang="en-US" altLang="zh-CN" b="0" dirty="0">
                  <a:solidFill>
                    <a:srgbClr val="0000FF"/>
                  </a:solidFill>
                  <a:latin typeface="Arial" panose="020B0604020202020204" pitchFamily="34" charset="0"/>
                </a:rPr>
                <a:t>3</a:t>
              </a:r>
            </a:p>
          </p:txBody>
        </p:sp>
        <p:sp>
          <p:nvSpPr>
            <p:cNvPr id="38" name="Oval 7"/>
            <p:cNvSpPr>
              <a:spLocks noChangeArrowheads="1"/>
            </p:cNvSpPr>
            <p:nvPr/>
          </p:nvSpPr>
          <p:spPr bwMode="auto">
            <a:xfrm>
              <a:off x="7883525" y="1372116"/>
              <a:ext cx="504825" cy="503237"/>
            </a:xfrm>
            <a:prstGeom prst="ellipse">
              <a:avLst/>
            </a:prstGeom>
            <a:noFill/>
            <a:ln w="9525">
              <a:solidFill>
                <a:srgbClr val="0000FF"/>
              </a:solidFill>
              <a:rou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lgn="ctr" eaLnBrk="1" hangingPunct="1"/>
              <a:r>
                <a:rPr kumimoji="0" lang="en-US" altLang="zh-CN" b="0">
                  <a:solidFill>
                    <a:srgbClr val="0000FF"/>
                  </a:solidFill>
                  <a:latin typeface="Arial" panose="020B0604020202020204" pitchFamily="34" charset="0"/>
                </a:rPr>
                <a:t>1</a:t>
              </a:r>
            </a:p>
          </p:txBody>
        </p:sp>
        <p:sp>
          <p:nvSpPr>
            <p:cNvPr id="39" name="Oval 8"/>
            <p:cNvSpPr>
              <a:spLocks noChangeArrowheads="1"/>
            </p:cNvSpPr>
            <p:nvPr/>
          </p:nvSpPr>
          <p:spPr bwMode="auto">
            <a:xfrm>
              <a:off x="7740650" y="1227653"/>
              <a:ext cx="792163" cy="792163"/>
            </a:xfrm>
            <a:prstGeom prst="ellipse">
              <a:avLst/>
            </a:prstGeom>
            <a:noFill/>
            <a:ln w="9525">
              <a:solidFill>
                <a:srgbClr val="0000FF"/>
              </a:solidFill>
              <a:rou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lgn="ctr" eaLnBrk="1" hangingPunct="1"/>
              <a:endParaRPr kumimoji="0" lang="zh-CN" altLang="zh-CN" b="0">
                <a:solidFill>
                  <a:srgbClr val="0000FF"/>
                </a:solidFill>
                <a:latin typeface="Arial" panose="020B0604020202020204" pitchFamily="34" charset="0"/>
              </a:endParaRPr>
            </a:p>
          </p:txBody>
        </p:sp>
        <p:sp>
          <p:nvSpPr>
            <p:cNvPr id="40" name="Line 9"/>
            <p:cNvSpPr>
              <a:spLocks noChangeShapeType="1"/>
            </p:cNvSpPr>
            <p:nvPr/>
          </p:nvSpPr>
          <p:spPr bwMode="auto">
            <a:xfrm>
              <a:off x="7308850" y="1659453"/>
              <a:ext cx="358775" cy="0"/>
            </a:xfrm>
            <a:prstGeom prst="line">
              <a:avLst/>
            </a:prstGeom>
            <a:noFill/>
            <a:ln w="9525">
              <a:solidFill>
                <a:srgbClr val="0000FF"/>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41" name="Line 10"/>
            <p:cNvSpPr>
              <a:spLocks noChangeShapeType="1"/>
            </p:cNvSpPr>
            <p:nvPr/>
          </p:nvSpPr>
          <p:spPr bwMode="auto">
            <a:xfrm>
              <a:off x="8316913" y="1948378"/>
              <a:ext cx="358775" cy="719138"/>
            </a:xfrm>
            <a:prstGeom prst="line">
              <a:avLst/>
            </a:prstGeom>
            <a:noFill/>
            <a:ln w="9525">
              <a:solidFill>
                <a:srgbClr val="0000FF"/>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42" name="Line 11"/>
            <p:cNvSpPr>
              <a:spLocks noChangeShapeType="1"/>
            </p:cNvSpPr>
            <p:nvPr/>
          </p:nvSpPr>
          <p:spPr bwMode="auto">
            <a:xfrm flipH="1" flipV="1">
              <a:off x="8459788" y="1875353"/>
              <a:ext cx="360362" cy="720725"/>
            </a:xfrm>
            <a:prstGeom prst="line">
              <a:avLst/>
            </a:prstGeom>
            <a:noFill/>
            <a:ln w="9525">
              <a:solidFill>
                <a:srgbClr val="0000FF"/>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43" name="Line 12"/>
            <p:cNvSpPr>
              <a:spLocks noChangeShapeType="1"/>
            </p:cNvSpPr>
            <p:nvPr/>
          </p:nvSpPr>
          <p:spPr bwMode="auto">
            <a:xfrm>
              <a:off x="7596188" y="2883416"/>
              <a:ext cx="936625" cy="0"/>
            </a:xfrm>
            <a:prstGeom prst="line">
              <a:avLst/>
            </a:prstGeom>
            <a:noFill/>
            <a:ln w="9525">
              <a:solidFill>
                <a:srgbClr val="0000FF"/>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44" name="Line 13"/>
            <p:cNvSpPr>
              <a:spLocks noChangeShapeType="1"/>
            </p:cNvSpPr>
            <p:nvPr/>
          </p:nvSpPr>
          <p:spPr bwMode="auto">
            <a:xfrm flipH="1">
              <a:off x="7380288" y="1803916"/>
              <a:ext cx="360362" cy="647700"/>
            </a:xfrm>
            <a:prstGeom prst="line">
              <a:avLst/>
            </a:prstGeom>
            <a:noFill/>
            <a:ln w="9525">
              <a:solidFill>
                <a:srgbClr val="0000FF"/>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45" name="Text Box 14"/>
            <p:cNvSpPr txBox="1">
              <a:spLocks noChangeArrowheads="1"/>
            </p:cNvSpPr>
            <p:nvPr/>
          </p:nvSpPr>
          <p:spPr bwMode="auto">
            <a:xfrm>
              <a:off x="7812088" y="2811978"/>
              <a:ext cx="576262" cy="396875"/>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kumimoji="0" lang="en-US" altLang="zh-CN" sz="2000" b="0" dirty="0" err="1">
                  <a:solidFill>
                    <a:srgbClr val="0000FF"/>
                  </a:solidFill>
                  <a:latin typeface="Arial" panose="020B0604020202020204" pitchFamily="34" charset="0"/>
                </a:rPr>
                <a:t>a,b</a:t>
              </a:r>
              <a:endParaRPr kumimoji="0" lang="en-US" altLang="zh-CN" sz="2000" b="0" dirty="0">
                <a:solidFill>
                  <a:srgbClr val="0000FF"/>
                </a:solidFill>
                <a:latin typeface="Arial" panose="020B0604020202020204" pitchFamily="34" charset="0"/>
              </a:endParaRPr>
            </a:p>
          </p:txBody>
        </p:sp>
        <p:sp>
          <p:nvSpPr>
            <p:cNvPr id="46" name="Text Box 15"/>
            <p:cNvSpPr txBox="1">
              <a:spLocks noChangeArrowheads="1"/>
            </p:cNvSpPr>
            <p:nvPr/>
          </p:nvSpPr>
          <p:spPr bwMode="auto">
            <a:xfrm>
              <a:off x="7308850" y="1803916"/>
              <a:ext cx="288925" cy="396875"/>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kumimoji="0" lang="en-US" altLang="zh-CN" sz="2000" b="0">
                  <a:solidFill>
                    <a:srgbClr val="0000FF"/>
                  </a:solidFill>
                  <a:latin typeface="Arial" panose="020B0604020202020204" pitchFamily="34" charset="0"/>
                </a:rPr>
                <a:t>b</a:t>
              </a:r>
            </a:p>
          </p:txBody>
        </p:sp>
        <p:sp>
          <p:nvSpPr>
            <p:cNvPr id="47" name="Text Box 16"/>
            <p:cNvSpPr txBox="1">
              <a:spLocks noChangeArrowheads="1"/>
            </p:cNvSpPr>
            <p:nvPr/>
          </p:nvSpPr>
          <p:spPr bwMode="auto">
            <a:xfrm>
              <a:off x="8243888" y="2164278"/>
              <a:ext cx="288925" cy="396875"/>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kumimoji="0" lang="el-GR" altLang="zh-CN" sz="2000" b="0">
                  <a:solidFill>
                    <a:srgbClr val="0000FF"/>
                  </a:solidFill>
                  <a:latin typeface="Arial" panose="020B0604020202020204" pitchFamily="34" charset="0"/>
                  <a:cs typeface="Arial" panose="020B0604020202020204" pitchFamily="34" charset="0"/>
                </a:rPr>
                <a:t>έ</a:t>
              </a:r>
              <a:endParaRPr kumimoji="0" lang="en-US" altLang="zh-CN" sz="2000" b="0">
                <a:solidFill>
                  <a:srgbClr val="0000FF"/>
                </a:solidFill>
                <a:latin typeface="Arial" panose="020B0604020202020204" pitchFamily="34" charset="0"/>
              </a:endParaRPr>
            </a:p>
          </p:txBody>
        </p:sp>
        <p:sp>
          <p:nvSpPr>
            <p:cNvPr id="48" name="Text Box 17"/>
            <p:cNvSpPr txBox="1">
              <a:spLocks noChangeArrowheads="1"/>
            </p:cNvSpPr>
            <p:nvPr/>
          </p:nvSpPr>
          <p:spPr bwMode="auto">
            <a:xfrm>
              <a:off x="8604250" y="1948378"/>
              <a:ext cx="288925" cy="396875"/>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kumimoji="0" lang="en-US" altLang="zh-CN" sz="2000" b="0">
                  <a:solidFill>
                    <a:srgbClr val="0000FF"/>
                  </a:solidFill>
                  <a:latin typeface="Arial" panose="020B0604020202020204" pitchFamily="34" charset="0"/>
                </a:rPr>
                <a:t>a</a:t>
              </a:r>
            </a:p>
          </p:txBody>
        </p:sp>
        <p:sp>
          <p:nvSpPr>
            <p:cNvPr id="49" name="Text Box 18"/>
            <p:cNvSpPr txBox="1">
              <a:spLocks noChangeArrowheads="1"/>
            </p:cNvSpPr>
            <p:nvPr/>
          </p:nvSpPr>
          <p:spPr bwMode="auto">
            <a:xfrm>
              <a:off x="6732588" y="2092841"/>
              <a:ext cx="360362" cy="396875"/>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kumimoji="0" lang="en-US" altLang="zh-CN" sz="2000" b="0">
                  <a:solidFill>
                    <a:srgbClr val="0000FF"/>
                  </a:solidFill>
                  <a:latin typeface="Arial" panose="020B0604020202020204" pitchFamily="34" charset="0"/>
                  <a:cs typeface="Arial" panose="020B0604020202020204" pitchFamily="34" charset="0"/>
                </a:rPr>
                <a:t>a</a:t>
              </a:r>
            </a:p>
          </p:txBody>
        </p:sp>
        <p:sp>
          <p:nvSpPr>
            <p:cNvPr id="51" name="Freeform 20"/>
            <p:cNvSpPr/>
            <p:nvPr/>
          </p:nvSpPr>
          <p:spPr bwMode="auto">
            <a:xfrm>
              <a:off x="6948488" y="2297628"/>
              <a:ext cx="431800" cy="371475"/>
            </a:xfrm>
            <a:custGeom>
              <a:avLst/>
              <a:gdLst>
                <a:gd name="T0" fmla="*/ 2147483646 w 272"/>
                <a:gd name="T1" fmla="*/ 2147483646 h 234"/>
                <a:gd name="T2" fmla="*/ 2147483646 w 272"/>
                <a:gd name="T3" fmla="*/ 2147483646 h 234"/>
                <a:gd name="T4" fmla="*/ 0 w 272"/>
                <a:gd name="T5" fmla="*/ 2147483646 h 234"/>
                <a:gd name="T6" fmla="*/ 2147483646 w 272"/>
                <a:gd name="T7" fmla="*/ 2147483646 h 23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72" h="234">
                  <a:moveTo>
                    <a:pt x="272" y="143"/>
                  </a:moveTo>
                  <a:cubicBezTo>
                    <a:pt x="204" y="78"/>
                    <a:pt x="136" y="14"/>
                    <a:pt x="91" y="7"/>
                  </a:cubicBezTo>
                  <a:cubicBezTo>
                    <a:pt x="46" y="0"/>
                    <a:pt x="0" y="60"/>
                    <a:pt x="0" y="98"/>
                  </a:cubicBezTo>
                  <a:cubicBezTo>
                    <a:pt x="0" y="136"/>
                    <a:pt x="84" y="211"/>
                    <a:pt x="91" y="234"/>
                  </a:cubicBezTo>
                </a:path>
              </a:pathLst>
            </a:custGeom>
            <a:noFill/>
            <a:ln w="19050" cap="flat" cmpd="sng">
              <a:solidFill>
                <a:srgbClr val="FF0000"/>
              </a:solidFill>
              <a:prstDash val="solid"/>
              <a:rou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pic>
        <p:nvPicPr>
          <p:cNvPr id="53" name="Picture 22"/>
          <p:cNvPicPr>
            <a:picLocks noChangeAspect="1" noChangeArrowheads="1"/>
          </p:cNvPicPr>
          <p:nvPr/>
        </p:nvPicPr>
        <p:blipFill>
          <a:blip r:embed="rId3">
            <a:extLst>
              <a:ext uri="{28A0092B-C50C-407E-A947-70E740481C1C}">
                <a14:useLocalDpi xmlns:a14="http://schemas.microsoft.com/office/drawing/2010/main" val="0"/>
              </a:ext>
            </a:extLst>
          </a:blip>
          <a:srcRect l="2582"/>
          <a:stretch>
            <a:fillRect/>
          </a:stretch>
        </p:blipFill>
        <p:spPr bwMode="auto">
          <a:xfrm>
            <a:off x="53059" y="3896174"/>
            <a:ext cx="4565033" cy="23308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4" name="Picture 2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99822" y="3880925"/>
            <a:ext cx="3993130" cy="2356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5" name="Line 24"/>
          <p:cNvSpPr>
            <a:spLocks noChangeShapeType="1"/>
          </p:cNvSpPr>
          <p:nvPr/>
        </p:nvSpPr>
        <p:spPr bwMode="auto">
          <a:xfrm>
            <a:off x="1547664" y="4002556"/>
            <a:ext cx="538953" cy="527108"/>
          </a:xfrm>
          <a:prstGeom prst="line">
            <a:avLst/>
          </a:prstGeom>
          <a:noFill/>
          <a:ln w="34925">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6" name="Line 25"/>
          <p:cNvSpPr>
            <a:spLocks noChangeShapeType="1"/>
          </p:cNvSpPr>
          <p:nvPr/>
        </p:nvSpPr>
        <p:spPr bwMode="auto">
          <a:xfrm>
            <a:off x="3769446" y="3968927"/>
            <a:ext cx="515064" cy="594366"/>
          </a:xfrm>
          <a:prstGeom prst="line">
            <a:avLst/>
          </a:prstGeom>
          <a:noFill/>
          <a:ln w="34925">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7" name="Rectangle 2"/>
          <p:cNvSpPr txBox="1">
            <a:spLocks noChangeArrowheads="1"/>
          </p:cNvSpPr>
          <p:nvPr/>
        </p:nvSpPr>
        <p:spPr bwMode="auto">
          <a:xfrm>
            <a:off x="2338731" y="470877"/>
            <a:ext cx="6667319" cy="908050"/>
          </a:xfrm>
          <a:prstGeom prst="rect">
            <a:avLst/>
          </a:prstGeom>
          <a:noFill/>
        </p:spPr>
        <p:txBody>
          <a:bodyPr vert="horz" wrap="square" lIns="91440" tIns="45720" rIns="91440" bIns="45720" numCol="1" rtlCol="0" anchor="t" anchorCtr="0" compatLnSpc="1">
            <a:noAutofit/>
          </a:bodyPr>
          <a:lstStyle>
            <a:lvl1pPr algn="ctr" defTabSz="914400" rtl="0" eaLnBrk="1" latinLnBrk="0" hangingPunct="1">
              <a:spcBef>
                <a:spcPct val="0"/>
              </a:spcBef>
              <a:buNone/>
              <a:defRPr sz="2400" kern="1200">
                <a:solidFill>
                  <a:srgbClr val="0070C0"/>
                </a:solidFill>
                <a:latin typeface="黑体" panose="02010609060101010101" pitchFamily="49" charset="-122"/>
                <a:ea typeface="黑体" panose="02010609060101010101" pitchFamily="49" charset="-122"/>
                <a:cs typeface="+mj-cs"/>
              </a:defRPr>
            </a:lvl1pPr>
          </a:lstStyle>
          <a:p>
            <a:r>
              <a:rPr lang="en-US" altLang="zh-CN" sz="2200" dirty="0">
                <a:solidFill>
                  <a:srgbClr val="FF0000"/>
                </a:solidFill>
                <a:latin typeface="+mn-lt"/>
                <a:ea typeface="宋体" panose="02010600030101010101" pitchFamily="2" charset="-122"/>
              </a:rPr>
              <a:t>NFA</a:t>
            </a:r>
            <a:r>
              <a:rPr lang="zh-CN" altLang="en-US" sz="2200" dirty="0">
                <a:solidFill>
                  <a:srgbClr val="FF0000"/>
                </a:solidFill>
                <a:latin typeface="+mn-lt"/>
                <a:ea typeface="宋体" panose="02010600030101010101" pitchFamily="2" charset="-122"/>
              </a:rPr>
              <a:t>的确定化</a:t>
            </a:r>
            <a:r>
              <a:rPr lang="zh-CN" altLang="en-US" sz="2200" dirty="0">
                <a:solidFill>
                  <a:srgbClr val="0000FF"/>
                </a:solidFill>
                <a:latin typeface="+mn-lt"/>
                <a:ea typeface="宋体" panose="02010600030101010101" pitchFamily="2" charset="-122"/>
              </a:rPr>
              <a:t>，给定</a:t>
            </a:r>
            <a:r>
              <a:rPr lang="en-US" altLang="zh-CN" sz="2200" dirty="0">
                <a:solidFill>
                  <a:srgbClr val="0000FF"/>
                </a:solidFill>
                <a:latin typeface="+mn-lt"/>
                <a:ea typeface="宋体" panose="02010600030101010101" pitchFamily="2" charset="-122"/>
              </a:rPr>
              <a:t>NFA M1,</a:t>
            </a:r>
            <a:r>
              <a:rPr lang="zh-CN" altLang="en-US" sz="2200" dirty="0">
                <a:solidFill>
                  <a:srgbClr val="0000FF"/>
                </a:solidFill>
                <a:latin typeface="+mn-lt"/>
                <a:ea typeface="宋体" panose="02010600030101010101" pitchFamily="2" charset="-122"/>
              </a:rPr>
              <a:t>造</a:t>
            </a:r>
            <a:r>
              <a:rPr lang="en-US" altLang="zh-CN" sz="2200" dirty="0">
                <a:solidFill>
                  <a:srgbClr val="0000FF"/>
                </a:solidFill>
                <a:latin typeface="+mn-lt"/>
                <a:ea typeface="宋体" panose="02010600030101010101" pitchFamily="2" charset="-122"/>
              </a:rPr>
              <a:t>DFA M2 </a:t>
            </a:r>
            <a:r>
              <a:rPr lang="zh-CN" altLang="en-US" sz="2200" dirty="0">
                <a:solidFill>
                  <a:srgbClr val="0000FF"/>
                </a:solidFill>
                <a:latin typeface="+mn-lt"/>
                <a:ea typeface="宋体" panose="02010600030101010101" pitchFamily="2" charset="-122"/>
              </a:rPr>
              <a:t>，使得识别结果一样</a:t>
            </a:r>
            <a:endParaRPr lang="en-US" altLang="zh-CN" sz="2200" dirty="0">
              <a:solidFill>
                <a:srgbClr val="0000FF"/>
              </a:solidFill>
              <a:latin typeface="+mn-lt"/>
              <a:ea typeface="宋体" panose="02010600030101010101" pitchFamily="2" charset="-122"/>
            </a:endParaRPr>
          </a:p>
        </p:txBody>
      </p:sp>
      <p:sp>
        <p:nvSpPr>
          <p:cNvPr id="52" name="Text Box 21"/>
          <p:cNvSpPr txBox="1">
            <a:spLocks noChangeArrowheads="1"/>
          </p:cNvSpPr>
          <p:nvPr/>
        </p:nvSpPr>
        <p:spPr bwMode="auto">
          <a:xfrm>
            <a:off x="6849402" y="1443051"/>
            <a:ext cx="2151531" cy="1938992"/>
          </a:xfrm>
          <a:prstGeom prst="rect">
            <a:avLst/>
          </a:prstGeom>
          <a:solidFill>
            <a:schemeClr val="bg1"/>
          </a:solidFill>
          <a:ln w="38100" cmpd="dbl">
            <a:solidFill>
              <a:srgbClr val="8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kumimoji="1" sz="2800" b="1">
                <a:solidFill>
                  <a:schemeClr val="tx1"/>
                </a:solidFill>
                <a:latin typeface="Times New Roman" panose="02020603050405020304" pitchFamily="18" charset="0"/>
                <a:ea typeface="宋体" panose="02010600030101010101" pitchFamily="2" charset="-122"/>
              </a:defRPr>
            </a:lvl1pPr>
            <a:lvl2pPr marL="742950" indent="-285750">
              <a:defRPr kumimoji="1" sz="2800" b="1">
                <a:solidFill>
                  <a:schemeClr val="tx1"/>
                </a:solidFill>
                <a:latin typeface="Times New Roman" panose="02020603050405020304" pitchFamily="18" charset="0"/>
                <a:ea typeface="宋体" panose="02010600030101010101" pitchFamily="2" charset="-122"/>
              </a:defRPr>
            </a:lvl2pPr>
            <a:lvl3pPr marL="1143000" indent="-228600">
              <a:defRPr kumimoji="1" sz="2800" b="1">
                <a:solidFill>
                  <a:schemeClr val="tx1"/>
                </a:solidFill>
                <a:latin typeface="Times New Roman" panose="02020603050405020304" pitchFamily="18" charset="0"/>
                <a:ea typeface="宋体" panose="02010600030101010101" pitchFamily="2" charset="-122"/>
              </a:defRPr>
            </a:lvl3pPr>
            <a:lvl4pPr marL="1600200" indent="-228600">
              <a:defRPr kumimoji="1" sz="2800" b="1">
                <a:solidFill>
                  <a:schemeClr val="tx1"/>
                </a:solidFill>
                <a:latin typeface="Times New Roman" panose="02020603050405020304" pitchFamily="18" charset="0"/>
                <a:ea typeface="宋体" panose="02010600030101010101" pitchFamily="2" charset="-122"/>
              </a:defRPr>
            </a:lvl4pPr>
            <a:lvl5pPr marL="2057400" indent="-228600">
              <a:defRPr kumimoji="1"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kumimoji="0" lang="zh-CN" altLang="en-US" sz="2000" dirty="0">
                <a:solidFill>
                  <a:srgbClr val="FF0000"/>
                </a:solidFill>
              </a:rPr>
              <a:t>可以看出，</a:t>
            </a:r>
            <a:r>
              <a:rPr kumimoji="0" lang="en-US" altLang="zh-CN" sz="2000" dirty="0">
                <a:solidFill>
                  <a:srgbClr val="FF0000"/>
                </a:solidFill>
              </a:rPr>
              <a:t>M1</a:t>
            </a:r>
            <a:r>
              <a:rPr kumimoji="0" lang="zh-CN" altLang="en-US" sz="2000" dirty="0">
                <a:solidFill>
                  <a:srgbClr val="FF0000"/>
                </a:solidFill>
              </a:rPr>
              <a:t>接受的字符串：</a:t>
            </a:r>
          </a:p>
          <a:p>
            <a:pPr eaLnBrk="1" hangingPunct="1">
              <a:spcBef>
                <a:spcPct val="50000"/>
              </a:spcBef>
            </a:pPr>
            <a:r>
              <a:rPr kumimoji="0" lang="en-US" altLang="zh-CN" sz="2000" dirty="0">
                <a:solidFill>
                  <a:srgbClr val="0000FF"/>
                </a:solidFill>
              </a:rPr>
              <a:t>ε</a:t>
            </a:r>
            <a:r>
              <a:rPr kumimoji="0" lang="zh-CN" altLang="en-US" sz="2000" dirty="0">
                <a:solidFill>
                  <a:srgbClr val="0000FF"/>
                </a:solidFill>
              </a:rPr>
              <a:t>，</a:t>
            </a:r>
            <a:r>
              <a:rPr kumimoji="0" lang="en-US" altLang="zh-CN" sz="2000" dirty="0" err="1">
                <a:solidFill>
                  <a:srgbClr val="0000FF"/>
                </a:solidFill>
              </a:rPr>
              <a:t>a,baba,baa</a:t>
            </a:r>
            <a:endParaRPr kumimoji="0" lang="en-US" altLang="zh-CN" sz="2000" dirty="0">
              <a:solidFill>
                <a:srgbClr val="0000FF"/>
              </a:solidFill>
            </a:endParaRPr>
          </a:p>
          <a:p>
            <a:pPr eaLnBrk="1" hangingPunct="1">
              <a:spcBef>
                <a:spcPct val="50000"/>
              </a:spcBef>
            </a:pPr>
            <a:r>
              <a:rPr kumimoji="0" lang="en-US" altLang="zh-CN" sz="2000" dirty="0">
                <a:solidFill>
                  <a:srgbClr val="FF0000"/>
                </a:solidFill>
              </a:rPr>
              <a:t>M1</a:t>
            </a:r>
            <a:r>
              <a:rPr kumimoji="0" lang="zh-CN" altLang="en-US" sz="2000" dirty="0">
                <a:solidFill>
                  <a:srgbClr val="FF0000"/>
                </a:solidFill>
              </a:rPr>
              <a:t>不接受的字符串：</a:t>
            </a:r>
            <a:r>
              <a:rPr kumimoji="0" lang="en-US" altLang="zh-CN" sz="2000" dirty="0" err="1">
                <a:solidFill>
                  <a:srgbClr val="3333FF"/>
                </a:solidFill>
              </a:rPr>
              <a:t>b,bb,babba</a:t>
            </a:r>
            <a:endParaRPr kumimoji="0" lang="en-US" altLang="zh-CN" sz="2000" dirty="0">
              <a:solidFill>
                <a:srgbClr val="3333FF"/>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0" fill="hold" grpId="0" nodeType="clickEffect">
                                  <p:stCondLst>
                                    <p:cond delay="0"/>
                                  </p:stCondLst>
                                  <p:childTnLst>
                                    <p:set>
                                      <p:cBhvr>
                                        <p:cTn id="6" dur="1" fill="hold">
                                          <p:stCondLst>
                                            <p:cond delay="0"/>
                                          </p:stCondLst>
                                        </p:cTn>
                                        <p:tgtEl>
                                          <p:spTgt spid="52"/>
                                        </p:tgtEl>
                                        <p:attrNameLst>
                                          <p:attrName>style.visibility</p:attrName>
                                        </p:attrNameLst>
                                      </p:cBhvr>
                                      <p:to>
                                        <p:strVal val="visible"/>
                                      </p:to>
                                    </p:set>
                                    <p:anim calcmode="lin" valueType="num">
                                      <p:cBhvr>
                                        <p:cTn id="7" dur="500" fill="hold"/>
                                        <p:tgtEl>
                                          <p:spTgt spid="52"/>
                                        </p:tgtEl>
                                        <p:attrNameLst>
                                          <p:attrName>ppt_w</p:attrName>
                                        </p:attrNameLst>
                                      </p:cBhvr>
                                      <p:tavLst>
                                        <p:tav tm="0">
                                          <p:val>
                                            <p:fltVal val="0"/>
                                          </p:val>
                                        </p:tav>
                                        <p:tav tm="100000">
                                          <p:val>
                                            <p:strVal val="#ppt_w"/>
                                          </p:val>
                                        </p:tav>
                                      </p:tavLst>
                                    </p:anim>
                                    <p:anim calcmode="lin" valueType="num">
                                      <p:cBhvr>
                                        <p:cTn id="8" dur="500" fill="hold"/>
                                        <p:tgtEl>
                                          <p:spTgt spid="52"/>
                                        </p:tgtEl>
                                        <p:attrNameLst>
                                          <p:attrName>ppt_h</p:attrName>
                                        </p:attrNameLst>
                                      </p:cBhvr>
                                      <p:tavLst>
                                        <p:tav tm="0">
                                          <p:val>
                                            <p:strVal val="#ppt_h"/>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17" presetClass="entr" presetSubtype="8" fill="hold" nodeType="clickEffect">
                                  <p:stCondLst>
                                    <p:cond delay="0"/>
                                  </p:stCondLst>
                                  <p:childTnLst>
                                    <p:set>
                                      <p:cBhvr>
                                        <p:cTn id="12" dur="1" fill="hold">
                                          <p:stCondLst>
                                            <p:cond delay="0"/>
                                          </p:stCondLst>
                                        </p:cTn>
                                        <p:tgtEl>
                                          <p:spTgt spid="35">
                                            <p:txEl>
                                              <p:pRg st="4" end="4"/>
                                            </p:txEl>
                                          </p:spTgt>
                                        </p:tgtEl>
                                        <p:attrNameLst>
                                          <p:attrName>style.visibility</p:attrName>
                                        </p:attrNameLst>
                                      </p:cBhvr>
                                      <p:to>
                                        <p:strVal val="visible"/>
                                      </p:to>
                                    </p:set>
                                    <p:anim calcmode="lin" valueType="num">
                                      <p:cBhvr>
                                        <p:cTn id="13" dur="500" fill="hold"/>
                                        <p:tgtEl>
                                          <p:spTgt spid="35">
                                            <p:txEl>
                                              <p:pRg st="4" end="4"/>
                                            </p:txEl>
                                          </p:spTgt>
                                        </p:tgtEl>
                                        <p:attrNameLst>
                                          <p:attrName>ppt_x</p:attrName>
                                        </p:attrNameLst>
                                      </p:cBhvr>
                                      <p:tavLst>
                                        <p:tav tm="0">
                                          <p:val>
                                            <p:strVal val="#ppt_x-#ppt_w/2"/>
                                          </p:val>
                                        </p:tav>
                                        <p:tav tm="100000">
                                          <p:val>
                                            <p:strVal val="#ppt_x"/>
                                          </p:val>
                                        </p:tav>
                                      </p:tavLst>
                                    </p:anim>
                                    <p:anim calcmode="lin" valueType="num">
                                      <p:cBhvr>
                                        <p:cTn id="14" dur="500" fill="hold"/>
                                        <p:tgtEl>
                                          <p:spTgt spid="35">
                                            <p:txEl>
                                              <p:pRg st="4" end="4"/>
                                            </p:txEl>
                                          </p:spTgt>
                                        </p:tgtEl>
                                        <p:attrNameLst>
                                          <p:attrName>ppt_y</p:attrName>
                                        </p:attrNameLst>
                                      </p:cBhvr>
                                      <p:tavLst>
                                        <p:tav tm="0">
                                          <p:val>
                                            <p:strVal val="#ppt_y"/>
                                          </p:val>
                                        </p:tav>
                                        <p:tav tm="100000">
                                          <p:val>
                                            <p:strVal val="#ppt_y"/>
                                          </p:val>
                                        </p:tav>
                                      </p:tavLst>
                                    </p:anim>
                                    <p:anim calcmode="lin" valueType="num">
                                      <p:cBhvr>
                                        <p:cTn id="15" dur="500" fill="hold"/>
                                        <p:tgtEl>
                                          <p:spTgt spid="35">
                                            <p:txEl>
                                              <p:pRg st="4" end="4"/>
                                            </p:txEl>
                                          </p:spTgt>
                                        </p:tgtEl>
                                        <p:attrNameLst>
                                          <p:attrName>ppt_w</p:attrName>
                                        </p:attrNameLst>
                                      </p:cBhvr>
                                      <p:tavLst>
                                        <p:tav tm="0">
                                          <p:val>
                                            <p:fltVal val="0"/>
                                          </p:val>
                                        </p:tav>
                                        <p:tav tm="100000">
                                          <p:val>
                                            <p:strVal val="#ppt_w"/>
                                          </p:val>
                                        </p:tav>
                                      </p:tavLst>
                                    </p:anim>
                                    <p:anim calcmode="lin" valueType="num">
                                      <p:cBhvr>
                                        <p:cTn id="16" dur="500" fill="hold"/>
                                        <p:tgtEl>
                                          <p:spTgt spid="35">
                                            <p:txEl>
                                              <p:pRg st="4" end="4"/>
                                            </p:txEl>
                                          </p:spTgt>
                                        </p:tgtEl>
                                        <p:attrNameLst>
                                          <p:attrName>ppt_h</p:attrName>
                                        </p:attrNameLst>
                                      </p:cBhvr>
                                      <p:tavLst>
                                        <p:tav tm="0">
                                          <p:val>
                                            <p:strVal val="#ppt_h"/>
                                          </p:val>
                                        </p:tav>
                                        <p:tav tm="100000">
                                          <p:val>
                                            <p:strVal val="#ppt_h"/>
                                          </p:val>
                                        </p:tav>
                                      </p:tavLst>
                                    </p:anim>
                                  </p:childTnLst>
                                </p:cTn>
                              </p:par>
                            </p:childTnLst>
                          </p:cTn>
                        </p:par>
                      </p:childTnLst>
                    </p:cTn>
                  </p:par>
                  <p:par>
                    <p:cTn id="17" fill="hold">
                      <p:stCondLst>
                        <p:cond delay="indefinite"/>
                      </p:stCondLst>
                      <p:childTnLst>
                        <p:par>
                          <p:cTn id="18" fill="hold">
                            <p:stCondLst>
                              <p:cond delay="0"/>
                            </p:stCondLst>
                            <p:childTnLst>
                              <p:par>
                                <p:cTn id="19" presetID="17" presetClass="entr" presetSubtype="10" fill="hold" nodeType="clickEffect">
                                  <p:stCondLst>
                                    <p:cond delay="0"/>
                                  </p:stCondLst>
                                  <p:childTnLst>
                                    <p:set>
                                      <p:cBhvr>
                                        <p:cTn id="20" dur="1" fill="hold">
                                          <p:stCondLst>
                                            <p:cond delay="0"/>
                                          </p:stCondLst>
                                        </p:cTn>
                                        <p:tgtEl>
                                          <p:spTgt spid="53"/>
                                        </p:tgtEl>
                                        <p:attrNameLst>
                                          <p:attrName>style.visibility</p:attrName>
                                        </p:attrNameLst>
                                      </p:cBhvr>
                                      <p:to>
                                        <p:strVal val="visible"/>
                                      </p:to>
                                    </p:set>
                                    <p:anim calcmode="lin" valueType="num">
                                      <p:cBhvr>
                                        <p:cTn id="21" dur="500" fill="hold"/>
                                        <p:tgtEl>
                                          <p:spTgt spid="53"/>
                                        </p:tgtEl>
                                        <p:attrNameLst>
                                          <p:attrName>ppt_w</p:attrName>
                                        </p:attrNameLst>
                                      </p:cBhvr>
                                      <p:tavLst>
                                        <p:tav tm="0">
                                          <p:val>
                                            <p:fltVal val="0"/>
                                          </p:val>
                                        </p:tav>
                                        <p:tav tm="100000">
                                          <p:val>
                                            <p:strVal val="#ppt_w"/>
                                          </p:val>
                                        </p:tav>
                                      </p:tavLst>
                                    </p:anim>
                                    <p:anim calcmode="lin" valueType="num">
                                      <p:cBhvr>
                                        <p:cTn id="22" dur="500" fill="hold"/>
                                        <p:tgtEl>
                                          <p:spTgt spid="53"/>
                                        </p:tgtEl>
                                        <p:attrNameLst>
                                          <p:attrName>ppt_h</p:attrName>
                                        </p:attrNameLst>
                                      </p:cBhvr>
                                      <p:tavLst>
                                        <p:tav tm="0">
                                          <p:val>
                                            <p:strVal val="#ppt_h"/>
                                          </p:val>
                                        </p:tav>
                                        <p:tav tm="100000">
                                          <p:val>
                                            <p:strVal val="#ppt_h"/>
                                          </p:val>
                                        </p:tav>
                                      </p:tavLst>
                                    </p:anim>
                                  </p:childTnLst>
                                </p:cTn>
                              </p:par>
                            </p:childTnLst>
                          </p:cTn>
                        </p:par>
                      </p:childTnLst>
                    </p:cTn>
                  </p:par>
                  <p:par>
                    <p:cTn id="23" fill="hold">
                      <p:stCondLst>
                        <p:cond delay="indefinite"/>
                      </p:stCondLst>
                      <p:childTnLst>
                        <p:par>
                          <p:cTn id="24" fill="hold">
                            <p:stCondLst>
                              <p:cond delay="0"/>
                            </p:stCondLst>
                            <p:childTnLst>
                              <p:par>
                                <p:cTn id="25" presetID="17" presetClass="entr" presetSubtype="10" fill="hold" nodeType="clickEffect">
                                  <p:stCondLst>
                                    <p:cond delay="0"/>
                                  </p:stCondLst>
                                  <p:childTnLst>
                                    <p:set>
                                      <p:cBhvr>
                                        <p:cTn id="26" dur="1" fill="hold">
                                          <p:stCondLst>
                                            <p:cond delay="0"/>
                                          </p:stCondLst>
                                        </p:cTn>
                                        <p:tgtEl>
                                          <p:spTgt spid="55"/>
                                        </p:tgtEl>
                                        <p:attrNameLst>
                                          <p:attrName>style.visibility</p:attrName>
                                        </p:attrNameLst>
                                      </p:cBhvr>
                                      <p:to>
                                        <p:strVal val="visible"/>
                                      </p:to>
                                    </p:set>
                                    <p:anim calcmode="lin" valueType="num">
                                      <p:cBhvr>
                                        <p:cTn id="27" dur="500" fill="hold"/>
                                        <p:tgtEl>
                                          <p:spTgt spid="55"/>
                                        </p:tgtEl>
                                        <p:attrNameLst>
                                          <p:attrName>ppt_w</p:attrName>
                                        </p:attrNameLst>
                                      </p:cBhvr>
                                      <p:tavLst>
                                        <p:tav tm="0">
                                          <p:val>
                                            <p:fltVal val="0"/>
                                          </p:val>
                                        </p:tav>
                                        <p:tav tm="100000">
                                          <p:val>
                                            <p:strVal val="#ppt_w"/>
                                          </p:val>
                                        </p:tav>
                                      </p:tavLst>
                                    </p:anim>
                                    <p:anim calcmode="lin" valueType="num">
                                      <p:cBhvr>
                                        <p:cTn id="28" dur="500" fill="hold"/>
                                        <p:tgtEl>
                                          <p:spTgt spid="55"/>
                                        </p:tgtEl>
                                        <p:attrNameLst>
                                          <p:attrName>ppt_h</p:attrName>
                                        </p:attrNameLst>
                                      </p:cBhvr>
                                      <p:tavLst>
                                        <p:tav tm="0">
                                          <p:val>
                                            <p:strVal val="#ppt_h"/>
                                          </p:val>
                                        </p:tav>
                                        <p:tav tm="100000">
                                          <p:val>
                                            <p:strVal val="#ppt_h"/>
                                          </p:val>
                                        </p:tav>
                                      </p:tavLst>
                                    </p:anim>
                                  </p:childTnLst>
                                </p:cTn>
                              </p:par>
                            </p:childTnLst>
                          </p:cTn>
                        </p:par>
                      </p:childTnLst>
                    </p:cTn>
                  </p:par>
                  <p:par>
                    <p:cTn id="29" fill="hold">
                      <p:stCondLst>
                        <p:cond delay="indefinite"/>
                      </p:stCondLst>
                      <p:childTnLst>
                        <p:par>
                          <p:cTn id="30" fill="hold">
                            <p:stCondLst>
                              <p:cond delay="0"/>
                            </p:stCondLst>
                            <p:childTnLst>
                              <p:par>
                                <p:cTn id="31" presetID="17" presetClass="entr" presetSubtype="10" fill="hold" nodeType="clickEffect">
                                  <p:stCondLst>
                                    <p:cond delay="0"/>
                                  </p:stCondLst>
                                  <p:childTnLst>
                                    <p:set>
                                      <p:cBhvr>
                                        <p:cTn id="32" dur="1" fill="hold">
                                          <p:stCondLst>
                                            <p:cond delay="0"/>
                                          </p:stCondLst>
                                        </p:cTn>
                                        <p:tgtEl>
                                          <p:spTgt spid="56"/>
                                        </p:tgtEl>
                                        <p:attrNameLst>
                                          <p:attrName>style.visibility</p:attrName>
                                        </p:attrNameLst>
                                      </p:cBhvr>
                                      <p:to>
                                        <p:strVal val="visible"/>
                                      </p:to>
                                    </p:set>
                                    <p:anim calcmode="lin" valueType="num">
                                      <p:cBhvr>
                                        <p:cTn id="33" dur="500" fill="hold"/>
                                        <p:tgtEl>
                                          <p:spTgt spid="56"/>
                                        </p:tgtEl>
                                        <p:attrNameLst>
                                          <p:attrName>ppt_w</p:attrName>
                                        </p:attrNameLst>
                                      </p:cBhvr>
                                      <p:tavLst>
                                        <p:tav tm="0">
                                          <p:val>
                                            <p:fltVal val="0"/>
                                          </p:val>
                                        </p:tav>
                                        <p:tav tm="100000">
                                          <p:val>
                                            <p:strVal val="#ppt_w"/>
                                          </p:val>
                                        </p:tav>
                                      </p:tavLst>
                                    </p:anim>
                                    <p:anim calcmode="lin" valueType="num">
                                      <p:cBhvr>
                                        <p:cTn id="34" dur="500" fill="hold"/>
                                        <p:tgtEl>
                                          <p:spTgt spid="56"/>
                                        </p:tgtEl>
                                        <p:attrNameLst>
                                          <p:attrName>ppt_h</p:attrName>
                                        </p:attrNameLst>
                                      </p:cBhvr>
                                      <p:tavLst>
                                        <p:tav tm="0">
                                          <p:val>
                                            <p:strVal val="#ppt_h"/>
                                          </p:val>
                                        </p:tav>
                                        <p:tav tm="100000">
                                          <p:val>
                                            <p:strVal val="#ppt_h"/>
                                          </p:val>
                                        </p:tav>
                                      </p:tavLst>
                                    </p:anim>
                                  </p:childTnLst>
                                </p:cTn>
                              </p:par>
                            </p:childTnLst>
                          </p:cTn>
                        </p:par>
                      </p:childTnLst>
                    </p:cTn>
                  </p:par>
                  <p:par>
                    <p:cTn id="35" fill="hold">
                      <p:stCondLst>
                        <p:cond delay="indefinite"/>
                      </p:stCondLst>
                      <p:childTnLst>
                        <p:par>
                          <p:cTn id="36" fill="hold">
                            <p:stCondLst>
                              <p:cond delay="0"/>
                            </p:stCondLst>
                            <p:childTnLst>
                              <p:par>
                                <p:cTn id="37" presetID="17" presetClass="entr" presetSubtype="10" fill="hold" nodeType="clickEffect">
                                  <p:stCondLst>
                                    <p:cond delay="0"/>
                                  </p:stCondLst>
                                  <p:childTnLst>
                                    <p:set>
                                      <p:cBhvr>
                                        <p:cTn id="38" dur="1" fill="hold">
                                          <p:stCondLst>
                                            <p:cond delay="0"/>
                                          </p:stCondLst>
                                        </p:cTn>
                                        <p:tgtEl>
                                          <p:spTgt spid="54"/>
                                        </p:tgtEl>
                                        <p:attrNameLst>
                                          <p:attrName>style.visibility</p:attrName>
                                        </p:attrNameLst>
                                      </p:cBhvr>
                                      <p:to>
                                        <p:strVal val="visible"/>
                                      </p:to>
                                    </p:set>
                                    <p:anim calcmode="lin" valueType="num">
                                      <p:cBhvr>
                                        <p:cTn id="39" dur="500" fill="hold"/>
                                        <p:tgtEl>
                                          <p:spTgt spid="54"/>
                                        </p:tgtEl>
                                        <p:attrNameLst>
                                          <p:attrName>ppt_w</p:attrName>
                                        </p:attrNameLst>
                                      </p:cBhvr>
                                      <p:tavLst>
                                        <p:tav tm="0">
                                          <p:val>
                                            <p:fltVal val="0"/>
                                          </p:val>
                                        </p:tav>
                                        <p:tav tm="100000">
                                          <p:val>
                                            <p:strVal val="#ppt_w"/>
                                          </p:val>
                                        </p:tav>
                                      </p:tavLst>
                                    </p:anim>
                                    <p:anim calcmode="lin" valueType="num">
                                      <p:cBhvr>
                                        <p:cTn id="40" dur="500" fill="hold"/>
                                        <p:tgtEl>
                                          <p:spTgt spid="54"/>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3">
            <a:extLst>
              <a:ext uri="{FF2B5EF4-FFF2-40B4-BE49-F238E27FC236}">
                <a16:creationId xmlns:a16="http://schemas.microsoft.com/office/drawing/2014/main" id="{138B8660-35F7-4A90-8E8C-3EF27D72E87A}"/>
              </a:ext>
            </a:extLst>
          </p:cNvPr>
          <p:cNvSpPr>
            <a:spLocks noChangeArrowheads="1"/>
          </p:cNvSpPr>
          <p:nvPr/>
        </p:nvSpPr>
        <p:spPr bwMode="auto">
          <a:xfrm>
            <a:off x="60325" y="2074863"/>
            <a:ext cx="9023350" cy="11064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chemeClr val="tx1"/>
                </a:solidFill>
                <a:latin typeface="Times New Roman" panose="02020603050405020304" pitchFamily="18" charset="0"/>
                <a:ea typeface="宋体" panose="02010600030101010101" pitchFamily="2" charset="-122"/>
              </a:defRPr>
            </a:lvl1pPr>
            <a:lvl2pPr marL="742950" indent="-285750">
              <a:defRPr sz="2800" b="1">
                <a:solidFill>
                  <a:schemeClr val="tx1"/>
                </a:solidFill>
                <a:latin typeface="Times New Roman" panose="02020603050405020304" pitchFamily="18" charset="0"/>
                <a:ea typeface="宋体" panose="02010600030101010101" pitchFamily="2" charset="-122"/>
              </a:defRPr>
            </a:lvl2pPr>
            <a:lvl3pPr marL="1143000" indent="-228600">
              <a:defRPr sz="2800" b="1">
                <a:solidFill>
                  <a:schemeClr val="tx1"/>
                </a:solidFill>
                <a:latin typeface="Times New Roman" panose="02020603050405020304" pitchFamily="18" charset="0"/>
                <a:ea typeface="宋体" panose="02010600030101010101" pitchFamily="2" charset="-122"/>
              </a:defRPr>
            </a:lvl3pPr>
            <a:lvl4pPr marL="1600200" indent="-228600">
              <a:defRPr sz="2800" b="1">
                <a:solidFill>
                  <a:schemeClr val="tx1"/>
                </a:solidFill>
                <a:latin typeface="Times New Roman" panose="02020603050405020304" pitchFamily="18" charset="0"/>
                <a:ea typeface="宋体" panose="02010600030101010101" pitchFamily="2" charset="-122"/>
              </a:defRPr>
            </a:lvl4pPr>
            <a:lvl5pPr marL="2057400" indent="-22860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Font typeface="Wingdings" panose="05000000000000000000" pitchFamily="2" charset="2"/>
              <a:buNone/>
            </a:pPr>
            <a:r>
              <a:rPr lang="en-US" altLang="zh-CN" sz="3600">
                <a:latin typeface="微软雅黑" panose="020B0503020204020204" pitchFamily="34" charset="-122"/>
                <a:ea typeface="微软雅黑" panose="020B0503020204020204" pitchFamily="34" charset="-122"/>
                <a:sym typeface="Symbol" panose="05050102010706020507" pitchFamily="18" charset="2"/>
              </a:rPr>
              <a:t>1.3&amp;1.4 </a:t>
            </a:r>
            <a:r>
              <a:rPr lang="zh-CN" altLang="en-US" sz="3600">
                <a:latin typeface="微软雅黑" panose="020B0503020204020204" pitchFamily="34" charset="-122"/>
                <a:ea typeface="微软雅黑" panose="020B0503020204020204" pitchFamily="34" charset="-122"/>
                <a:sym typeface="Symbol" panose="05050102010706020507" pitchFamily="18" charset="2"/>
              </a:rPr>
              <a:t>正则语言、正则运算、正则表达式</a:t>
            </a:r>
          </a:p>
          <a:p>
            <a:pPr algn="ctr" eaLnBrk="1" hangingPunct="1">
              <a:spcBef>
                <a:spcPct val="20000"/>
              </a:spcBef>
              <a:buClr>
                <a:schemeClr val="accent2"/>
              </a:buClr>
              <a:buFont typeface="Wingdings" panose="05000000000000000000" pitchFamily="2" charset="2"/>
              <a:buNone/>
            </a:pPr>
            <a:r>
              <a:rPr lang="en-US" altLang="zh-CN" sz="2400" b="0">
                <a:solidFill>
                  <a:srgbClr val="4343CE"/>
                </a:solidFill>
                <a:ea typeface="微软雅黑" panose="020B0503020204020204" pitchFamily="34" charset="-122"/>
                <a:sym typeface="Symbol" panose="05050102010706020507" pitchFamily="18" charset="2"/>
              </a:rPr>
              <a:t>Regular Language, Regular Operation, Regular Expressions</a:t>
            </a:r>
          </a:p>
        </p:txBody>
      </p:sp>
    </p:spTree>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a:extLst>
              <a:ext uri="{FF2B5EF4-FFF2-40B4-BE49-F238E27FC236}">
                <a16:creationId xmlns:a16="http://schemas.microsoft.com/office/drawing/2014/main" id="{EC1E361D-3E6F-4169-BFC8-896D08A05775}"/>
              </a:ext>
            </a:extLst>
          </p:cNvPr>
          <p:cNvSpPr>
            <a:spLocks noGrp="1" noChangeArrowheads="1"/>
          </p:cNvSpPr>
          <p:nvPr>
            <p:ph type="title"/>
          </p:nvPr>
        </p:nvSpPr>
        <p:spPr bwMode="auto">
          <a:xfrm>
            <a:off x="95250" y="-29906"/>
            <a:ext cx="8953500" cy="6207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zh-CN" altLang="en-US" sz="2800">
                <a:ea typeface="宋体" panose="02010600030101010101" pitchFamily="2" charset="-122"/>
              </a:rPr>
              <a:t>大纲</a:t>
            </a:r>
          </a:p>
        </p:txBody>
      </p:sp>
      <p:sp>
        <p:nvSpPr>
          <p:cNvPr id="55299" name="Rectangle 3">
            <a:extLst>
              <a:ext uri="{FF2B5EF4-FFF2-40B4-BE49-F238E27FC236}">
                <a16:creationId xmlns:a16="http://schemas.microsoft.com/office/drawing/2014/main" id="{C66C8C1E-E064-430B-B8A6-40860FC39845}"/>
              </a:ext>
            </a:extLst>
          </p:cNvPr>
          <p:cNvSpPr>
            <a:spLocks noGrp="1"/>
          </p:cNvSpPr>
          <p:nvPr>
            <p:ph idx="1"/>
          </p:nvPr>
        </p:nvSpPr>
        <p:spPr>
          <a:xfrm>
            <a:off x="490538" y="1181100"/>
            <a:ext cx="8162925" cy="4140200"/>
          </a:xfrm>
          <a:solidFill>
            <a:srgbClr val="FFFFFF"/>
          </a:solidFill>
        </p:spPr>
        <p:txBody>
          <a:bodyPr>
            <a:normAutofit fontScale="92500" lnSpcReduction="20000"/>
          </a:bodyPr>
          <a:lstStyle/>
          <a:p>
            <a:pPr eaLnBrk="1" hangingPunct="1">
              <a:lnSpc>
                <a:spcPct val="130000"/>
              </a:lnSpc>
              <a:defRPr/>
            </a:pPr>
            <a:r>
              <a:rPr kumimoji="1" lang="zh-CN" altLang="en-US" sz="2600" noProof="1"/>
              <a:t>正则语言 </a:t>
            </a:r>
            <a:r>
              <a:rPr kumimoji="1" lang="en-US" altLang="zh-CN" sz="2600" b="0" noProof="1">
                <a:sym typeface="+mn-ea"/>
              </a:rPr>
              <a:t>Regular language</a:t>
            </a:r>
            <a:endParaRPr kumimoji="1" lang="zh-CN" altLang="en-US" sz="2600" noProof="1"/>
          </a:p>
          <a:p>
            <a:pPr eaLnBrk="1" hangingPunct="1">
              <a:lnSpc>
                <a:spcPct val="130000"/>
              </a:lnSpc>
              <a:defRPr/>
            </a:pPr>
            <a:r>
              <a:rPr kumimoji="1" lang="zh-CN" altLang="en-US" sz="2600" noProof="1"/>
              <a:t>正则运算</a:t>
            </a:r>
            <a:r>
              <a:rPr kumimoji="1" lang="zh-CN" altLang="en-US" sz="2600" b="0" noProof="1"/>
              <a:t> </a:t>
            </a:r>
            <a:r>
              <a:rPr kumimoji="1" lang="en-US" altLang="zh-CN" sz="2600" b="0" noProof="1">
                <a:sym typeface="+mn-ea"/>
              </a:rPr>
              <a:t>Regular operations </a:t>
            </a:r>
            <a:endParaRPr kumimoji="1" lang="zh-CN" altLang="en-US" sz="2600" b="0" noProof="1"/>
          </a:p>
          <a:p>
            <a:pPr lvl="1" eaLnBrk="1" hangingPunct="1">
              <a:lnSpc>
                <a:spcPct val="130000"/>
              </a:lnSpc>
              <a:defRPr/>
            </a:pPr>
            <a:r>
              <a:rPr kumimoji="1" lang="zh-CN" altLang="en-US" sz="2225" noProof="1">
                <a:cs typeface="+mn-ea"/>
              </a:rPr>
              <a:t>定义</a:t>
            </a:r>
          </a:p>
          <a:p>
            <a:pPr lvl="1" eaLnBrk="1" hangingPunct="1">
              <a:lnSpc>
                <a:spcPct val="130000"/>
              </a:lnSpc>
              <a:defRPr/>
            </a:pPr>
            <a:r>
              <a:rPr kumimoji="1" lang="zh-CN" altLang="en-US" sz="2225" noProof="1">
                <a:cs typeface="+mn-ea"/>
              </a:rPr>
              <a:t>正则运算下的封闭性</a:t>
            </a:r>
          </a:p>
          <a:p>
            <a:pPr eaLnBrk="1" hangingPunct="1">
              <a:lnSpc>
                <a:spcPct val="130000"/>
              </a:lnSpc>
              <a:defRPr/>
            </a:pPr>
            <a:r>
              <a:rPr kumimoji="1" lang="zh-CN" altLang="en-US" sz="2600" noProof="1"/>
              <a:t>正则表达式 </a:t>
            </a:r>
            <a:r>
              <a:rPr kumimoji="1" lang="en-US" altLang="zh-CN" sz="2600" b="0" noProof="1"/>
              <a:t>Regular expresion</a:t>
            </a:r>
            <a:endParaRPr kumimoji="1" lang="zh-CN" altLang="en-US" sz="2600" b="0" noProof="1"/>
          </a:p>
          <a:p>
            <a:pPr lvl="1" eaLnBrk="1" hangingPunct="1">
              <a:lnSpc>
                <a:spcPct val="130000"/>
              </a:lnSpc>
              <a:defRPr/>
            </a:pPr>
            <a:r>
              <a:rPr kumimoji="1" lang="zh-CN" altLang="en-US" sz="2225" noProof="1">
                <a:cs typeface="+mn-ea"/>
              </a:rPr>
              <a:t>定义</a:t>
            </a:r>
          </a:p>
          <a:p>
            <a:pPr lvl="1" eaLnBrk="1" hangingPunct="1">
              <a:lnSpc>
                <a:spcPct val="130000"/>
              </a:lnSpc>
              <a:defRPr/>
            </a:pPr>
            <a:r>
              <a:rPr kumimoji="1" lang="zh-CN" altLang="en-US" sz="2225" noProof="1">
                <a:cs typeface="+mn-ea"/>
              </a:rPr>
              <a:t>与有穷自动机的等价性</a:t>
            </a:r>
            <a:endParaRPr kumimoji="1" lang="en-US" altLang="zh-CN" sz="2225" noProof="1">
              <a:cs typeface="+mn-ea"/>
            </a:endParaRPr>
          </a:p>
          <a:p>
            <a:pPr eaLnBrk="1" hangingPunct="1">
              <a:lnSpc>
                <a:spcPct val="130000"/>
              </a:lnSpc>
              <a:defRPr/>
            </a:pPr>
            <a:r>
              <a:rPr kumimoji="1" lang="zh-CN" altLang="en-US" sz="2600" noProof="1"/>
              <a:t>非正则语言 </a:t>
            </a:r>
            <a:r>
              <a:rPr kumimoji="1" lang="en-US" altLang="zh-CN" sz="2600" b="0" noProof="1"/>
              <a:t>Non-regular language</a:t>
            </a:r>
            <a:endParaRPr kumimoji="1" lang="zh-CN" altLang="en-US" sz="2600" b="0" noProof="1"/>
          </a:p>
          <a:p>
            <a:pPr lvl="1" eaLnBrk="1" hangingPunct="1">
              <a:lnSpc>
                <a:spcPct val="130000"/>
              </a:lnSpc>
              <a:defRPr/>
            </a:pPr>
            <a:r>
              <a:rPr kumimoji="1" lang="zh-CN" altLang="en-US" sz="2225" noProof="1">
                <a:cs typeface="+mn-ea"/>
              </a:rPr>
              <a:t>泵引理 </a:t>
            </a:r>
            <a:r>
              <a:rPr kumimoji="1" lang="en-US" altLang="zh-CN" sz="2225" b="0" noProof="1">
                <a:cs typeface="+mn-ea"/>
              </a:rPr>
              <a:t>Pumping Lemma</a:t>
            </a:r>
            <a:endParaRPr kumimoji="1" lang="zh-CN" altLang="en-US" sz="2225" b="0" noProof="1">
              <a:cs typeface="+mn-ea"/>
            </a:endParaRPr>
          </a:p>
          <a:p>
            <a:pPr marL="0" indent="0" eaLnBrk="1" hangingPunct="1">
              <a:buFont typeface="Wingdings" panose="05000000000000000000" pitchFamily="2" charset="2"/>
              <a:buNone/>
              <a:defRPr/>
            </a:pPr>
            <a:endParaRPr kumimoji="1" lang="zh-CN" altLang="en-US" sz="2000" b="0" noProof="1">
              <a:solidFill>
                <a:srgbClr val="FF3300"/>
              </a:solidFill>
              <a:cs typeface="Times New Roman" panose="02020603050405020304" pitchFamily="18" charset="0"/>
              <a:sym typeface="Symbol" panose="05050102010706020507" pitchFamily="18" charset="2"/>
            </a:endParaRPr>
          </a:p>
        </p:txBody>
      </p:sp>
    </p:spTree>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a:extLst>
              <a:ext uri="{FF2B5EF4-FFF2-40B4-BE49-F238E27FC236}">
                <a16:creationId xmlns:a16="http://schemas.microsoft.com/office/drawing/2014/main" id="{A6C7C57B-DDC4-47AE-A20C-E8CF73107917}"/>
              </a:ext>
            </a:extLst>
          </p:cNvPr>
          <p:cNvSpPr>
            <a:spLocks noGrp="1" noChangeArrowheads="1"/>
          </p:cNvSpPr>
          <p:nvPr>
            <p:ph type="title"/>
          </p:nvPr>
        </p:nvSpPr>
        <p:spPr bwMode="auto">
          <a:xfrm>
            <a:off x="95250" y="-26604"/>
            <a:ext cx="8953500" cy="6207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US" altLang="zh-CN" sz="2800" dirty="0">
                <a:solidFill>
                  <a:srgbClr val="4343CE"/>
                </a:solidFill>
              </a:rPr>
              <a:t>Regular language </a:t>
            </a:r>
            <a:r>
              <a:rPr lang="zh-CN" altLang="en-US" sz="2800" dirty="0">
                <a:solidFill>
                  <a:srgbClr val="4343CE"/>
                </a:solidFill>
                <a:latin typeface="宋体" panose="02010600030101010101" pitchFamily="2" charset="-122"/>
                <a:ea typeface="宋体" panose="02010600030101010101" pitchFamily="2" charset="-122"/>
              </a:rPr>
              <a:t>正则语言</a:t>
            </a:r>
          </a:p>
        </p:txBody>
      </p:sp>
      <p:sp>
        <p:nvSpPr>
          <p:cNvPr id="55299" name="Rectangle 3">
            <a:extLst>
              <a:ext uri="{FF2B5EF4-FFF2-40B4-BE49-F238E27FC236}">
                <a16:creationId xmlns:a16="http://schemas.microsoft.com/office/drawing/2014/main" id="{D8E9732D-B021-40F4-92F3-754551A88F14}"/>
              </a:ext>
            </a:extLst>
          </p:cNvPr>
          <p:cNvSpPr>
            <a:spLocks noGrp="1"/>
          </p:cNvSpPr>
          <p:nvPr>
            <p:ph idx="1"/>
          </p:nvPr>
        </p:nvSpPr>
        <p:spPr>
          <a:xfrm>
            <a:off x="490538" y="1181100"/>
            <a:ext cx="8162925" cy="2317750"/>
          </a:xfrm>
          <a:solidFill>
            <a:srgbClr val="FFFFFF"/>
          </a:solidFill>
        </p:spPr>
        <p:txBody>
          <a:bodyPr>
            <a:normAutofit fontScale="70000" lnSpcReduction="20000"/>
          </a:bodyPr>
          <a:lstStyle/>
          <a:p>
            <a:pPr eaLnBrk="1" hangingPunct="1">
              <a:lnSpc>
                <a:spcPct val="130000"/>
              </a:lnSpc>
              <a:defRPr/>
            </a:pPr>
            <a:r>
              <a:rPr kumimoji="1" lang="en-US" altLang="zh-CN" sz="2400" noProof="1"/>
              <a:t>Def. 1.7 : </a:t>
            </a:r>
            <a:r>
              <a:rPr kumimoji="1" lang="en-US" altLang="zh-CN" sz="2400" b="0" noProof="1"/>
              <a:t>A language is called a regular language if some finite automaton recoginizes it. </a:t>
            </a:r>
          </a:p>
          <a:p>
            <a:pPr eaLnBrk="1" hangingPunct="1">
              <a:lnSpc>
                <a:spcPct val="130000"/>
              </a:lnSpc>
              <a:defRPr/>
            </a:pPr>
            <a:r>
              <a:rPr kumimoji="1" lang="zh-CN" altLang="en-US" sz="2400" noProof="1"/>
              <a:t>定义</a:t>
            </a:r>
            <a:r>
              <a:rPr kumimoji="1" lang="en-US" altLang="zh-CN" sz="2400" noProof="1"/>
              <a:t>2.7</a:t>
            </a:r>
            <a:r>
              <a:rPr kumimoji="1" lang="zh-CN" altLang="en-US" sz="2400" b="0" noProof="1"/>
              <a:t>：如果一个语言被一台有穷自动机识别，则称它是正则语言。</a:t>
            </a:r>
          </a:p>
          <a:p>
            <a:pPr eaLnBrk="1" hangingPunct="1">
              <a:lnSpc>
                <a:spcPct val="130000"/>
              </a:lnSpc>
              <a:defRPr/>
            </a:pPr>
            <a:endParaRPr kumimoji="1" lang="en-US" sz="2600" noProof="1"/>
          </a:p>
          <a:p>
            <a:pPr eaLnBrk="1" hangingPunct="1">
              <a:lnSpc>
                <a:spcPct val="130000"/>
              </a:lnSpc>
              <a:defRPr/>
            </a:pPr>
            <a:r>
              <a:rPr kumimoji="1" lang="en-US" sz="2400" noProof="1"/>
              <a:t>Corollary1.20: </a:t>
            </a:r>
            <a:r>
              <a:rPr kumimoji="1" lang="en-US" sz="2400" b="0" noProof="1"/>
              <a:t>A language is regular if and only if some nondeterministic finite automaton recognizes it.</a:t>
            </a:r>
            <a:endParaRPr kumimoji="1" lang="en-US" sz="2600" noProof="1"/>
          </a:p>
          <a:p>
            <a:pPr eaLnBrk="1" hangingPunct="1">
              <a:lnSpc>
                <a:spcPct val="130000"/>
              </a:lnSpc>
              <a:defRPr/>
            </a:pPr>
            <a:r>
              <a:rPr kumimoji="1" lang="zh-CN" altLang="en-US" sz="2400" noProof="1"/>
              <a:t>推论</a:t>
            </a:r>
            <a:r>
              <a:rPr kumimoji="1" lang="en-US" altLang="zh-CN" sz="2400" noProof="1"/>
              <a:t>1.20</a:t>
            </a:r>
            <a:r>
              <a:rPr kumimoji="1" lang="zh-CN" altLang="en-US" sz="2400" noProof="1"/>
              <a:t>：</a:t>
            </a:r>
            <a:r>
              <a:rPr kumimoji="1" lang="zh-CN" altLang="en-US" sz="2400" b="0" noProof="1"/>
              <a:t>一个语言是正则的，当且仅当有一台非确定型有穷自动机识别它。</a:t>
            </a:r>
            <a:endParaRPr kumimoji="1" lang="en-US" sz="2400" noProof="1"/>
          </a:p>
          <a:p>
            <a:pPr eaLnBrk="1" hangingPunct="1">
              <a:lnSpc>
                <a:spcPct val="130000"/>
              </a:lnSpc>
              <a:defRPr/>
            </a:pPr>
            <a:endParaRPr kumimoji="1" lang="en-US" sz="2600" noProof="1"/>
          </a:p>
          <a:p>
            <a:pPr eaLnBrk="1" hangingPunct="1">
              <a:lnSpc>
                <a:spcPct val="130000"/>
              </a:lnSpc>
              <a:defRPr/>
            </a:pPr>
            <a:endParaRPr kumimoji="1" lang="en-US" altLang="zh-CN" sz="2225" noProof="1"/>
          </a:p>
          <a:p>
            <a:pPr marL="0" indent="0" eaLnBrk="1" hangingPunct="1">
              <a:buFont typeface="Wingdings" panose="05000000000000000000" pitchFamily="2" charset="2"/>
              <a:buNone/>
              <a:defRPr/>
            </a:pPr>
            <a:endParaRPr kumimoji="1" lang="zh-CN" altLang="en-US" sz="2000" b="0" noProof="1">
              <a:solidFill>
                <a:srgbClr val="FF3300"/>
              </a:solidFill>
              <a:cs typeface="Times New Roman" panose="02020603050405020304" pitchFamily="18" charset="0"/>
              <a:sym typeface="Symbol" panose="05050102010706020507" pitchFamily="18" charset="2"/>
            </a:endParaRPr>
          </a:p>
        </p:txBody>
      </p:sp>
    </p:spTree>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a:extLst>
              <a:ext uri="{FF2B5EF4-FFF2-40B4-BE49-F238E27FC236}">
                <a16:creationId xmlns:a16="http://schemas.microsoft.com/office/drawing/2014/main" id="{6581E38B-5A33-4DB8-8846-AD0BA5A94C32}"/>
              </a:ext>
            </a:extLst>
          </p:cNvPr>
          <p:cNvSpPr>
            <a:spLocks noGrp="1" noChangeArrowheads="1"/>
          </p:cNvSpPr>
          <p:nvPr>
            <p:ph type="title"/>
          </p:nvPr>
        </p:nvSpPr>
        <p:spPr bwMode="auto">
          <a:xfrm>
            <a:off x="95250" y="-24545"/>
            <a:ext cx="8953500" cy="6207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US" altLang="zh-CN" sz="2800" dirty="0">
                <a:solidFill>
                  <a:srgbClr val="4343CE"/>
                </a:solidFill>
              </a:rPr>
              <a:t>Regular operations </a:t>
            </a:r>
            <a:r>
              <a:rPr lang="zh-CN" altLang="en-US" sz="2800" dirty="0">
                <a:solidFill>
                  <a:srgbClr val="4343CE"/>
                </a:solidFill>
                <a:ea typeface="宋体" panose="02010600030101010101" pitchFamily="2" charset="-122"/>
              </a:rPr>
              <a:t>正则运算</a:t>
            </a:r>
          </a:p>
        </p:txBody>
      </p:sp>
      <p:sp>
        <p:nvSpPr>
          <p:cNvPr id="55299" name="Rectangle 3">
            <a:extLst>
              <a:ext uri="{FF2B5EF4-FFF2-40B4-BE49-F238E27FC236}">
                <a16:creationId xmlns:a16="http://schemas.microsoft.com/office/drawing/2014/main" id="{73CBB641-FAAB-440B-9C0A-D3B74625EEBD}"/>
              </a:ext>
            </a:extLst>
          </p:cNvPr>
          <p:cNvSpPr>
            <a:spLocks noGrp="1"/>
          </p:cNvSpPr>
          <p:nvPr>
            <p:ph idx="1"/>
          </p:nvPr>
        </p:nvSpPr>
        <p:spPr>
          <a:xfrm>
            <a:off x="490538" y="771525"/>
            <a:ext cx="8429625" cy="1403350"/>
          </a:xfrm>
          <a:solidFill>
            <a:srgbClr val="FFFFFF"/>
          </a:solidFill>
        </p:spPr>
        <p:txBody>
          <a:bodyPr>
            <a:normAutofit fontScale="62500" lnSpcReduction="20000"/>
          </a:bodyPr>
          <a:lstStyle/>
          <a:p>
            <a:pPr marL="0" indent="0" eaLnBrk="1" hangingPunct="1">
              <a:lnSpc>
                <a:spcPct val="130000"/>
              </a:lnSpc>
              <a:buFont typeface="Wingdings" panose="05000000000000000000" pitchFamily="2" charset="2"/>
              <a:buNone/>
              <a:defRPr/>
            </a:pPr>
            <a:r>
              <a:rPr kumimoji="1" lang="en-US" altLang="zh-CN" sz="2200" b="0" noProof="1">
                <a:sym typeface="+mn-ea"/>
              </a:rPr>
              <a:t>We define three operations on languages, called the </a:t>
            </a:r>
            <a:r>
              <a:rPr kumimoji="1" lang="en-US" altLang="zh-CN" sz="2200" noProof="1">
                <a:sym typeface="+mn-ea"/>
              </a:rPr>
              <a:t>regular operations</a:t>
            </a:r>
            <a:r>
              <a:rPr kumimoji="1" lang="en-US" altLang="zh-CN" sz="2200" b="0" noProof="1">
                <a:sym typeface="+mn-ea"/>
              </a:rPr>
              <a:t>, and use them to study properties of the regular languages. Let A and B be languages.</a:t>
            </a:r>
            <a:endParaRPr kumimoji="1" lang="en-US" altLang="zh-CN" sz="2225" noProof="1"/>
          </a:p>
          <a:p>
            <a:pPr eaLnBrk="1" hangingPunct="1">
              <a:lnSpc>
                <a:spcPct val="130000"/>
              </a:lnSpc>
              <a:defRPr/>
            </a:pPr>
            <a:r>
              <a:rPr kumimoji="1" lang="en-US" altLang="zh-CN" sz="2200" noProof="1"/>
              <a:t>Def.1.10: </a:t>
            </a:r>
            <a:r>
              <a:rPr kumimoji="1" lang="en-US" altLang="zh-CN" sz="2200" b="0" noProof="1"/>
              <a:t> We define the regular operations union, concatenation, and star as follows.</a:t>
            </a:r>
            <a:endParaRPr kumimoji="1" lang="en-US" altLang="zh-CN" sz="2225" b="0" noProof="1"/>
          </a:p>
          <a:p>
            <a:pPr eaLnBrk="1" hangingPunct="1">
              <a:lnSpc>
                <a:spcPct val="90000"/>
              </a:lnSpc>
              <a:buFont typeface="Wingdings" panose="05000000000000000000" charset="0"/>
              <a:buChar char="p"/>
              <a:defRPr/>
            </a:pPr>
            <a:r>
              <a:rPr kumimoji="1" lang="en-US" altLang="zh-CN" sz="2000" b="0" noProof="1">
                <a:cs typeface="Times New Roman" panose="02020603050405020304" pitchFamily="18" charset="0"/>
                <a:sym typeface="+mn-ea"/>
              </a:rPr>
              <a:t>Union</a:t>
            </a:r>
            <a:r>
              <a:rPr kumimoji="1" lang="zh-CN" altLang="en-US" sz="2000" b="0" noProof="1">
                <a:cs typeface="Times New Roman" panose="02020603050405020304" pitchFamily="18" charset="0"/>
                <a:sym typeface="+mn-ea"/>
              </a:rPr>
              <a:t>： </a:t>
            </a:r>
            <a:r>
              <a:rPr kumimoji="1" lang="en-US" altLang="zh-CN" sz="2000" b="0" noProof="1">
                <a:cs typeface="Times New Roman" panose="02020603050405020304" pitchFamily="18" charset="0"/>
                <a:sym typeface="+mn-ea"/>
              </a:rPr>
              <a:t>A∪B </a:t>
            </a:r>
            <a:r>
              <a:rPr kumimoji="1" lang="zh-CN" altLang="en-US" sz="2000" b="0" noProof="1">
                <a:cs typeface="Times New Roman" panose="02020603050405020304" pitchFamily="18" charset="0"/>
                <a:sym typeface="+mn-ea"/>
              </a:rPr>
              <a:t>＝｛ </a:t>
            </a:r>
            <a:r>
              <a:rPr kumimoji="1" lang="en-US" altLang="zh-CN" sz="2000" b="0" noProof="1">
                <a:cs typeface="Times New Roman" panose="02020603050405020304" pitchFamily="18" charset="0"/>
                <a:sym typeface="+mn-ea"/>
              </a:rPr>
              <a:t>x |x∈ A </a:t>
            </a:r>
            <a:r>
              <a:rPr kumimoji="1" lang="zh-CN" altLang="en-US" sz="2000" b="0" noProof="1">
                <a:cs typeface="Times New Roman" panose="02020603050405020304" pitchFamily="18" charset="0"/>
                <a:sym typeface="+mn-ea"/>
              </a:rPr>
              <a:t>或</a:t>
            </a:r>
            <a:r>
              <a:rPr kumimoji="1" lang="en-US" altLang="zh-CN" sz="2000" b="0" noProof="1">
                <a:cs typeface="Times New Roman" panose="02020603050405020304" pitchFamily="18" charset="0"/>
                <a:sym typeface="+mn-ea"/>
              </a:rPr>
              <a:t>or x∈B }</a:t>
            </a:r>
            <a:endParaRPr kumimoji="1" lang="en-US" altLang="zh-CN" sz="2000" b="0" noProof="1">
              <a:cs typeface="Times New Roman" panose="02020603050405020304" pitchFamily="18" charset="0"/>
            </a:endParaRPr>
          </a:p>
          <a:p>
            <a:pPr eaLnBrk="1" hangingPunct="1">
              <a:lnSpc>
                <a:spcPct val="90000"/>
              </a:lnSpc>
              <a:buFont typeface="Wingdings" panose="05000000000000000000" charset="0"/>
              <a:buChar char="p"/>
              <a:defRPr/>
            </a:pPr>
            <a:r>
              <a:rPr kumimoji="1" lang="en-US" altLang="zh-CN" sz="2000" b="0" noProof="1">
                <a:cs typeface="Times New Roman" panose="02020603050405020304" pitchFamily="18" charset="0"/>
                <a:sym typeface="+mn-ea"/>
              </a:rPr>
              <a:t>Concatenation</a:t>
            </a:r>
            <a:r>
              <a:rPr kumimoji="1" lang="zh-CN" altLang="en-US" sz="2000" b="0" noProof="1">
                <a:cs typeface="Times New Roman" panose="02020603050405020304" pitchFamily="18" charset="0"/>
                <a:sym typeface="+mn-ea"/>
              </a:rPr>
              <a:t>： </a:t>
            </a:r>
            <a:r>
              <a:rPr kumimoji="1" lang="en-US" altLang="zh-CN" sz="2000" b="0" noProof="1">
                <a:cs typeface="Times New Roman" panose="02020603050405020304" pitchFamily="18" charset="0"/>
                <a:sym typeface="+mn-ea"/>
              </a:rPr>
              <a:t>A</a:t>
            </a:r>
            <a:r>
              <a:rPr kumimoji="1" lang="zh-CN" altLang="en-US" sz="2000" b="0" noProof="1">
                <a:cs typeface="Times New Roman" panose="02020603050405020304" pitchFamily="18" charset="0"/>
                <a:sym typeface="+mn-ea"/>
              </a:rPr>
              <a:t>。</a:t>
            </a:r>
            <a:r>
              <a:rPr kumimoji="1" lang="en-US" altLang="zh-CN" sz="2000" b="0" noProof="1">
                <a:cs typeface="Times New Roman" panose="02020603050405020304" pitchFamily="18" charset="0"/>
                <a:sym typeface="+mn-ea"/>
              </a:rPr>
              <a:t>B  </a:t>
            </a:r>
            <a:r>
              <a:rPr kumimoji="1" lang="zh-CN" altLang="en-US" sz="2000" b="0" noProof="1">
                <a:cs typeface="Times New Roman" panose="02020603050405020304" pitchFamily="18" charset="0"/>
                <a:sym typeface="+mn-ea"/>
              </a:rPr>
              <a:t>＝｛</a:t>
            </a:r>
            <a:r>
              <a:rPr kumimoji="1" lang="en-US" altLang="zh-CN" sz="2000" b="0" noProof="1">
                <a:cs typeface="Times New Roman" panose="02020603050405020304" pitchFamily="18" charset="0"/>
                <a:sym typeface="+mn-ea"/>
              </a:rPr>
              <a:t>xy| x ∈ A and</a:t>
            </a:r>
            <a:r>
              <a:rPr kumimoji="1" lang="zh-CN" altLang="en-US" sz="2000" b="0" noProof="1">
                <a:cs typeface="Times New Roman" panose="02020603050405020304" pitchFamily="18" charset="0"/>
                <a:sym typeface="+mn-ea"/>
              </a:rPr>
              <a:t> </a:t>
            </a:r>
            <a:r>
              <a:rPr kumimoji="1" lang="en-US" altLang="zh-CN" sz="2000" b="0" noProof="1">
                <a:cs typeface="Times New Roman" panose="02020603050405020304" pitchFamily="18" charset="0"/>
                <a:sym typeface="+mn-ea"/>
              </a:rPr>
              <a:t>y ∈ B }</a:t>
            </a:r>
          </a:p>
          <a:p>
            <a:pPr eaLnBrk="1" hangingPunct="1">
              <a:lnSpc>
                <a:spcPct val="90000"/>
              </a:lnSpc>
              <a:buFont typeface="Wingdings" panose="05000000000000000000" charset="0"/>
              <a:buChar char="p"/>
              <a:defRPr/>
            </a:pPr>
            <a:r>
              <a:rPr kumimoji="1" lang="en-US" altLang="zh-CN" sz="2000" b="0" noProof="1">
                <a:cs typeface="Times New Roman" panose="02020603050405020304" pitchFamily="18" charset="0"/>
                <a:sym typeface="+mn-ea"/>
              </a:rPr>
              <a:t>Star</a:t>
            </a:r>
            <a:r>
              <a:rPr kumimoji="1" lang="zh-CN" altLang="en-US" sz="2000" b="0" noProof="1">
                <a:cs typeface="Times New Roman" panose="02020603050405020304" pitchFamily="18" charset="0"/>
                <a:sym typeface="+mn-ea"/>
              </a:rPr>
              <a:t>： </a:t>
            </a:r>
            <a:r>
              <a:rPr kumimoji="1" lang="en-US" altLang="zh-CN" sz="2000" b="0" noProof="1">
                <a:cs typeface="Times New Roman" panose="02020603050405020304" pitchFamily="18" charset="0"/>
                <a:sym typeface="+mn-ea"/>
              </a:rPr>
              <a:t>A* </a:t>
            </a:r>
            <a:r>
              <a:rPr kumimoji="1" lang="zh-CN" altLang="en-US" sz="2000" b="0" noProof="1">
                <a:cs typeface="Times New Roman" panose="02020603050405020304" pitchFamily="18" charset="0"/>
                <a:sym typeface="+mn-ea"/>
              </a:rPr>
              <a:t>＝ </a:t>
            </a:r>
            <a:r>
              <a:rPr kumimoji="1" lang="en-US" altLang="zh-CN" sz="2000" b="0" noProof="1">
                <a:cs typeface="Times New Roman" panose="02020603050405020304" pitchFamily="18" charset="0"/>
                <a:sym typeface="+mn-ea"/>
              </a:rPr>
              <a:t>{ x</a:t>
            </a:r>
            <a:r>
              <a:rPr kumimoji="1" lang="en-US" altLang="zh-CN" sz="2000" b="0" baseline="-25000" noProof="1">
                <a:cs typeface="Times New Roman" panose="02020603050405020304" pitchFamily="18" charset="0"/>
                <a:sym typeface="+mn-ea"/>
              </a:rPr>
              <a:t>1</a:t>
            </a:r>
            <a:r>
              <a:rPr kumimoji="1" lang="en-US" altLang="zh-CN" sz="2000" b="0" noProof="1">
                <a:cs typeface="Times New Roman" panose="02020603050405020304" pitchFamily="18" charset="0"/>
                <a:sym typeface="+mn-ea"/>
              </a:rPr>
              <a:t>x</a:t>
            </a:r>
            <a:r>
              <a:rPr kumimoji="1" lang="en-US" altLang="zh-CN" sz="2000" b="0" baseline="-25000" noProof="1">
                <a:cs typeface="Times New Roman" panose="02020603050405020304" pitchFamily="18" charset="0"/>
                <a:sym typeface="+mn-ea"/>
              </a:rPr>
              <a:t>2</a:t>
            </a:r>
            <a:r>
              <a:rPr kumimoji="1" lang="en-US" altLang="zh-CN" sz="2000" b="0" noProof="1">
                <a:cs typeface="Times New Roman" panose="02020603050405020304" pitchFamily="18" charset="0"/>
                <a:sym typeface="+mn-ea"/>
              </a:rPr>
              <a:t>…x</a:t>
            </a:r>
            <a:r>
              <a:rPr kumimoji="1" lang="en-US" altLang="zh-CN" sz="2000" b="0" baseline="-25000" noProof="1">
                <a:cs typeface="Times New Roman" panose="02020603050405020304" pitchFamily="18" charset="0"/>
                <a:sym typeface="+mn-ea"/>
              </a:rPr>
              <a:t>k </a:t>
            </a:r>
            <a:r>
              <a:rPr kumimoji="1" lang="en-US" altLang="zh-CN" sz="2000" b="0" noProof="1">
                <a:cs typeface="Times New Roman" panose="02020603050405020304" pitchFamily="18" charset="0"/>
                <a:sym typeface="+mn-ea"/>
              </a:rPr>
              <a:t>| k≥ 0 and each</a:t>
            </a:r>
            <a:r>
              <a:rPr kumimoji="1" lang="zh-CN" altLang="en-US" sz="2000" b="0" noProof="1">
                <a:cs typeface="Times New Roman" panose="02020603050405020304" pitchFamily="18" charset="0"/>
                <a:sym typeface="+mn-ea"/>
              </a:rPr>
              <a:t> </a:t>
            </a:r>
            <a:r>
              <a:rPr kumimoji="1" lang="en-US" altLang="zh-CN" sz="2000" b="0" noProof="1">
                <a:cs typeface="Times New Roman" panose="02020603050405020304" pitchFamily="18" charset="0"/>
                <a:sym typeface="+mn-ea"/>
              </a:rPr>
              <a:t>x </a:t>
            </a:r>
            <a:r>
              <a:rPr kumimoji="1" lang="en-US" altLang="zh-CN" sz="2000" b="0" baseline="-25000" noProof="1">
                <a:cs typeface="Times New Roman" panose="02020603050405020304" pitchFamily="18" charset="0"/>
                <a:sym typeface="+mn-ea"/>
              </a:rPr>
              <a:t>i</a:t>
            </a:r>
            <a:r>
              <a:rPr kumimoji="1" lang="en-US" altLang="zh-CN" sz="2000" b="0" noProof="1">
                <a:cs typeface="Times New Roman" panose="02020603050405020304" pitchFamily="18" charset="0"/>
                <a:sym typeface="+mn-ea"/>
              </a:rPr>
              <a:t>∈ A }</a:t>
            </a:r>
            <a:endParaRPr kumimoji="1" lang="en-US" altLang="zh-CN" sz="2000" noProof="1"/>
          </a:p>
          <a:p>
            <a:pPr eaLnBrk="1" hangingPunct="1">
              <a:lnSpc>
                <a:spcPct val="130000"/>
              </a:lnSpc>
              <a:defRPr/>
            </a:pPr>
            <a:endParaRPr kumimoji="1" lang="en-US" altLang="zh-CN" sz="2225" noProof="1"/>
          </a:p>
          <a:p>
            <a:pPr marL="0" indent="0" eaLnBrk="1" hangingPunct="1">
              <a:buFont typeface="Wingdings" panose="05000000000000000000" pitchFamily="2" charset="2"/>
              <a:buNone/>
              <a:defRPr/>
            </a:pPr>
            <a:endParaRPr kumimoji="1" lang="zh-CN" altLang="en-US" sz="2000" b="0" noProof="1">
              <a:solidFill>
                <a:srgbClr val="FF3300"/>
              </a:solidFill>
              <a:cs typeface="Times New Roman" panose="02020603050405020304" pitchFamily="18" charset="0"/>
              <a:sym typeface="Symbol" panose="05050102010706020507" pitchFamily="18" charset="2"/>
            </a:endParaRPr>
          </a:p>
        </p:txBody>
      </p:sp>
      <p:sp>
        <p:nvSpPr>
          <p:cNvPr id="4" name="Rectangle 3">
            <a:extLst>
              <a:ext uri="{FF2B5EF4-FFF2-40B4-BE49-F238E27FC236}">
                <a16:creationId xmlns:a16="http://schemas.microsoft.com/office/drawing/2014/main" id="{7A022DEF-4EDB-45AE-A2F1-74C6F1816B9B}"/>
              </a:ext>
            </a:extLst>
          </p:cNvPr>
          <p:cNvSpPr/>
          <p:nvPr/>
        </p:nvSpPr>
        <p:spPr>
          <a:xfrm>
            <a:off x="490538" y="3624263"/>
            <a:ext cx="8164512" cy="2697162"/>
          </a:xfrm>
          <a:prstGeom prst="rect">
            <a:avLst/>
          </a:prstGeom>
          <a:noFill/>
          <a:ln>
            <a:noFill/>
          </a:ln>
        </p:spPr>
        <p:txBody>
          <a:bodyPr/>
          <a:lstStyle>
            <a:lvl1pPr marL="342900" indent="-342900" algn="l" rtl="0" eaLnBrk="0" fontAlgn="base" hangingPunct="0">
              <a:spcBef>
                <a:spcPct val="20000"/>
              </a:spcBef>
              <a:spcAft>
                <a:spcPct val="0"/>
              </a:spcAft>
              <a:buClr>
                <a:schemeClr val="accent2"/>
              </a:buClr>
              <a:buFont typeface="Wingdings" panose="05000000000000000000" pitchFamily="2" charset="2"/>
              <a:buChar char="v"/>
              <a:defRPr kumimoji="1" sz="2800" b="1">
                <a:solidFill>
                  <a:schemeClr val="tx1"/>
                </a:solidFill>
                <a:latin typeface="+mn-lt"/>
                <a:ea typeface="+mn-ea"/>
                <a:cs typeface="+mn-cs"/>
              </a:defRPr>
            </a:lvl1pPr>
            <a:lvl2pPr marL="742950" indent="-285750" algn="l" rtl="0" eaLnBrk="0" fontAlgn="base" hangingPunct="0">
              <a:spcBef>
                <a:spcPct val="20000"/>
              </a:spcBef>
              <a:spcAft>
                <a:spcPct val="0"/>
              </a:spcAft>
              <a:buClr>
                <a:srgbClr val="FF0000"/>
              </a:buClr>
              <a:buFont typeface="Wingdings" panose="05000000000000000000" pitchFamily="2" charset="2"/>
              <a:buChar char="§"/>
              <a:defRPr kumimoji="1" sz="2400" b="1">
                <a:solidFill>
                  <a:schemeClr val="tx1"/>
                </a:solidFill>
                <a:latin typeface="+mn-lt"/>
                <a:ea typeface="+mn-ea"/>
              </a:defRPr>
            </a:lvl2pPr>
            <a:lvl3pPr marL="1143000" indent="-228600" algn="l" rtl="0" eaLnBrk="0" fontAlgn="base" hangingPunct="0">
              <a:spcBef>
                <a:spcPct val="20000"/>
              </a:spcBef>
              <a:spcAft>
                <a:spcPct val="0"/>
              </a:spcAft>
              <a:buChar char="•"/>
              <a:defRPr kumimoji="1" sz="2000" b="1">
                <a:solidFill>
                  <a:schemeClr val="tx1"/>
                </a:solidFill>
                <a:latin typeface="+mn-lt"/>
                <a:ea typeface="+mn-ea"/>
              </a:defRPr>
            </a:lvl3pPr>
            <a:lvl4pPr marL="1600200" indent="-228600" algn="l" rtl="0" eaLnBrk="0" fontAlgn="base" hangingPunct="0">
              <a:spcBef>
                <a:spcPct val="20000"/>
              </a:spcBef>
              <a:spcAft>
                <a:spcPct val="0"/>
              </a:spcAft>
              <a:buChar char="–"/>
              <a:defRPr kumimoji="1" b="1">
                <a:solidFill>
                  <a:schemeClr val="tx1"/>
                </a:solidFill>
                <a:latin typeface="+mn-lt"/>
                <a:ea typeface="+mn-ea"/>
              </a:defRPr>
            </a:lvl4pPr>
            <a:lvl5pPr marL="2057400" indent="-228600" algn="l" rtl="0" eaLnBrk="0" fontAlgn="base" hangingPunct="0">
              <a:spcBef>
                <a:spcPct val="20000"/>
              </a:spcBef>
              <a:spcAft>
                <a:spcPct val="0"/>
              </a:spcAft>
              <a:buChar char="»"/>
              <a:defRPr kumimoji="1" b="1">
                <a:solidFill>
                  <a:schemeClr val="tx1"/>
                </a:solidFill>
                <a:latin typeface="+mn-lt"/>
                <a:ea typeface="+mn-ea"/>
              </a:defRPr>
            </a:lvl5pPr>
            <a:lvl6pPr marL="2514600" indent="-228600" algn="l" rtl="0" fontAlgn="base">
              <a:spcBef>
                <a:spcPct val="20000"/>
              </a:spcBef>
              <a:spcAft>
                <a:spcPct val="0"/>
              </a:spcAft>
              <a:buChar char="»"/>
              <a:defRPr kumimoji="1" b="1">
                <a:solidFill>
                  <a:schemeClr val="tx1"/>
                </a:solidFill>
                <a:latin typeface="+mn-lt"/>
                <a:ea typeface="+mn-ea"/>
              </a:defRPr>
            </a:lvl6pPr>
            <a:lvl7pPr marL="2971800" indent="-228600" algn="l" rtl="0" fontAlgn="base">
              <a:spcBef>
                <a:spcPct val="20000"/>
              </a:spcBef>
              <a:spcAft>
                <a:spcPct val="0"/>
              </a:spcAft>
              <a:buChar char="»"/>
              <a:defRPr kumimoji="1" b="1">
                <a:solidFill>
                  <a:schemeClr val="tx1"/>
                </a:solidFill>
                <a:latin typeface="+mn-lt"/>
                <a:ea typeface="+mn-ea"/>
              </a:defRPr>
            </a:lvl7pPr>
            <a:lvl8pPr marL="3429000" indent="-228600" algn="l" rtl="0" fontAlgn="base">
              <a:spcBef>
                <a:spcPct val="20000"/>
              </a:spcBef>
              <a:spcAft>
                <a:spcPct val="0"/>
              </a:spcAft>
              <a:buChar char="»"/>
              <a:defRPr kumimoji="1" b="1">
                <a:solidFill>
                  <a:schemeClr val="tx1"/>
                </a:solidFill>
                <a:latin typeface="+mn-lt"/>
                <a:ea typeface="+mn-ea"/>
              </a:defRPr>
            </a:lvl8pPr>
            <a:lvl9pPr marL="3886200" indent="-228600" algn="l" rtl="0" fontAlgn="base">
              <a:spcBef>
                <a:spcPct val="20000"/>
              </a:spcBef>
              <a:spcAft>
                <a:spcPct val="0"/>
              </a:spcAft>
              <a:buChar char="»"/>
              <a:defRPr kumimoji="1" b="1">
                <a:solidFill>
                  <a:schemeClr val="tx1"/>
                </a:solidFill>
                <a:latin typeface="+mn-lt"/>
                <a:ea typeface="+mn-ea"/>
              </a:defRPr>
            </a:lvl9pPr>
          </a:lstStyle>
          <a:p>
            <a:pPr marL="0" indent="0" eaLnBrk="1" hangingPunct="1">
              <a:lnSpc>
                <a:spcPct val="130000"/>
              </a:lnSpc>
              <a:buFont typeface="Wingdings" panose="05000000000000000000" pitchFamily="2" charset="2"/>
              <a:buNone/>
              <a:defRPr/>
            </a:pPr>
            <a:endParaRPr lang="en-US" altLang="zh-CN" sz="2400" b="0" kern="0" noProof="1"/>
          </a:p>
          <a:p>
            <a:pPr eaLnBrk="1" hangingPunct="1">
              <a:lnSpc>
                <a:spcPct val="130000"/>
              </a:lnSpc>
              <a:defRPr/>
            </a:pPr>
            <a:r>
              <a:rPr lang="zh-CN" altLang="en-US" sz="2200" noProof="1">
                <a:sym typeface="+mn-ea"/>
              </a:rPr>
              <a:t>定义 </a:t>
            </a:r>
            <a:r>
              <a:rPr lang="en-US" altLang="zh-CN" sz="2200" noProof="1">
                <a:sym typeface="+mn-ea"/>
              </a:rPr>
              <a:t>2.10</a:t>
            </a:r>
            <a:r>
              <a:rPr lang="zh-CN" altLang="en-US" sz="2200" b="0" kern="0" noProof="1"/>
              <a:t>：</a:t>
            </a:r>
            <a:r>
              <a:rPr lang="en-US" altLang="zh-CN" sz="2200" noProof="1">
                <a:sym typeface="+mn-ea"/>
              </a:rPr>
              <a:t> </a:t>
            </a:r>
            <a:r>
              <a:rPr lang="zh-CN" altLang="en-US" sz="2200" b="0" noProof="1">
                <a:sym typeface="+mn-ea"/>
              </a:rPr>
              <a:t>设 </a:t>
            </a:r>
            <a:r>
              <a:rPr lang="en-US" altLang="zh-CN" sz="2200" b="0" noProof="1">
                <a:sym typeface="+mn-ea"/>
              </a:rPr>
              <a:t>A </a:t>
            </a:r>
            <a:r>
              <a:rPr lang="zh-CN" altLang="en-US" sz="2200" b="0" noProof="1">
                <a:sym typeface="+mn-ea"/>
              </a:rPr>
              <a:t>和 </a:t>
            </a:r>
            <a:r>
              <a:rPr lang="en-US" altLang="zh-CN" sz="2200" b="0" noProof="1">
                <a:sym typeface="+mn-ea"/>
              </a:rPr>
              <a:t>B </a:t>
            </a:r>
            <a:r>
              <a:rPr lang="zh-CN" altLang="en-US" sz="2200" b="0" noProof="1">
                <a:sym typeface="+mn-ea"/>
              </a:rPr>
              <a:t>是两个语言，定义正则运算并、连结和星号如下：</a:t>
            </a:r>
            <a:r>
              <a:rPr lang="zh-CN" altLang="en-US" sz="2200" noProof="1">
                <a:sym typeface="+mn-ea"/>
              </a:rPr>
              <a:t> </a:t>
            </a:r>
            <a:endParaRPr lang="zh-CN" altLang="en-US" sz="2000" noProof="1">
              <a:sym typeface="+mn-ea"/>
            </a:endParaRPr>
          </a:p>
          <a:p>
            <a:pPr eaLnBrk="1" hangingPunct="1">
              <a:buFont typeface="Wingdings" panose="05000000000000000000" charset="0"/>
              <a:buChar char="p"/>
              <a:defRPr/>
            </a:pPr>
            <a:r>
              <a:rPr lang="zh-CN" altLang="en-US" sz="2000" b="0" noProof="1">
                <a:cs typeface="Times New Roman" panose="02020603050405020304" pitchFamily="18" charset="0"/>
                <a:sym typeface="+mn-ea"/>
              </a:rPr>
              <a:t>并： </a:t>
            </a:r>
            <a:r>
              <a:rPr lang="en-US" altLang="zh-CN" sz="2000" b="0" noProof="1">
                <a:cs typeface="Times New Roman" panose="02020603050405020304" pitchFamily="18" charset="0"/>
                <a:sym typeface="+mn-ea"/>
              </a:rPr>
              <a:t>A∪B </a:t>
            </a:r>
            <a:r>
              <a:rPr lang="zh-CN" altLang="en-US" sz="2000" b="0" noProof="1">
                <a:cs typeface="Times New Roman" panose="02020603050405020304" pitchFamily="18" charset="0"/>
                <a:sym typeface="+mn-ea"/>
              </a:rPr>
              <a:t>＝｛ </a:t>
            </a:r>
            <a:r>
              <a:rPr lang="en-US" altLang="zh-CN" sz="2000" b="0" noProof="1">
                <a:cs typeface="Times New Roman" panose="02020603050405020304" pitchFamily="18" charset="0"/>
                <a:sym typeface="+mn-ea"/>
              </a:rPr>
              <a:t>x |x∈ A </a:t>
            </a:r>
            <a:r>
              <a:rPr lang="zh-CN" altLang="en-US" sz="2000" b="0" noProof="1">
                <a:cs typeface="Times New Roman" panose="02020603050405020304" pitchFamily="18" charset="0"/>
                <a:sym typeface="+mn-ea"/>
              </a:rPr>
              <a:t>或 </a:t>
            </a:r>
            <a:r>
              <a:rPr lang="en-US" altLang="zh-CN" sz="2000" b="0" noProof="1">
                <a:cs typeface="Times New Roman" panose="02020603050405020304" pitchFamily="18" charset="0"/>
                <a:sym typeface="+mn-ea"/>
              </a:rPr>
              <a:t>x∈B }</a:t>
            </a:r>
            <a:endParaRPr lang="en-US" altLang="zh-CN" sz="2000" b="0" noProof="1">
              <a:cs typeface="Times New Roman" panose="02020603050405020304" pitchFamily="18" charset="0"/>
            </a:endParaRPr>
          </a:p>
          <a:p>
            <a:pPr eaLnBrk="1" hangingPunct="1">
              <a:buFont typeface="Wingdings" panose="05000000000000000000" charset="0"/>
              <a:buChar char="p"/>
              <a:defRPr/>
            </a:pPr>
            <a:r>
              <a:rPr lang="zh-CN" altLang="en-US" sz="2000" b="0" noProof="1">
                <a:cs typeface="Times New Roman" panose="02020603050405020304" pitchFamily="18" charset="0"/>
                <a:sym typeface="+mn-ea"/>
              </a:rPr>
              <a:t>连结： </a:t>
            </a:r>
            <a:r>
              <a:rPr lang="en-US" altLang="zh-CN" sz="2000" b="0" noProof="1">
                <a:cs typeface="Times New Roman" panose="02020603050405020304" pitchFamily="18" charset="0"/>
                <a:sym typeface="+mn-ea"/>
              </a:rPr>
              <a:t>A</a:t>
            </a:r>
            <a:r>
              <a:rPr lang="zh-CN" altLang="en-US" sz="2000" b="0" noProof="1">
                <a:cs typeface="Times New Roman" panose="02020603050405020304" pitchFamily="18" charset="0"/>
                <a:sym typeface="+mn-ea"/>
              </a:rPr>
              <a:t>。</a:t>
            </a:r>
            <a:r>
              <a:rPr lang="en-US" altLang="zh-CN" sz="2000" b="0" noProof="1">
                <a:cs typeface="Times New Roman" panose="02020603050405020304" pitchFamily="18" charset="0"/>
                <a:sym typeface="+mn-ea"/>
              </a:rPr>
              <a:t>B  </a:t>
            </a:r>
            <a:r>
              <a:rPr lang="zh-CN" altLang="en-US" sz="2000" b="0" noProof="1">
                <a:cs typeface="Times New Roman" panose="02020603050405020304" pitchFamily="18" charset="0"/>
                <a:sym typeface="+mn-ea"/>
              </a:rPr>
              <a:t>＝｛</a:t>
            </a:r>
            <a:r>
              <a:rPr lang="en-US" altLang="zh-CN" sz="2000" b="0" noProof="1">
                <a:cs typeface="Times New Roman" panose="02020603050405020304" pitchFamily="18" charset="0"/>
                <a:sym typeface="+mn-ea"/>
              </a:rPr>
              <a:t>xy| x ∈ A </a:t>
            </a:r>
            <a:r>
              <a:rPr lang="zh-CN" altLang="en-US" sz="2000" b="0" noProof="1">
                <a:cs typeface="Times New Roman" panose="02020603050405020304" pitchFamily="18" charset="0"/>
                <a:sym typeface="+mn-ea"/>
              </a:rPr>
              <a:t>且 </a:t>
            </a:r>
            <a:r>
              <a:rPr lang="en-US" altLang="zh-CN" sz="2000" b="0" noProof="1">
                <a:cs typeface="Times New Roman" panose="02020603050405020304" pitchFamily="18" charset="0"/>
                <a:sym typeface="+mn-ea"/>
              </a:rPr>
              <a:t>y ∈ B }</a:t>
            </a:r>
          </a:p>
          <a:p>
            <a:pPr eaLnBrk="1" hangingPunct="1">
              <a:buFont typeface="Wingdings" panose="05000000000000000000" charset="0"/>
              <a:buChar char="p"/>
              <a:defRPr/>
            </a:pPr>
            <a:r>
              <a:rPr lang="zh-CN" altLang="en-US" sz="2000" b="0" noProof="1">
                <a:cs typeface="Times New Roman" panose="02020603050405020304" pitchFamily="18" charset="0"/>
                <a:sym typeface="+mn-ea"/>
              </a:rPr>
              <a:t>星号： </a:t>
            </a:r>
            <a:r>
              <a:rPr lang="en-US" altLang="zh-CN" sz="2000" b="0" noProof="1">
                <a:cs typeface="Times New Roman" panose="02020603050405020304" pitchFamily="18" charset="0"/>
                <a:sym typeface="+mn-ea"/>
              </a:rPr>
              <a:t>A* </a:t>
            </a:r>
            <a:r>
              <a:rPr lang="zh-CN" altLang="en-US" sz="2000" b="0" noProof="1">
                <a:cs typeface="Times New Roman" panose="02020603050405020304" pitchFamily="18" charset="0"/>
                <a:sym typeface="+mn-ea"/>
              </a:rPr>
              <a:t>＝ </a:t>
            </a:r>
            <a:r>
              <a:rPr lang="en-US" altLang="zh-CN" sz="2000" b="0" noProof="1">
                <a:cs typeface="Times New Roman" panose="02020603050405020304" pitchFamily="18" charset="0"/>
                <a:sym typeface="+mn-ea"/>
              </a:rPr>
              <a:t>{ x</a:t>
            </a:r>
            <a:r>
              <a:rPr lang="en-US" altLang="zh-CN" sz="2000" b="0" baseline="-25000" noProof="1">
                <a:cs typeface="Times New Roman" panose="02020603050405020304" pitchFamily="18" charset="0"/>
                <a:sym typeface="+mn-ea"/>
              </a:rPr>
              <a:t>1</a:t>
            </a:r>
            <a:r>
              <a:rPr lang="en-US" altLang="zh-CN" sz="2000" b="0" noProof="1">
                <a:cs typeface="Times New Roman" panose="02020603050405020304" pitchFamily="18" charset="0"/>
                <a:sym typeface="+mn-ea"/>
              </a:rPr>
              <a:t>x</a:t>
            </a:r>
            <a:r>
              <a:rPr lang="en-US" altLang="zh-CN" sz="2000" b="0" baseline="-25000" noProof="1">
                <a:cs typeface="Times New Roman" panose="02020603050405020304" pitchFamily="18" charset="0"/>
                <a:sym typeface="+mn-ea"/>
              </a:rPr>
              <a:t>2</a:t>
            </a:r>
            <a:r>
              <a:rPr lang="en-US" altLang="zh-CN" sz="2000" b="0" noProof="1">
                <a:cs typeface="Times New Roman" panose="02020603050405020304" pitchFamily="18" charset="0"/>
                <a:sym typeface="+mn-ea"/>
              </a:rPr>
              <a:t>…x</a:t>
            </a:r>
            <a:r>
              <a:rPr lang="en-US" altLang="zh-CN" sz="2000" b="0" baseline="-25000" noProof="1">
                <a:cs typeface="Times New Roman" panose="02020603050405020304" pitchFamily="18" charset="0"/>
                <a:sym typeface="+mn-ea"/>
              </a:rPr>
              <a:t>k </a:t>
            </a:r>
            <a:r>
              <a:rPr lang="en-US" altLang="zh-CN" sz="2000" b="0" noProof="1">
                <a:cs typeface="Times New Roman" panose="02020603050405020304" pitchFamily="18" charset="0"/>
                <a:sym typeface="+mn-ea"/>
              </a:rPr>
              <a:t>| k≥ 0 </a:t>
            </a:r>
            <a:r>
              <a:rPr lang="zh-CN" altLang="en-US" sz="2000" b="0" noProof="1">
                <a:cs typeface="Times New Roman" panose="02020603050405020304" pitchFamily="18" charset="0"/>
                <a:sym typeface="+mn-ea"/>
              </a:rPr>
              <a:t>且每一个 </a:t>
            </a:r>
            <a:r>
              <a:rPr lang="en-US" altLang="zh-CN" sz="2000" b="0" noProof="1">
                <a:cs typeface="Times New Roman" panose="02020603050405020304" pitchFamily="18" charset="0"/>
                <a:sym typeface="+mn-ea"/>
              </a:rPr>
              <a:t>x </a:t>
            </a:r>
            <a:r>
              <a:rPr lang="en-US" altLang="zh-CN" sz="2000" b="0" baseline="-25000" noProof="1">
                <a:cs typeface="Times New Roman" panose="02020603050405020304" pitchFamily="18" charset="0"/>
                <a:sym typeface="+mn-ea"/>
              </a:rPr>
              <a:t>i</a:t>
            </a:r>
            <a:r>
              <a:rPr lang="en-US" altLang="zh-CN" sz="2000" b="0" noProof="1">
                <a:cs typeface="Times New Roman" panose="02020603050405020304" pitchFamily="18" charset="0"/>
                <a:sym typeface="+mn-ea"/>
              </a:rPr>
              <a:t>∈ A }</a:t>
            </a:r>
            <a:endParaRPr lang="en-US" altLang="zh-CN" sz="2400" noProof="1"/>
          </a:p>
          <a:p>
            <a:pPr eaLnBrk="1" hangingPunct="1">
              <a:lnSpc>
                <a:spcPct val="130000"/>
              </a:lnSpc>
              <a:defRPr/>
            </a:pPr>
            <a:endParaRPr lang="zh-CN" altLang="en-US" sz="2400" b="0" kern="0" noProof="1"/>
          </a:p>
          <a:p>
            <a:pPr eaLnBrk="1" hangingPunct="1">
              <a:lnSpc>
                <a:spcPct val="130000"/>
              </a:lnSpc>
              <a:defRPr/>
            </a:pPr>
            <a:endParaRPr lang="en-US" sz="2600" kern="0" noProof="1"/>
          </a:p>
          <a:p>
            <a:pPr eaLnBrk="1" hangingPunct="1">
              <a:lnSpc>
                <a:spcPct val="130000"/>
              </a:lnSpc>
              <a:defRPr/>
            </a:pPr>
            <a:endParaRPr lang="en-US" altLang="zh-CN" sz="2225" kern="0" noProof="1"/>
          </a:p>
          <a:p>
            <a:pPr marL="0" indent="0" eaLnBrk="1" hangingPunct="1">
              <a:buFont typeface="Wingdings" panose="05000000000000000000" pitchFamily="2" charset="2"/>
              <a:buNone/>
              <a:defRPr/>
            </a:pPr>
            <a:endParaRPr lang="zh-CN" altLang="en-US" sz="2000" b="0" kern="0" noProof="1">
              <a:solidFill>
                <a:srgbClr val="FF3300"/>
              </a:solidFill>
              <a:cs typeface="Times New Roman" panose="02020603050405020304" pitchFamily="18" charset="0"/>
              <a:sym typeface="Symbol" panose="05050102010706020507" pitchFamily="18" charset="2"/>
            </a:endParaRPr>
          </a:p>
        </p:txBody>
      </p:sp>
      <p:sp>
        <p:nvSpPr>
          <p:cNvPr id="14341" name="矩形 1">
            <a:extLst>
              <a:ext uri="{FF2B5EF4-FFF2-40B4-BE49-F238E27FC236}">
                <a16:creationId xmlns:a16="http://schemas.microsoft.com/office/drawing/2014/main" id="{2F2706EC-81AF-4B93-BA49-CEDE4D0AAB6E}"/>
              </a:ext>
            </a:extLst>
          </p:cNvPr>
          <p:cNvSpPr>
            <a:spLocks noChangeArrowheads="1"/>
          </p:cNvSpPr>
          <p:nvPr/>
        </p:nvSpPr>
        <p:spPr bwMode="auto">
          <a:xfrm>
            <a:off x="6500813" y="5751513"/>
            <a:ext cx="2152650" cy="490537"/>
          </a:xfrm>
          <a:prstGeom prst="rect">
            <a:avLst/>
          </a:prstGeom>
          <a:solidFill>
            <a:srgbClr val="FAD9D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lstStyle>
            <a:lvl1pPr>
              <a:defRPr sz="2800" b="1">
                <a:solidFill>
                  <a:schemeClr val="tx1"/>
                </a:solidFill>
                <a:latin typeface="Times New Roman" panose="02020603050405020304" pitchFamily="18" charset="0"/>
                <a:ea typeface="宋体" panose="02010600030101010101" pitchFamily="2" charset="-122"/>
              </a:defRPr>
            </a:lvl1pPr>
            <a:lvl2pPr marL="742950" indent="-285750">
              <a:defRPr sz="2800" b="1">
                <a:solidFill>
                  <a:schemeClr val="tx1"/>
                </a:solidFill>
                <a:latin typeface="Times New Roman" panose="02020603050405020304" pitchFamily="18" charset="0"/>
                <a:ea typeface="宋体" panose="02010600030101010101" pitchFamily="2" charset="-122"/>
              </a:defRPr>
            </a:lvl2pPr>
            <a:lvl3pPr marL="1143000" indent="-228600">
              <a:defRPr sz="2800" b="1">
                <a:solidFill>
                  <a:schemeClr val="tx1"/>
                </a:solidFill>
                <a:latin typeface="Times New Roman" panose="02020603050405020304" pitchFamily="18" charset="0"/>
                <a:ea typeface="宋体" panose="02010600030101010101" pitchFamily="2" charset="-122"/>
              </a:defRPr>
            </a:lvl3pPr>
            <a:lvl4pPr marL="1600200" indent="-228600">
              <a:defRPr sz="2800" b="1">
                <a:solidFill>
                  <a:schemeClr val="tx1"/>
                </a:solidFill>
                <a:latin typeface="Times New Roman" panose="02020603050405020304" pitchFamily="18" charset="0"/>
                <a:ea typeface="宋体" panose="02010600030101010101" pitchFamily="2" charset="-122"/>
              </a:defRPr>
            </a:lvl4pPr>
            <a:lvl5pPr marL="2057400" indent="-22860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algn="ctr" eaLnBrk="1" hangingPunct="1">
              <a:lnSpc>
                <a:spcPct val="120000"/>
              </a:lnSpc>
              <a:buFont typeface="Wingdings" panose="05000000000000000000" pitchFamily="2" charset="2"/>
              <a:buNone/>
            </a:pPr>
            <a:r>
              <a:rPr lang="zh-CN" altLang="en-US" sz="2000" b="0">
                <a:solidFill>
                  <a:srgbClr val="FF0000"/>
                </a:solidFill>
                <a:latin typeface="微软雅黑" panose="020B0503020204020204" pitchFamily="34" charset="-122"/>
                <a:ea typeface="微软雅黑" panose="020B0503020204020204" pitchFamily="34" charset="-122"/>
                <a:sym typeface="Symbol" panose="05050102010706020507" pitchFamily="18" charset="2"/>
              </a:rPr>
              <a:t>一元运算</a:t>
            </a:r>
          </a:p>
        </p:txBody>
      </p:sp>
      <p:sp>
        <p:nvSpPr>
          <p:cNvPr id="14342" name="矩形 1">
            <a:extLst>
              <a:ext uri="{FF2B5EF4-FFF2-40B4-BE49-F238E27FC236}">
                <a16:creationId xmlns:a16="http://schemas.microsoft.com/office/drawing/2014/main" id="{03432DB1-18DE-434C-B4BF-2E2FE035BA2A}"/>
              </a:ext>
            </a:extLst>
          </p:cNvPr>
          <p:cNvSpPr>
            <a:spLocks noChangeArrowheads="1"/>
          </p:cNvSpPr>
          <p:nvPr/>
        </p:nvSpPr>
        <p:spPr bwMode="auto">
          <a:xfrm>
            <a:off x="6500813" y="3733800"/>
            <a:ext cx="2154237" cy="460375"/>
          </a:xfrm>
          <a:prstGeom prst="rect">
            <a:avLst/>
          </a:prstGeom>
          <a:solidFill>
            <a:srgbClr val="E8E8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lstStyle>
            <a:lvl1pPr>
              <a:defRPr sz="2800" b="1">
                <a:solidFill>
                  <a:schemeClr val="tx1"/>
                </a:solidFill>
                <a:latin typeface="Times New Roman" panose="02020603050405020304" pitchFamily="18" charset="0"/>
                <a:ea typeface="宋体" panose="02010600030101010101" pitchFamily="2" charset="-122"/>
              </a:defRPr>
            </a:lvl1pPr>
            <a:lvl2pPr marL="742950" indent="-285750">
              <a:defRPr sz="2800" b="1">
                <a:solidFill>
                  <a:schemeClr val="tx1"/>
                </a:solidFill>
                <a:latin typeface="Times New Roman" panose="02020603050405020304" pitchFamily="18" charset="0"/>
                <a:ea typeface="宋体" panose="02010600030101010101" pitchFamily="2" charset="-122"/>
              </a:defRPr>
            </a:lvl2pPr>
            <a:lvl3pPr marL="1143000" indent="-228600">
              <a:defRPr sz="2800" b="1">
                <a:solidFill>
                  <a:schemeClr val="tx1"/>
                </a:solidFill>
                <a:latin typeface="Times New Roman" panose="02020603050405020304" pitchFamily="18" charset="0"/>
                <a:ea typeface="宋体" panose="02010600030101010101" pitchFamily="2" charset="-122"/>
              </a:defRPr>
            </a:lvl3pPr>
            <a:lvl4pPr marL="1600200" indent="-228600">
              <a:defRPr sz="2800" b="1">
                <a:solidFill>
                  <a:schemeClr val="tx1"/>
                </a:solidFill>
                <a:latin typeface="Times New Roman" panose="02020603050405020304" pitchFamily="18" charset="0"/>
                <a:ea typeface="宋体" panose="02010600030101010101" pitchFamily="2" charset="-122"/>
              </a:defRPr>
            </a:lvl4pPr>
            <a:lvl5pPr marL="2057400" indent="-22860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algn="ctr" eaLnBrk="1" hangingPunct="1">
              <a:lnSpc>
                <a:spcPct val="120000"/>
              </a:lnSpc>
              <a:buFont typeface="Wingdings" panose="05000000000000000000" pitchFamily="2" charset="2"/>
              <a:buNone/>
            </a:pPr>
            <a:r>
              <a:rPr lang="en-US" altLang="zh-CN" sz="2000" b="0">
                <a:solidFill>
                  <a:srgbClr val="4343CE"/>
                </a:solidFill>
                <a:latin typeface="微软雅黑" panose="020B0503020204020204" pitchFamily="34" charset="-122"/>
                <a:ea typeface="微软雅黑" panose="020B0503020204020204" pitchFamily="34" charset="-122"/>
                <a:sym typeface="Symbol" panose="05050102010706020507" pitchFamily="18" charset="2"/>
              </a:rPr>
              <a:t>unary operation</a:t>
            </a:r>
          </a:p>
        </p:txBody>
      </p:sp>
      <p:cxnSp>
        <p:nvCxnSpPr>
          <p:cNvPr id="13" name="直接连接符 12">
            <a:extLst>
              <a:ext uri="{FF2B5EF4-FFF2-40B4-BE49-F238E27FC236}">
                <a16:creationId xmlns:a16="http://schemas.microsoft.com/office/drawing/2014/main" id="{C208E558-CB7C-4F48-B261-838467C2CA41}"/>
              </a:ext>
            </a:extLst>
          </p:cNvPr>
          <p:cNvCxnSpPr/>
          <p:nvPr/>
        </p:nvCxnSpPr>
        <p:spPr>
          <a:xfrm>
            <a:off x="3741738" y="6235700"/>
            <a:ext cx="300037" cy="0"/>
          </a:xfrm>
          <a:prstGeom prst="line">
            <a:avLst/>
          </a:prstGeom>
          <a:ln w="57150">
            <a:solidFill>
              <a:srgbClr val="FF0000"/>
            </a:solidFill>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4" name="直接连接符 13">
            <a:extLst>
              <a:ext uri="{FF2B5EF4-FFF2-40B4-BE49-F238E27FC236}">
                <a16:creationId xmlns:a16="http://schemas.microsoft.com/office/drawing/2014/main" id="{7EB5FCA5-7503-408D-8C82-D257827DDBA9}"/>
              </a:ext>
            </a:extLst>
          </p:cNvPr>
          <p:cNvCxnSpPr/>
          <p:nvPr/>
        </p:nvCxnSpPr>
        <p:spPr>
          <a:xfrm>
            <a:off x="3643313" y="4130675"/>
            <a:ext cx="300037" cy="0"/>
          </a:xfrm>
          <a:prstGeom prst="line">
            <a:avLst/>
          </a:prstGeom>
          <a:ln w="57150">
            <a:solidFill>
              <a:srgbClr val="FF0000"/>
            </a:solidFill>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5" name="文本框 14">
            <a:extLst>
              <a:ext uri="{FF2B5EF4-FFF2-40B4-BE49-F238E27FC236}">
                <a16:creationId xmlns:a16="http://schemas.microsoft.com/office/drawing/2014/main" id="{8B78D063-1AD1-433D-A222-B376D99754C3}"/>
              </a:ext>
            </a:extLst>
          </p:cNvPr>
          <p:cNvSpPr txBox="1">
            <a:spLocks noChangeArrowheads="1"/>
          </p:cNvSpPr>
          <p:nvPr/>
        </p:nvSpPr>
        <p:spPr bwMode="auto">
          <a:xfrm>
            <a:off x="4886325" y="4743450"/>
            <a:ext cx="403225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宋体" panose="02010600030101010101" pitchFamily="2" charset="-122"/>
              </a:defRPr>
            </a:lvl1pPr>
            <a:lvl2pPr marL="742950" indent="-285750">
              <a:defRPr sz="2800" b="1">
                <a:solidFill>
                  <a:schemeClr val="tx1"/>
                </a:solidFill>
                <a:latin typeface="Times New Roman" panose="02020603050405020304" pitchFamily="18" charset="0"/>
                <a:ea typeface="宋体" panose="02010600030101010101" pitchFamily="2" charset="-122"/>
              </a:defRPr>
            </a:lvl2pPr>
            <a:lvl3pPr marL="1143000" indent="-228600">
              <a:defRPr sz="2800" b="1">
                <a:solidFill>
                  <a:schemeClr val="tx1"/>
                </a:solidFill>
                <a:latin typeface="Times New Roman" panose="02020603050405020304" pitchFamily="18" charset="0"/>
                <a:ea typeface="宋体" panose="02010600030101010101" pitchFamily="2" charset="-122"/>
              </a:defRPr>
            </a:lvl3pPr>
            <a:lvl4pPr marL="1600200" indent="-228600">
              <a:defRPr sz="2800" b="1">
                <a:solidFill>
                  <a:schemeClr val="tx1"/>
                </a:solidFill>
                <a:latin typeface="Times New Roman" panose="02020603050405020304" pitchFamily="18" charset="0"/>
                <a:ea typeface="宋体" panose="02010600030101010101" pitchFamily="2" charset="-122"/>
              </a:defRPr>
            </a:lvl4pPr>
            <a:lvl5pPr marL="2057400" indent="-22860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400">
                <a:solidFill>
                  <a:srgbClr val="FF0000"/>
                </a:solidFill>
              </a:rPr>
              <a:t>空串ε</a:t>
            </a:r>
            <a:r>
              <a:rPr lang="en-US" altLang="zh-CN" sz="2400">
                <a:solidFill>
                  <a:srgbClr val="FF0000"/>
                </a:solidFill>
              </a:rPr>
              <a:t>:</a:t>
            </a:r>
            <a:r>
              <a:rPr lang="zh-CN" altLang="en-US" sz="2400">
                <a:solidFill>
                  <a:srgbClr val="FF0000"/>
                </a:solidFill>
              </a:rPr>
              <a:t>总是 </a:t>
            </a:r>
            <a:r>
              <a:rPr lang="en-US" altLang="zh-CN" sz="2400">
                <a:solidFill>
                  <a:srgbClr val="FF0000"/>
                </a:solidFill>
              </a:rPr>
              <a:t>A*</a:t>
            </a:r>
            <a:r>
              <a:rPr lang="zh-CN" altLang="en-US" sz="2400">
                <a:solidFill>
                  <a:srgbClr val="FF0000"/>
                </a:solidFill>
              </a:rPr>
              <a:t>的一个成员</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500" fill="hold"/>
                                        <p:tgtEl>
                                          <p:spTgt spid="14"/>
                                        </p:tgtEl>
                                        <p:attrNameLst>
                                          <p:attrName>ppt_x</p:attrName>
                                        </p:attrNameLst>
                                      </p:cBhvr>
                                      <p:tavLst>
                                        <p:tav tm="0">
                                          <p:val>
                                            <p:strVal val="#ppt_x"/>
                                          </p:val>
                                        </p:tav>
                                        <p:tav tm="100000">
                                          <p:val>
                                            <p:strVal val="#ppt_x"/>
                                          </p:val>
                                        </p:tav>
                                      </p:tavLst>
                                    </p:anim>
                                    <p:anim calcmode="lin" valueType="num">
                                      <p:cBhvr additive="base">
                                        <p:cTn id="12" dur="500" fill="hold"/>
                                        <p:tgtEl>
                                          <p:spTgt spid="14"/>
                                        </p:tgtEl>
                                        <p:attrNameLst>
                                          <p:attrName>ppt_y</p:attrName>
                                        </p:attrNameLst>
                                      </p:cBhvr>
                                      <p:tavLst>
                                        <p:tav tm="0">
                                          <p:val>
                                            <p:strVal val="1+#ppt_h/2"/>
                                          </p:val>
                                        </p:tav>
                                        <p:tav tm="100000">
                                          <p:val>
                                            <p:strVal val="#ppt_y"/>
                                          </p:val>
                                        </p:tav>
                                      </p:tavLst>
                                    </p:anim>
                                  </p:childTnLst>
                                </p:cTn>
                              </p:par>
                            </p:childTnLst>
                          </p:cTn>
                        </p:par>
                        <p:par>
                          <p:cTn id="13" fill="hold" nodeType="afterGroup">
                            <p:stCondLst>
                              <p:cond delay="500"/>
                            </p:stCondLst>
                            <p:childTnLst>
                              <p:par>
                                <p:cTn id="14" presetID="2" presetClass="entr" presetSubtype="4" fill="hold" grpId="0" nodeType="afterEffect">
                                  <p:stCondLst>
                                    <p:cond delay="0"/>
                                  </p:stCondLst>
                                  <p:childTnLst>
                                    <p:set>
                                      <p:cBhvr>
                                        <p:cTn id="15" dur="1" fill="hold">
                                          <p:stCondLst>
                                            <p:cond delay="0"/>
                                          </p:stCondLst>
                                        </p:cTn>
                                        <p:tgtEl>
                                          <p:spTgt spid="15"/>
                                        </p:tgtEl>
                                        <p:attrNameLst>
                                          <p:attrName>style.visibility</p:attrName>
                                        </p:attrNameLst>
                                      </p:cBhvr>
                                      <p:to>
                                        <p:strVal val="visible"/>
                                      </p:to>
                                    </p:set>
                                    <p:anim calcmode="lin" valueType="num">
                                      <p:cBhvr additive="base">
                                        <p:cTn id="16" dur="500" fill="hold"/>
                                        <p:tgtEl>
                                          <p:spTgt spid="15"/>
                                        </p:tgtEl>
                                        <p:attrNameLst>
                                          <p:attrName>ppt_x</p:attrName>
                                        </p:attrNameLst>
                                      </p:cBhvr>
                                      <p:tavLst>
                                        <p:tav tm="0">
                                          <p:val>
                                            <p:strVal val="#ppt_x"/>
                                          </p:val>
                                        </p:tav>
                                        <p:tav tm="100000">
                                          <p:val>
                                            <p:strVal val="#ppt_x"/>
                                          </p:val>
                                        </p:tav>
                                      </p:tavLst>
                                    </p:anim>
                                    <p:anim calcmode="lin" valueType="num">
                                      <p:cBhvr additive="base">
                                        <p:cTn id="17"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4A5B22B1-D9CC-4B33-B8B5-0C081AAE5B1E}"/>
              </a:ext>
            </a:extLst>
          </p:cNvPr>
          <p:cNvSpPr>
            <a:spLocks noGrp="1" noChangeArrowheads="1"/>
          </p:cNvSpPr>
          <p:nvPr>
            <p:ph type="title"/>
          </p:nvPr>
        </p:nvSpPr>
        <p:spPr bwMode="auto">
          <a:xfrm>
            <a:off x="95250" y="-3158"/>
            <a:ext cx="8953500" cy="6207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US" altLang="zh-CN" sz="2800" dirty="0">
                <a:solidFill>
                  <a:srgbClr val="4343CE"/>
                </a:solidFill>
              </a:rPr>
              <a:t>Regular operations </a:t>
            </a:r>
            <a:r>
              <a:rPr lang="zh-CN" altLang="en-US" sz="2800" dirty="0">
                <a:solidFill>
                  <a:srgbClr val="4343CE"/>
                </a:solidFill>
                <a:ea typeface="宋体" panose="02010600030101010101" pitchFamily="2" charset="-122"/>
              </a:rPr>
              <a:t>正则运算</a:t>
            </a:r>
          </a:p>
        </p:txBody>
      </p:sp>
      <p:sp>
        <p:nvSpPr>
          <p:cNvPr id="16387" name="Text Box 3">
            <a:extLst>
              <a:ext uri="{FF2B5EF4-FFF2-40B4-BE49-F238E27FC236}">
                <a16:creationId xmlns:a16="http://schemas.microsoft.com/office/drawing/2014/main" id="{A8242FD6-90C1-4167-890A-0F5C2D4C7E61}"/>
              </a:ext>
            </a:extLst>
          </p:cNvPr>
          <p:cNvSpPr txBox="1">
            <a:spLocks noChangeArrowheads="1"/>
          </p:cNvSpPr>
          <p:nvPr/>
        </p:nvSpPr>
        <p:spPr bwMode="auto">
          <a:xfrm>
            <a:off x="150813" y="1069975"/>
            <a:ext cx="8897937" cy="4078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宋体" panose="02010600030101010101" pitchFamily="2" charset="-122"/>
              </a:defRPr>
            </a:lvl1pPr>
            <a:lvl2pPr marL="742950" indent="-285750">
              <a:defRPr sz="2800" b="1">
                <a:solidFill>
                  <a:schemeClr val="tx1"/>
                </a:solidFill>
                <a:latin typeface="Times New Roman" panose="02020603050405020304" pitchFamily="18" charset="0"/>
                <a:ea typeface="宋体" panose="02010600030101010101" pitchFamily="2" charset="-122"/>
              </a:defRPr>
            </a:lvl2pPr>
            <a:lvl3pPr marL="1143000" indent="-228600">
              <a:defRPr sz="2800" b="1">
                <a:solidFill>
                  <a:schemeClr val="tx1"/>
                </a:solidFill>
                <a:latin typeface="Times New Roman" panose="02020603050405020304" pitchFamily="18" charset="0"/>
                <a:ea typeface="宋体" panose="02010600030101010101" pitchFamily="2" charset="-122"/>
              </a:defRPr>
            </a:lvl3pPr>
            <a:lvl4pPr marL="1600200" indent="-228600">
              <a:defRPr sz="2800" b="1">
                <a:solidFill>
                  <a:schemeClr val="tx1"/>
                </a:solidFill>
                <a:latin typeface="Times New Roman" panose="02020603050405020304" pitchFamily="18" charset="0"/>
                <a:ea typeface="宋体" panose="02010600030101010101" pitchFamily="2" charset="-122"/>
              </a:defRPr>
            </a:lvl4pPr>
            <a:lvl5pPr marL="2057400" indent="-22860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lnSpc>
                <a:spcPct val="160000"/>
              </a:lnSpc>
            </a:pPr>
            <a:r>
              <a:rPr lang="zh-CN" altLang="en-US" sz="2400"/>
              <a:t>例 </a:t>
            </a:r>
            <a:r>
              <a:rPr lang="en-US" altLang="zh-CN" sz="2400"/>
              <a:t>2.11</a:t>
            </a:r>
            <a:r>
              <a:rPr lang="zh-CN" altLang="en-US" sz="2400"/>
              <a:t>：设字母表是标准的</a:t>
            </a:r>
            <a:r>
              <a:rPr lang="en-US" altLang="zh-CN" sz="2400"/>
              <a:t>26</a:t>
            </a:r>
            <a:r>
              <a:rPr lang="zh-CN" altLang="en-US" sz="2400"/>
              <a:t>个字母</a:t>
            </a:r>
            <a:r>
              <a:rPr lang="en-US" altLang="zh-CN" sz="2400"/>
              <a:t>{a,b,···,z}</a:t>
            </a:r>
            <a:r>
              <a:rPr lang="zh-CN" altLang="en-US" sz="2400"/>
              <a:t>，又设</a:t>
            </a:r>
            <a:r>
              <a:rPr lang="en-US" altLang="zh-CN" sz="2400">
                <a:sym typeface="宋体" panose="02010600030101010101" pitchFamily="2" charset="-122"/>
              </a:rPr>
              <a:t>A={good, bad}, B={boy, girl}</a:t>
            </a:r>
            <a:r>
              <a:rPr lang="zh-CN" altLang="en-US" sz="2400">
                <a:sym typeface="宋体" panose="02010600030101010101" pitchFamily="2" charset="-122"/>
              </a:rPr>
              <a:t>，则</a:t>
            </a:r>
          </a:p>
          <a:p>
            <a:pPr eaLnBrk="1" hangingPunct="1"/>
            <a:endParaRPr lang="zh-CN" altLang="en-US" sz="2400">
              <a:sym typeface="宋体" panose="02010600030101010101" pitchFamily="2" charset="-122"/>
            </a:endParaRPr>
          </a:p>
          <a:p>
            <a:pPr eaLnBrk="1" hangingPunct="1"/>
            <a:endParaRPr lang="zh-CN" altLang="en-US" sz="2400"/>
          </a:p>
          <a:p>
            <a:pPr eaLnBrk="1" hangingPunct="1">
              <a:lnSpc>
                <a:spcPct val="140000"/>
              </a:lnSpc>
              <a:buClr>
                <a:srgbClr val="FF0000"/>
              </a:buClr>
              <a:buFont typeface="Wingdings" panose="05000000000000000000" pitchFamily="2" charset="2"/>
              <a:buChar char="n"/>
            </a:pPr>
            <a:r>
              <a:rPr lang="en-US" altLang="zh-CN" sz="2400" b="0"/>
              <a:t>A∪B </a:t>
            </a:r>
            <a:r>
              <a:rPr lang="zh-CN" altLang="en-US" sz="2400" b="0"/>
              <a:t>＝ </a:t>
            </a:r>
            <a:r>
              <a:rPr lang="en-US" altLang="zh-CN" sz="2400" b="0"/>
              <a:t>{good, bad, boy, girl}</a:t>
            </a:r>
          </a:p>
          <a:p>
            <a:pPr eaLnBrk="1" hangingPunct="1">
              <a:lnSpc>
                <a:spcPct val="140000"/>
              </a:lnSpc>
              <a:buClr>
                <a:srgbClr val="FF0000"/>
              </a:buClr>
              <a:buFont typeface="Wingdings" panose="05000000000000000000" pitchFamily="2" charset="2"/>
              <a:buChar char="n"/>
            </a:pPr>
            <a:r>
              <a:rPr lang="en-US" altLang="zh-CN" sz="2400" b="0"/>
              <a:t>A</a:t>
            </a:r>
            <a:r>
              <a:rPr lang="zh-CN" altLang="en-US" sz="2400" b="0"/>
              <a:t>。</a:t>
            </a:r>
            <a:r>
              <a:rPr lang="en-US" altLang="zh-CN" sz="2400" b="0"/>
              <a:t>B  </a:t>
            </a:r>
            <a:r>
              <a:rPr lang="zh-CN" altLang="en-US" sz="2400" b="0"/>
              <a:t>＝ </a:t>
            </a:r>
            <a:r>
              <a:rPr lang="en-US" altLang="zh-CN" sz="2400" b="0"/>
              <a:t>{goodboy, goodgirl, badboy, badgirl}</a:t>
            </a:r>
          </a:p>
          <a:p>
            <a:pPr eaLnBrk="1" hangingPunct="1">
              <a:lnSpc>
                <a:spcPct val="140000"/>
              </a:lnSpc>
              <a:buClr>
                <a:srgbClr val="FF0000"/>
              </a:buClr>
              <a:buFont typeface="Wingdings" panose="05000000000000000000" pitchFamily="2" charset="2"/>
              <a:buChar char="n"/>
            </a:pPr>
            <a:r>
              <a:rPr lang="en-US" altLang="zh-CN" sz="2400" b="0"/>
              <a:t>A* </a:t>
            </a:r>
            <a:r>
              <a:rPr lang="zh-CN" altLang="en-US" sz="2400" b="0"/>
              <a:t>＝ </a:t>
            </a:r>
            <a:r>
              <a:rPr lang="en-US" altLang="zh-CN" sz="2400" b="0"/>
              <a:t>{</a:t>
            </a:r>
            <a:r>
              <a:rPr lang="el-GR" altLang="zh-CN" sz="2400" b="0"/>
              <a:t>ε</a:t>
            </a:r>
            <a:r>
              <a:rPr lang="en-US" altLang="zh-CN" sz="2400" b="0"/>
              <a:t>, good, bad, goodgood, goodbad, badgood, badbad,  	goodgoodgood, goodgoodbad, goodbadgood,goodbadbad, ···}</a:t>
            </a:r>
          </a:p>
        </p:txBody>
      </p:sp>
    </p:spTree>
  </p:cSld>
  <p:clrMapOvr>
    <a:masterClrMapping/>
  </p:clrMapOvr>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a:extLst>
              <a:ext uri="{FF2B5EF4-FFF2-40B4-BE49-F238E27FC236}">
                <a16:creationId xmlns:a16="http://schemas.microsoft.com/office/drawing/2014/main" id="{37B8CD7A-26B9-4EF0-8B30-F16407A04438}"/>
              </a:ext>
            </a:extLst>
          </p:cNvPr>
          <p:cNvSpPr>
            <a:spLocks noGrp="1" noChangeArrowheads="1"/>
          </p:cNvSpPr>
          <p:nvPr>
            <p:ph type="title"/>
          </p:nvPr>
        </p:nvSpPr>
        <p:spPr bwMode="auto">
          <a:xfrm>
            <a:off x="123001" y="-42862"/>
            <a:ext cx="8953500" cy="6207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zh-CN" altLang="en-US" sz="2800" dirty="0">
                <a:solidFill>
                  <a:srgbClr val="4343CE"/>
                </a:solidFill>
                <a:ea typeface="宋体" panose="02010600030101010101" pitchFamily="2" charset="-122"/>
              </a:rPr>
              <a:t>正则运算下的封闭性</a:t>
            </a:r>
          </a:p>
        </p:txBody>
      </p:sp>
      <p:sp>
        <p:nvSpPr>
          <p:cNvPr id="18435" name="Text Box 3">
            <a:extLst>
              <a:ext uri="{FF2B5EF4-FFF2-40B4-BE49-F238E27FC236}">
                <a16:creationId xmlns:a16="http://schemas.microsoft.com/office/drawing/2014/main" id="{0E298965-4241-4E00-8B9A-A07BF6CEB9E7}"/>
              </a:ext>
            </a:extLst>
          </p:cNvPr>
          <p:cNvSpPr txBox="1">
            <a:spLocks noChangeArrowheads="1"/>
          </p:cNvSpPr>
          <p:nvPr/>
        </p:nvSpPr>
        <p:spPr bwMode="auto">
          <a:xfrm>
            <a:off x="211138" y="930275"/>
            <a:ext cx="8897937" cy="1519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宋体" panose="02010600030101010101" pitchFamily="2" charset="-122"/>
              </a:defRPr>
            </a:lvl1pPr>
            <a:lvl2pPr marL="742950" indent="-285750">
              <a:defRPr sz="2800" b="1">
                <a:solidFill>
                  <a:schemeClr val="tx1"/>
                </a:solidFill>
                <a:latin typeface="Times New Roman" panose="02020603050405020304" pitchFamily="18" charset="0"/>
                <a:ea typeface="宋体" panose="02010600030101010101" pitchFamily="2" charset="-122"/>
              </a:defRPr>
            </a:lvl2pPr>
            <a:lvl3pPr marL="1143000" indent="-228600">
              <a:defRPr sz="2800" b="1">
                <a:solidFill>
                  <a:schemeClr val="tx1"/>
                </a:solidFill>
                <a:latin typeface="Times New Roman" panose="02020603050405020304" pitchFamily="18" charset="0"/>
                <a:ea typeface="宋体" panose="02010600030101010101" pitchFamily="2" charset="-122"/>
              </a:defRPr>
            </a:lvl3pPr>
            <a:lvl4pPr marL="1600200" indent="-228600">
              <a:defRPr sz="2800" b="1">
                <a:solidFill>
                  <a:schemeClr val="tx1"/>
                </a:solidFill>
                <a:latin typeface="Times New Roman" panose="02020603050405020304" pitchFamily="18" charset="0"/>
                <a:ea typeface="宋体" panose="02010600030101010101" pitchFamily="2" charset="-122"/>
              </a:defRPr>
            </a:lvl4pPr>
            <a:lvl5pPr marL="2057400" indent="-22860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lnSpc>
                <a:spcPct val="160000"/>
              </a:lnSpc>
            </a:pPr>
            <a:r>
              <a:rPr lang="zh-CN" altLang="en-US" sz="2000"/>
              <a:t>封闭（</a:t>
            </a:r>
            <a:r>
              <a:rPr lang="en-US" altLang="zh-CN" sz="2000"/>
              <a:t>closed</a:t>
            </a:r>
            <a:r>
              <a:rPr lang="zh-CN" altLang="en-US" sz="2000"/>
              <a:t>）： </a:t>
            </a:r>
            <a:r>
              <a:rPr lang="zh-CN" altLang="en-US" sz="2000" b="0"/>
              <a:t>一般的如果把某种运算应用于一个对象集合的成员得到的对象仍在这个集合中，则称这个对象集合在该运算下封闭。</a:t>
            </a:r>
            <a:endParaRPr lang="zh-CN" altLang="en-US" sz="2400"/>
          </a:p>
          <a:p>
            <a:pPr lvl="1" eaLnBrk="1" hangingPunct="1">
              <a:lnSpc>
                <a:spcPct val="160000"/>
              </a:lnSpc>
              <a:buFont typeface="Wingdings" panose="05000000000000000000" pitchFamily="2" charset="2"/>
              <a:buChar char="u"/>
            </a:pPr>
            <a:r>
              <a:rPr lang="zh-CN" altLang="en-US" sz="1800" b="0">
                <a:sym typeface="宋体" panose="02010600030101010101" pitchFamily="2" charset="-122"/>
              </a:rPr>
              <a:t>例：正整数</a:t>
            </a:r>
            <a:r>
              <a:rPr lang="en-US" altLang="zh-CN" sz="1800" b="0">
                <a:sym typeface="宋体" panose="02010600030101010101" pitchFamily="2" charset="-122"/>
              </a:rPr>
              <a:t>{1, 2, 3, ···}</a:t>
            </a:r>
            <a:r>
              <a:rPr lang="zh-CN" altLang="en-US" sz="1800" b="0">
                <a:sym typeface="宋体" panose="02010600030101010101" pitchFamily="2" charset="-122"/>
              </a:rPr>
              <a:t>在乘运算下封闭，在除运算下不封闭</a:t>
            </a:r>
          </a:p>
        </p:txBody>
      </p:sp>
      <p:sp>
        <p:nvSpPr>
          <p:cNvPr id="18436" name="Text Box 3">
            <a:extLst>
              <a:ext uri="{FF2B5EF4-FFF2-40B4-BE49-F238E27FC236}">
                <a16:creationId xmlns:a16="http://schemas.microsoft.com/office/drawing/2014/main" id="{C39687BD-3A7C-4BAA-B6B8-0F76BE395B91}"/>
              </a:ext>
            </a:extLst>
          </p:cNvPr>
          <p:cNvSpPr txBox="1">
            <a:spLocks noChangeArrowheads="1"/>
          </p:cNvSpPr>
          <p:nvPr/>
        </p:nvSpPr>
        <p:spPr bwMode="auto">
          <a:xfrm>
            <a:off x="211138" y="4513263"/>
            <a:ext cx="8897937" cy="1614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sz="2800" b="1">
                <a:solidFill>
                  <a:schemeClr val="tx1"/>
                </a:solidFill>
                <a:latin typeface="Times New Roman" panose="02020603050405020304" pitchFamily="18" charset="0"/>
                <a:ea typeface="宋体" panose="02010600030101010101" pitchFamily="2" charset="-122"/>
              </a:defRPr>
            </a:lvl1pPr>
            <a:lvl2pPr marL="742950" indent="-285750">
              <a:defRPr sz="2800" b="1">
                <a:solidFill>
                  <a:schemeClr val="tx1"/>
                </a:solidFill>
                <a:latin typeface="Times New Roman" panose="02020603050405020304" pitchFamily="18" charset="0"/>
                <a:ea typeface="宋体" panose="02010600030101010101" pitchFamily="2" charset="-122"/>
              </a:defRPr>
            </a:lvl2pPr>
            <a:lvl3pPr marL="1143000" indent="-228600">
              <a:defRPr sz="2800" b="1">
                <a:solidFill>
                  <a:schemeClr val="tx1"/>
                </a:solidFill>
                <a:latin typeface="Times New Roman" panose="02020603050405020304" pitchFamily="18" charset="0"/>
                <a:ea typeface="宋体" panose="02010600030101010101" pitchFamily="2" charset="-122"/>
              </a:defRPr>
            </a:lvl3pPr>
            <a:lvl4pPr marL="1600200" indent="-228600">
              <a:defRPr sz="2800" b="1">
                <a:solidFill>
                  <a:schemeClr val="tx1"/>
                </a:solidFill>
                <a:latin typeface="Times New Roman" panose="02020603050405020304" pitchFamily="18" charset="0"/>
                <a:ea typeface="宋体" panose="02010600030101010101" pitchFamily="2" charset="-122"/>
              </a:defRPr>
            </a:lvl4pPr>
            <a:lvl5pPr marL="2057400" indent="-22860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lnSpc>
                <a:spcPct val="150000"/>
              </a:lnSpc>
              <a:buClr>
                <a:srgbClr val="FF0000"/>
              </a:buClr>
              <a:buFont typeface="Wingdings" panose="05000000000000000000" pitchFamily="2" charset="2"/>
              <a:buChar char="p"/>
            </a:pPr>
            <a:r>
              <a:rPr lang="zh-CN" altLang="en-US" sz="2200"/>
              <a:t>定理</a:t>
            </a:r>
            <a:r>
              <a:rPr lang="en-US" altLang="zh-CN" sz="2200"/>
              <a:t>2.12&amp;</a:t>
            </a:r>
            <a:r>
              <a:rPr lang="zh-CN" altLang="en-US" sz="2200"/>
              <a:t>定理</a:t>
            </a:r>
            <a:r>
              <a:rPr lang="en-US" altLang="zh-CN" sz="2200"/>
              <a:t>2.22</a:t>
            </a:r>
            <a:r>
              <a:rPr lang="zh-CN" altLang="en-US" sz="2200"/>
              <a:t>： </a:t>
            </a:r>
            <a:r>
              <a:rPr lang="zh-CN" altLang="en-US" sz="2200" b="0"/>
              <a:t>正则语言类在并</a:t>
            </a:r>
            <a:r>
              <a:rPr lang="zh-CN" altLang="en-US" sz="2200" b="0">
                <a:sym typeface="宋体" panose="02010600030101010101" pitchFamily="2" charset="-122"/>
              </a:rPr>
              <a:t>运算下</a:t>
            </a:r>
            <a:r>
              <a:rPr lang="zh-CN" altLang="en-US" sz="2200" b="0"/>
              <a:t>封闭。</a:t>
            </a:r>
          </a:p>
          <a:p>
            <a:pPr eaLnBrk="1" hangingPunct="1">
              <a:lnSpc>
                <a:spcPct val="150000"/>
              </a:lnSpc>
              <a:buClr>
                <a:srgbClr val="FF0000"/>
              </a:buClr>
              <a:buFont typeface="Wingdings" panose="05000000000000000000" pitchFamily="2" charset="2"/>
              <a:buChar char="p"/>
            </a:pPr>
            <a:r>
              <a:rPr lang="zh-CN" altLang="en-US" sz="2200"/>
              <a:t>定理</a:t>
            </a:r>
            <a:r>
              <a:rPr lang="en-US" altLang="zh-CN" sz="2200"/>
              <a:t>2.13&amp;</a:t>
            </a:r>
            <a:r>
              <a:rPr lang="zh-CN" altLang="en-US" sz="2200"/>
              <a:t>定理</a:t>
            </a:r>
            <a:r>
              <a:rPr lang="en-US" altLang="zh-CN" sz="2200"/>
              <a:t>2.23</a:t>
            </a:r>
            <a:r>
              <a:rPr lang="zh-CN" altLang="en-US" sz="2200"/>
              <a:t>： </a:t>
            </a:r>
            <a:r>
              <a:rPr lang="zh-CN" altLang="en-US" sz="2200" b="0"/>
              <a:t>正则语言类在连结</a:t>
            </a:r>
            <a:r>
              <a:rPr lang="zh-CN" altLang="en-US" sz="2200" b="0">
                <a:sym typeface="宋体" panose="02010600030101010101" pitchFamily="2" charset="-122"/>
              </a:rPr>
              <a:t>运算下</a:t>
            </a:r>
            <a:r>
              <a:rPr lang="zh-CN" altLang="en-US" sz="2200" b="0"/>
              <a:t>封闭。</a:t>
            </a:r>
          </a:p>
          <a:p>
            <a:pPr eaLnBrk="1" hangingPunct="1">
              <a:lnSpc>
                <a:spcPct val="150000"/>
              </a:lnSpc>
              <a:buClr>
                <a:srgbClr val="FF0000"/>
              </a:buClr>
              <a:buFont typeface="Wingdings" panose="05000000000000000000" pitchFamily="2" charset="2"/>
              <a:buChar char="p"/>
            </a:pPr>
            <a:r>
              <a:rPr lang="zh-CN" altLang="en-US" sz="2200">
                <a:sym typeface="宋体" panose="02010600030101010101" pitchFamily="2" charset="-122"/>
              </a:rPr>
              <a:t>定理</a:t>
            </a:r>
            <a:r>
              <a:rPr lang="en-US" altLang="zh-CN" sz="2200">
                <a:sym typeface="宋体" panose="02010600030101010101" pitchFamily="2" charset="-122"/>
              </a:rPr>
              <a:t>2.24</a:t>
            </a:r>
            <a:r>
              <a:rPr lang="zh-CN" altLang="en-US" sz="2200">
                <a:sym typeface="宋体" panose="02010600030101010101" pitchFamily="2" charset="-122"/>
              </a:rPr>
              <a:t>： </a:t>
            </a:r>
            <a:r>
              <a:rPr lang="zh-CN" altLang="en-US" sz="2200" b="0">
                <a:sym typeface="宋体" panose="02010600030101010101" pitchFamily="2" charset="-122"/>
              </a:rPr>
              <a:t>正则语言类在星号运算下封闭。</a:t>
            </a:r>
          </a:p>
        </p:txBody>
      </p:sp>
      <p:sp>
        <p:nvSpPr>
          <p:cNvPr id="18437" name="Text Box 3">
            <a:extLst>
              <a:ext uri="{FF2B5EF4-FFF2-40B4-BE49-F238E27FC236}">
                <a16:creationId xmlns:a16="http://schemas.microsoft.com/office/drawing/2014/main" id="{D92DE402-DF40-4F1C-8208-116604A2524C}"/>
              </a:ext>
            </a:extLst>
          </p:cNvPr>
          <p:cNvSpPr txBox="1">
            <a:spLocks noChangeArrowheads="1"/>
          </p:cNvSpPr>
          <p:nvPr/>
        </p:nvSpPr>
        <p:spPr bwMode="auto">
          <a:xfrm>
            <a:off x="211138" y="2517775"/>
            <a:ext cx="8777287" cy="191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sz="2800" b="1">
                <a:solidFill>
                  <a:schemeClr val="tx1"/>
                </a:solidFill>
                <a:latin typeface="Times New Roman" panose="02020603050405020304" pitchFamily="18" charset="0"/>
                <a:ea typeface="宋体" panose="02010600030101010101" pitchFamily="2" charset="-122"/>
              </a:defRPr>
            </a:lvl1pPr>
            <a:lvl2pPr marL="742950" indent="-285750">
              <a:defRPr sz="2800" b="1">
                <a:solidFill>
                  <a:schemeClr val="tx1"/>
                </a:solidFill>
                <a:latin typeface="Times New Roman" panose="02020603050405020304" pitchFamily="18" charset="0"/>
                <a:ea typeface="宋体" panose="02010600030101010101" pitchFamily="2" charset="-122"/>
              </a:defRPr>
            </a:lvl2pPr>
            <a:lvl3pPr marL="1143000" indent="-228600">
              <a:defRPr sz="2800" b="1">
                <a:solidFill>
                  <a:schemeClr val="tx1"/>
                </a:solidFill>
                <a:latin typeface="Times New Roman" panose="02020603050405020304" pitchFamily="18" charset="0"/>
                <a:ea typeface="宋体" panose="02010600030101010101" pitchFamily="2" charset="-122"/>
              </a:defRPr>
            </a:lvl3pPr>
            <a:lvl4pPr marL="1600200" indent="-228600">
              <a:defRPr sz="2800" b="1">
                <a:solidFill>
                  <a:schemeClr val="tx1"/>
                </a:solidFill>
                <a:latin typeface="Times New Roman" panose="02020603050405020304" pitchFamily="18" charset="0"/>
                <a:ea typeface="宋体" panose="02010600030101010101" pitchFamily="2" charset="-122"/>
              </a:defRPr>
            </a:lvl4pPr>
            <a:lvl5pPr marL="2057400" indent="-22860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lnSpc>
                <a:spcPct val="130000"/>
              </a:lnSpc>
              <a:buClr>
                <a:srgbClr val="4343CE"/>
              </a:buClr>
              <a:buFont typeface="Wingdings" panose="05000000000000000000" pitchFamily="2" charset="2"/>
              <a:buChar char="p"/>
            </a:pPr>
            <a:r>
              <a:rPr lang="en-US" altLang="zh-CN" sz="2200"/>
              <a:t>Theorem1.12&amp;Theorem2.22: </a:t>
            </a:r>
            <a:r>
              <a:rPr lang="en-US" altLang="zh-CN" sz="1800" b="0"/>
              <a:t>The class of regular languages is closed under the union operation.</a:t>
            </a:r>
            <a:endParaRPr lang="zh-CN" altLang="en-US" sz="2400" b="0"/>
          </a:p>
          <a:p>
            <a:pPr eaLnBrk="1" hangingPunct="1">
              <a:lnSpc>
                <a:spcPct val="90000"/>
              </a:lnSpc>
              <a:buClr>
                <a:srgbClr val="4343CE"/>
              </a:buClr>
              <a:buFont typeface="Wingdings" panose="05000000000000000000" pitchFamily="2" charset="2"/>
              <a:buChar char="p"/>
            </a:pPr>
            <a:r>
              <a:rPr lang="en-US" altLang="zh-CN" sz="2200"/>
              <a:t>Theorem1.13&amp;Theorem2.23:</a:t>
            </a:r>
            <a:r>
              <a:rPr lang="zh-CN" altLang="en-US" sz="2400">
                <a:sym typeface="宋体" panose="02010600030101010101" pitchFamily="2" charset="-122"/>
              </a:rPr>
              <a:t> </a:t>
            </a:r>
            <a:r>
              <a:rPr lang="en-US" altLang="zh-CN" sz="1800" b="0"/>
              <a:t>The class of regular languages is closed under the concatenation operation.</a:t>
            </a:r>
            <a:endParaRPr lang="zh-CN" altLang="en-US" sz="1800" b="0"/>
          </a:p>
          <a:p>
            <a:pPr eaLnBrk="1" hangingPunct="1">
              <a:lnSpc>
                <a:spcPct val="130000"/>
              </a:lnSpc>
              <a:buClr>
                <a:srgbClr val="4343CE"/>
              </a:buClr>
              <a:buFont typeface="Wingdings" panose="05000000000000000000" pitchFamily="2" charset="2"/>
              <a:buChar char="p"/>
            </a:pPr>
            <a:r>
              <a:rPr lang="en-US" altLang="zh-CN" sz="2200">
                <a:sym typeface="宋体" panose="02010600030101010101" pitchFamily="2" charset="-122"/>
              </a:rPr>
              <a:t>Theorem1.24 :</a:t>
            </a:r>
            <a:r>
              <a:rPr lang="zh-CN" altLang="en-US" sz="2200">
                <a:sym typeface="宋体" panose="02010600030101010101" pitchFamily="2" charset="-122"/>
              </a:rPr>
              <a:t> </a:t>
            </a:r>
            <a:r>
              <a:rPr lang="en-US" altLang="zh-CN" sz="1800" b="0">
                <a:sym typeface="宋体" panose="02010600030101010101" pitchFamily="2" charset="-122"/>
              </a:rPr>
              <a:t>The class of regular languages is closed under the star operation.</a:t>
            </a:r>
          </a:p>
        </p:txBody>
      </p:sp>
    </p:spTree>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3">
            <a:extLst>
              <a:ext uri="{FF2B5EF4-FFF2-40B4-BE49-F238E27FC236}">
                <a16:creationId xmlns:a16="http://schemas.microsoft.com/office/drawing/2014/main" id="{1F0C770A-51CA-4398-855B-747F536C3152}"/>
              </a:ext>
            </a:extLst>
          </p:cNvPr>
          <p:cNvSpPr>
            <a:spLocks noChangeArrowheads="1"/>
          </p:cNvSpPr>
          <p:nvPr/>
        </p:nvSpPr>
        <p:spPr bwMode="auto">
          <a:xfrm>
            <a:off x="76200" y="625475"/>
            <a:ext cx="9213850" cy="1198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宋体" panose="02010600030101010101" pitchFamily="2" charset="-122"/>
              </a:defRPr>
            </a:lvl1pPr>
            <a:lvl2pPr marL="742950" indent="-285750">
              <a:defRPr sz="2800" b="1">
                <a:solidFill>
                  <a:schemeClr val="tx1"/>
                </a:solidFill>
                <a:latin typeface="Times New Roman" panose="02020603050405020304" pitchFamily="18" charset="0"/>
                <a:ea typeface="宋体" panose="02010600030101010101" pitchFamily="2" charset="-122"/>
              </a:defRPr>
            </a:lvl2pPr>
            <a:lvl3pPr marL="1143000" indent="-228600">
              <a:defRPr sz="2800" b="1">
                <a:solidFill>
                  <a:schemeClr val="tx1"/>
                </a:solidFill>
                <a:latin typeface="Times New Roman" panose="02020603050405020304" pitchFamily="18" charset="0"/>
                <a:ea typeface="宋体" panose="02010600030101010101" pitchFamily="2" charset="-122"/>
              </a:defRPr>
            </a:lvl3pPr>
            <a:lvl4pPr marL="1600200" indent="-228600">
              <a:defRPr sz="2800" b="1">
                <a:solidFill>
                  <a:schemeClr val="tx1"/>
                </a:solidFill>
                <a:latin typeface="Times New Roman" panose="02020603050405020304" pitchFamily="18" charset="0"/>
                <a:ea typeface="宋体" panose="02010600030101010101" pitchFamily="2" charset="-122"/>
              </a:defRPr>
            </a:lvl4pPr>
            <a:lvl5pPr marL="2057400" indent="-22860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lnSpc>
                <a:spcPct val="150000"/>
              </a:lnSpc>
              <a:buClr>
                <a:srgbClr val="FF0000"/>
              </a:buClr>
              <a:buFont typeface="Wingdings" panose="05000000000000000000" pitchFamily="2" charset="2"/>
              <a:buNone/>
            </a:pPr>
            <a:r>
              <a:rPr lang="en-US" altLang="zh-CN" sz="2400">
                <a:sym typeface="宋体" panose="02010600030101010101" pitchFamily="2" charset="-122"/>
              </a:rPr>
              <a:t>N</a:t>
            </a:r>
            <a:r>
              <a:rPr lang="en-US" altLang="zh-CN" sz="2400" baseline="-25000">
                <a:sym typeface="宋体" panose="02010600030101010101" pitchFamily="2" charset="-122"/>
              </a:rPr>
              <a:t>1</a:t>
            </a:r>
            <a:r>
              <a:rPr lang="en-US" altLang="zh-CN" sz="2400">
                <a:sym typeface="宋体" panose="02010600030101010101" pitchFamily="2" charset="-122"/>
              </a:rPr>
              <a:t>=(Q</a:t>
            </a:r>
            <a:r>
              <a:rPr lang="en-US" altLang="zh-CN" sz="2400" baseline="-25000">
                <a:sym typeface="宋体" panose="02010600030101010101" pitchFamily="2" charset="-122"/>
              </a:rPr>
              <a:t>1</a:t>
            </a:r>
            <a:r>
              <a:rPr lang="en-US" altLang="zh-CN" sz="2400">
                <a:sym typeface="宋体" panose="02010600030101010101" pitchFamily="2" charset="-122"/>
              </a:rPr>
              <a:t>, </a:t>
            </a:r>
            <a:r>
              <a:rPr lang="en-US" altLang="zh-CN" sz="2400">
                <a:sym typeface="Symbol" panose="05050102010706020507" pitchFamily="18" charset="2"/>
              </a:rPr>
              <a:t>, </a:t>
            </a:r>
            <a:r>
              <a:rPr lang="en-US" altLang="zh-CN" sz="2400" baseline="-25000">
                <a:sym typeface="Symbol" panose="05050102010706020507" pitchFamily="18" charset="2"/>
              </a:rPr>
              <a:t>1</a:t>
            </a:r>
            <a:r>
              <a:rPr lang="en-US" altLang="zh-CN" sz="2400">
                <a:sym typeface="宋体" panose="02010600030101010101" pitchFamily="2" charset="-122"/>
              </a:rPr>
              <a:t>, q</a:t>
            </a:r>
            <a:r>
              <a:rPr lang="en-US" altLang="zh-CN" sz="2400" baseline="-25000">
                <a:sym typeface="宋体" panose="02010600030101010101" pitchFamily="2" charset="-122"/>
              </a:rPr>
              <a:t>1</a:t>
            </a:r>
            <a:r>
              <a:rPr lang="en-US" altLang="zh-CN" sz="2400">
                <a:sym typeface="宋体" panose="02010600030101010101" pitchFamily="2" charset="-122"/>
              </a:rPr>
              <a:t>, F</a:t>
            </a:r>
            <a:r>
              <a:rPr lang="en-US" altLang="zh-CN" sz="2400" baseline="-25000">
                <a:sym typeface="宋体" panose="02010600030101010101" pitchFamily="2" charset="-122"/>
              </a:rPr>
              <a:t>1</a:t>
            </a:r>
            <a:r>
              <a:rPr lang="en-US" altLang="zh-CN" sz="2400">
                <a:sym typeface="宋体" panose="02010600030101010101" pitchFamily="2" charset="-122"/>
              </a:rPr>
              <a:t>)</a:t>
            </a:r>
            <a:r>
              <a:rPr lang="zh-CN" altLang="en-US" sz="2400">
                <a:sym typeface="宋体" panose="02010600030101010101" pitchFamily="2" charset="-122"/>
              </a:rPr>
              <a:t>识别</a:t>
            </a:r>
            <a:r>
              <a:rPr lang="en-US" altLang="zh-CN" sz="2400">
                <a:sym typeface="宋体" panose="02010600030101010101" pitchFamily="2" charset="-122"/>
              </a:rPr>
              <a:t>, N</a:t>
            </a:r>
            <a:r>
              <a:rPr lang="en-US" altLang="zh-CN" sz="2400" baseline="-25000">
                <a:sym typeface="宋体" panose="02010600030101010101" pitchFamily="2" charset="-122"/>
              </a:rPr>
              <a:t>2</a:t>
            </a:r>
            <a:r>
              <a:rPr lang="en-US" altLang="zh-CN" sz="2400">
                <a:sym typeface="宋体" panose="02010600030101010101" pitchFamily="2" charset="-122"/>
              </a:rPr>
              <a:t>=(Q</a:t>
            </a:r>
            <a:r>
              <a:rPr lang="en-US" altLang="zh-CN" sz="2400" baseline="-25000">
                <a:sym typeface="宋体" panose="02010600030101010101" pitchFamily="2" charset="-122"/>
              </a:rPr>
              <a:t>2</a:t>
            </a:r>
            <a:r>
              <a:rPr lang="en-US" altLang="zh-CN" sz="2400">
                <a:sym typeface="宋体" panose="02010600030101010101" pitchFamily="2" charset="-122"/>
              </a:rPr>
              <a:t>, </a:t>
            </a:r>
            <a:r>
              <a:rPr lang="en-US" altLang="zh-CN" sz="2400">
                <a:sym typeface="Symbol" panose="05050102010706020507" pitchFamily="18" charset="2"/>
              </a:rPr>
              <a:t>, </a:t>
            </a:r>
            <a:r>
              <a:rPr lang="en-US" altLang="zh-CN" sz="2400" baseline="-25000">
                <a:sym typeface="Symbol" panose="05050102010706020507" pitchFamily="18" charset="2"/>
              </a:rPr>
              <a:t>2</a:t>
            </a:r>
            <a:r>
              <a:rPr lang="en-US" altLang="zh-CN" sz="2400">
                <a:sym typeface="宋体" panose="02010600030101010101" pitchFamily="2" charset="-122"/>
              </a:rPr>
              <a:t>, q</a:t>
            </a:r>
            <a:r>
              <a:rPr lang="en-US" altLang="zh-CN" sz="2400" baseline="-25000">
                <a:sym typeface="宋体" panose="02010600030101010101" pitchFamily="2" charset="-122"/>
              </a:rPr>
              <a:t>2</a:t>
            </a:r>
            <a:r>
              <a:rPr lang="en-US" altLang="zh-CN" sz="2400">
                <a:sym typeface="宋体" panose="02010600030101010101" pitchFamily="2" charset="-122"/>
              </a:rPr>
              <a:t>, F</a:t>
            </a:r>
            <a:r>
              <a:rPr lang="en-US" altLang="zh-CN" sz="2400" baseline="-25000">
                <a:sym typeface="宋体" panose="02010600030101010101" pitchFamily="2" charset="-122"/>
              </a:rPr>
              <a:t>2</a:t>
            </a:r>
            <a:r>
              <a:rPr lang="en-US" altLang="zh-CN" sz="2400">
                <a:sym typeface="宋体" panose="02010600030101010101" pitchFamily="2" charset="-122"/>
              </a:rPr>
              <a:t>)</a:t>
            </a:r>
            <a:r>
              <a:rPr lang="zh-CN" altLang="en-US" sz="2400">
                <a:sym typeface="宋体" panose="02010600030101010101" pitchFamily="2" charset="-122"/>
              </a:rPr>
              <a:t>识别，</a:t>
            </a:r>
            <a:r>
              <a:rPr lang="zh-CN" altLang="en-US" sz="2400"/>
              <a:t>构造识别 </a:t>
            </a:r>
            <a:r>
              <a:rPr lang="en-US" altLang="zh-CN" sz="2400"/>
              <a:t>A</a:t>
            </a:r>
            <a:r>
              <a:rPr lang="en-US" altLang="zh-CN" sz="2400" baseline="-25000"/>
              <a:t>1</a:t>
            </a:r>
            <a:r>
              <a:rPr lang="en-US" altLang="zh-CN" sz="2400"/>
              <a:t>∪A</a:t>
            </a:r>
            <a:r>
              <a:rPr lang="en-US" altLang="zh-CN" sz="2400" baseline="-25000"/>
              <a:t>2</a:t>
            </a:r>
            <a:r>
              <a:rPr lang="en-US" altLang="zh-CN" sz="2400"/>
              <a:t> </a:t>
            </a:r>
            <a:r>
              <a:rPr lang="zh-CN" altLang="en-US" sz="2400"/>
              <a:t>的 </a:t>
            </a:r>
            <a:r>
              <a:rPr lang="en-US" altLang="zh-CN" sz="2400"/>
              <a:t>N = (Q, </a:t>
            </a:r>
            <a:r>
              <a:rPr lang="en-US" altLang="zh-CN" sz="2400">
                <a:sym typeface="Symbol" panose="05050102010706020507" pitchFamily="18" charset="2"/>
              </a:rPr>
              <a:t>, </a:t>
            </a:r>
            <a:r>
              <a:rPr lang="en-US" altLang="zh-CN" sz="2400"/>
              <a:t>, q</a:t>
            </a:r>
            <a:r>
              <a:rPr lang="en-US" altLang="zh-CN" sz="2400" baseline="-25000"/>
              <a:t>0</a:t>
            </a:r>
            <a:r>
              <a:rPr lang="en-US" altLang="zh-CN" sz="2400"/>
              <a:t>, F)</a:t>
            </a:r>
            <a:r>
              <a:rPr lang="zh-CN" altLang="en-US" sz="2400"/>
              <a:t>。</a:t>
            </a:r>
          </a:p>
        </p:txBody>
      </p:sp>
      <p:pic>
        <p:nvPicPr>
          <p:cNvPr id="25603" name="Picture 4">
            <a:extLst>
              <a:ext uri="{FF2B5EF4-FFF2-40B4-BE49-F238E27FC236}">
                <a16:creationId xmlns:a16="http://schemas.microsoft.com/office/drawing/2014/main" id="{7B8BA9C9-3563-432B-A46E-02974F813C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5775" y="2298700"/>
            <a:ext cx="1404938" cy="178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4" name="Text Box 5">
            <a:extLst>
              <a:ext uri="{FF2B5EF4-FFF2-40B4-BE49-F238E27FC236}">
                <a16:creationId xmlns:a16="http://schemas.microsoft.com/office/drawing/2014/main" id="{4D300E07-5B2C-4EF9-BB6D-00AA1FDAA840}"/>
              </a:ext>
            </a:extLst>
          </p:cNvPr>
          <p:cNvSpPr txBox="1">
            <a:spLocks noChangeArrowheads="1"/>
          </p:cNvSpPr>
          <p:nvPr/>
        </p:nvSpPr>
        <p:spPr bwMode="auto">
          <a:xfrm>
            <a:off x="71438" y="2298700"/>
            <a:ext cx="630237"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宋体" panose="02010600030101010101" pitchFamily="2" charset="-122"/>
              </a:defRPr>
            </a:lvl1pPr>
            <a:lvl2pPr marL="742950" indent="-285750">
              <a:defRPr sz="2800" b="1">
                <a:solidFill>
                  <a:schemeClr val="tx1"/>
                </a:solidFill>
                <a:latin typeface="Times New Roman" panose="02020603050405020304" pitchFamily="18" charset="0"/>
                <a:ea typeface="宋体" panose="02010600030101010101" pitchFamily="2" charset="-122"/>
              </a:defRPr>
            </a:lvl2pPr>
            <a:lvl3pPr marL="1143000" indent="-228600">
              <a:defRPr sz="2800" b="1">
                <a:solidFill>
                  <a:schemeClr val="tx1"/>
                </a:solidFill>
                <a:latin typeface="Times New Roman" panose="02020603050405020304" pitchFamily="18" charset="0"/>
                <a:ea typeface="宋体" panose="02010600030101010101" pitchFamily="2" charset="-122"/>
              </a:defRPr>
            </a:lvl3pPr>
            <a:lvl4pPr marL="1600200" indent="-228600">
              <a:defRPr sz="2800" b="1">
                <a:solidFill>
                  <a:schemeClr val="tx1"/>
                </a:solidFill>
                <a:latin typeface="Times New Roman" panose="02020603050405020304" pitchFamily="18" charset="0"/>
                <a:ea typeface="宋体" panose="02010600030101010101" pitchFamily="2" charset="-122"/>
              </a:defRPr>
            </a:lvl4pPr>
            <a:lvl5pPr marL="2057400" indent="-22860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400" b="0"/>
              <a:t>N</a:t>
            </a:r>
            <a:r>
              <a:rPr lang="en-US" altLang="zh-CN" sz="2400" b="0" baseline="-25000"/>
              <a:t>1</a:t>
            </a:r>
          </a:p>
        </p:txBody>
      </p:sp>
      <p:sp>
        <p:nvSpPr>
          <p:cNvPr id="25605" name="Text Box 6">
            <a:extLst>
              <a:ext uri="{FF2B5EF4-FFF2-40B4-BE49-F238E27FC236}">
                <a16:creationId xmlns:a16="http://schemas.microsoft.com/office/drawing/2014/main" id="{5028AED2-D524-4B74-9BA2-BC316253D932}"/>
              </a:ext>
            </a:extLst>
          </p:cNvPr>
          <p:cNvSpPr txBox="1">
            <a:spLocks noChangeArrowheads="1"/>
          </p:cNvSpPr>
          <p:nvPr/>
        </p:nvSpPr>
        <p:spPr bwMode="auto">
          <a:xfrm>
            <a:off x="71438" y="4578350"/>
            <a:ext cx="630237"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宋体" panose="02010600030101010101" pitchFamily="2" charset="-122"/>
              </a:defRPr>
            </a:lvl1pPr>
            <a:lvl2pPr marL="742950" indent="-285750">
              <a:defRPr sz="2800" b="1">
                <a:solidFill>
                  <a:schemeClr val="tx1"/>
                </a:solidFill>
                <a:latin typeface="Times New Roman" panose="02020603050405020304" pitchFamily="18" charset="0"/>
                <a:ea typeface="宋体" panose="02010600030101010101" pitchFamily="2" charset="-122"/>
              </a:defRPr>
            </a:lvl2pPr>
            <a:lvl3pPr marL="1143000" indent="-228600">
              <a:defRPr sz="2800" b="1">
                <a:solidFill>
                  <a:schemeClr val="tx1"/>
                </a:solidFill>
                <a:latin typeface="Times New Roman" panose="02020603050405020304" pitchFamily="18" charset="0"/>
                <a:ea typeface="宋体" panose="02010600030101010101" pitchFamily="2" charset="-122"/>
              </a:defRPr>
            </a:lvl3pPr>
            <a:lvl4pPr marL="1600200" indent="-228600">
              <a:defRPr sz="2800" b="1">
                <a:solidFill>
                  <a:schemeClr val="tx1"/>
                </a:solidFill>
                <a:latin typeface="Times New Roman" panose="02020603050405020304" pitchFamily="18" charset="0"/>
                <a:ea typeface="宋体" panose="02010600030101010101" pitchFamily="2" charset="-122"/>
              </a:defRPr>
            </a:lvl4pPr>
            <a:lvl5pPr marL="2057400" indent="-22860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400" b="0"/>
              <a:t>N</a:t>
            </a:r>
            <a:r>
              <a:rPr lang="en-US" altLang="zh-CN" sz="2400" b="0" baseline="-25000"/>
              <a:t>2</a:t>
            </a:r>
          </a:p>
        </p:txBody>
      </p:sp>
      <p:pic>
        <p:nvPicPr>
          <p:cNvPr id="25606" name="Picture 7">
            <a:extLst>
              <a:ext uri="{FF2B5EF4-FFF2-40B4-BE49-F238E27FC236}">
                <a16:creationId xmlns:a16="http://schemas.microsoft.com/office/drawing/2014/main" id="{B496BE1D-F80B-4E41-B3FC-1F245AC190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9750" y="4403725"/>
            <a:ext cx="1285875" cy="174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46664" name="Picture 8">
            <a:extLst>
              <a:ext uri="{FF2B5EF4-FFF2-40B4-BE49-F238E27FC236}">
                <a16:creationId xmlns:a16="http://schemas.microsoft.com/office/drawing/2014/main" id="{401F36FC-FBD2-4197-B0BE-F918564FF4B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87550" y="1989138"/>
            <a:ext cx="2600325" cy="4160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8" name="AutoShape 9">
            <a:extLst>
              <a:ext uri="{FF2B5EF4-FFF2-40B4-BE49-F238E27FC236}">
                <a16:creationId xmlns:a16="http://schemas.microsoft.com/office/drawing/2014/main" id="{ADA06285-2629-4301-B54F-DBCD8CB84E2F}"/>
              </a:ext>
            </a:extLst>
          </p:cNvPr>
          <p:cNvSpPr>
            <a:spLocks noChangeArrowheads="1"/>
          </p:cNvSpPr>
          <p:nvPr/>
        </p:nvSpPr>
        <p:spPr bwMode="auto">
          <a:xfrm>
            <a:off x="1762125" y="3976688"/>
            <a:ext cx="539750" cy="427037"/>
          </a:xfrm>
          <a:prstGeom prst="rightArrow">
            <a:avLst>
              <a:gd name="adj1" fmla="val 50000"/>
              <a:gd name="adj2" fmla="val 32143"/>
            </a:avLst>
          </a:prstGeom>
          <a:solidFill>
            <a:srgbClr val="CC0099"/>
          </a:solidFill>
          <a:ln w="9525">
            <a:solidFill>
              <a:schemeClr val="tx1"/>
            </a:solidFill>
            <a:miter lim="800000"/>
            <a:headEnd/>
            <a:tailEnd/>
          </a:ln>
        </p:spPr>
        <p:txBody>
          <a:bodyPr wrap="none" anchor="ctr"/>
          <a:lstStyle>
            <a:lvl1pPr>
              <a:defRPr sz="2800" b="1">
                <a:solidFill>
                  <a:schemeClr val="tx1"/>
                </a:solidFill>
                <a:latin typeface="Times New Roman" panose="02020603050405020304" pitchFamily="18" charset="0"/>
                <a:ea typeface="宋体" panose="02010600030101010101" pitchFamily="2" charset="-122"/>
              </a:defRPr>
            </a:lvl1pPr>
            <a:lvl2pPr marL="742950" indent="-285750">
              <a:defRPr sz="2800" b="1">
                <a:solidFill>
                  <a:schemeClr val="tx1"/>
                </a:solidFill>
                <a:latin typeface="Times New Roman" panose="02020603050405020304" pitchFamily="18" charset="0"/>
                <a:ea typeface="宋体" panose="02010600030101010101" pitchFamily="2" charset="-122"/>
              </a:defRPr>
            </a:lvl2pPr>
            <a:lvl3pPr marL="1143000" indent="-228600">
              <a:defRPr sz="2800" b="1">
                <a:solidFill>
                  <a:schemeClr val="tx1"/>
                </a:solidFill>
                <a:latin typeface="Times New Roman" panose="02020603050405020304" pitchFamily="18" charset="0"/>
                <a:ea typeface="宋体" panose="02010600030101010101" pitchFamily="2" charset="-122"/>
              </a:defRPr>
            </a:lvl3pPr>
            <a:lvl4pPr marL="1600200" indent="-228600">
              <a:defRPr sz="2800" b="1">
                <a:solidFill>
                  <a:schemeClr val="tx1"/>
                </a:solidFill>
                <a:latin typeface="Times New Roman" panose="02020603050405020304" pitchFamily="18" charset="0"/>
                <a:ea typeface="宋体" panose="02010600030101010101" pitchFamily="2" charset="-122"/>
              </a:defRPr>
            </a:lvl4pPr>
            <a:lvl5pPr marL="2057400" indent="-22860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246666" name="Text Box 10">
            <a:extLst>
              <a:ext uri="{FF2B5EF4-FFF2-40B4-BE49-F238E27FC236}">
                <a16:creationId xmlns:a16="http://schemas.microsoft.com/office/drawing/2014/main" id="{42AC5BFE-50F4-476A-BCFB-20DFA9C17BE7}"/>
              </a:ext>
            </a:extLst>
          </p:cNvPr>
          <p:cNvSpPr txBox="1">
            <a:spLocks noChangeArrowheads="1"/>
          </p:cNvSpPr>
          <p:nvPr/>
        </p:nvSpPr>
        <p:spPr bwMode="auto">
          <a:xfrm>
            <a:off x="4718050" y="1808163"/>
            <a:ext cx="4273550" cy="2268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宋体" panose="02010600030101010101" pitchFamily="2" charset="-122"/>
              </a:defRPr>
            </a:lvl1pPr>
            <a:lvl2pPr marL="742950" indent="-285750">
              <a:defRPr sz="2800" b="1">
                <a:solidFill>
                  <a:schemeClr val="tx1"/>
                </a:solidFill>
                <a:latin typeface="Times New Roman" panose="02020603050405020304" pitchFamily="18" charset="0"/>
                <a:ea typeface="宋体" panose="02010600030101010101" pitchFamily="2" charset="-122"/>
              </a:defRPr>
            </a:lvl2pPr>
            <a:lvl3pPr marL="1143000" indent="-228600">
              <a:defRPr sz="2800" b="1">
                <a:solidFill>
                  <a:schemeClr val="tx1"/>
                </a:solidFill>
                <a:latin typeface="Times New Roman" panose="02020603050405020304" pitchFamily="18" charset="0"/>
                <a:ea typeface="宋体" panose="02010600030101010101" pitchFamily="2" charset="-122"/>
              </a:defRPr>
            </a:lvl3pPr>
            <a:lvl4pPr marL="1600200" indent="-228600">
              <a:defRPr sz="2800" b="1">
                <a:solidFill>
                  <a:schemeClr val="tx1"/>
                </a:solidFill>
                <a:latin typeface="Times New Roman" panose="02020603050405020304" pitchFamily="18" charset="0"/>
                <a:ea typeface="宋体" panose="02010600030101010101" pitchFamily="2" charset="-122"/>
              </a:defRPr>
            </a:lvl4pPr>
            <a:lvl5pPr marL="2057400" indent="-22860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spcBef>
                <a:spcPct val="30000"/>
              </a:spcBef>
            </a:pPr>
            <a:r>
              <a:rPr lang="en-US" altLang="zh-CN" sz="2400"/>
              <a:t>1) Q = {q</a:t>
            </a:r>
            <a:r>
              <a:rPr lang="en-US" altLang="zh-CN" sz="2400" baseline="-25000"/>
              <a:t>0</a:t>
            </a:r>
            <a:r>
              <a:rPr lang="en-US" altLang="zh-CN" sz="2400"/>
              <a:t>}∪Q1∪Q2</a:t>
            </a:r>
          </a:p>
          <a:p>
            <a:pPr eaLnBrk="1" hangingPunct="1">
              <a:spcBef>
                <a:spcPct val="30000"/>
              </a:spcBef>
            </a:pPr>
            <a:r>
              <a:rPr lang="en-US" altLang="zh-CN" sz="2400"/>
              <a:t>2) q</a:t>
            </a:r>
            <a:r>
              <a:rPr lang="en-US" altLang="zh-CN" sz="2400" baseline="-25000"/>
              <a:t>0 </a:t>
            </a:r>
            <a:r>
              <a:rPr lang="zh-CN" altLang="en-US" sz="2400"/>
              <a:t>是 </a:t>
            </a:r>
            <a:r>
              <a:rPr lang="en-US" altLang="zh-CN" sz="2400"/>
              <a:t>N </a:t>
            </a:r>
            <a:r>
              <a:rPr lang="zh-CN" altLang="en-US" sz="2400"/>
              <a:t>的起始状态。 </a:t>
            </a:r>
          </a:p>
          <a:p>
            <a:pPr eaLnBrk="1" hangingPunct="1">
              <a:spcBef>
                <a:spcPct val="30000"/>
              </a:spcBef>
            </a:pPr>
            <a:r>
              <a:rPr lang="en-US" altLang="zh-CN" sz="2400"/>
              <a:t>3) </a:t>
            </a:r>
            <a:r>
              <a:rPr lang="zh-CN" altLang="en-US" sz="2400"/>
              <a:t>接受状态 </a:t>
            </a:r>
            <a:r>
              <a:rPr lang="en-US" altLang="zh-CN" sz="2400"/>
              <a:t>F = </a:t>
            </a:r>
            <a:r>
              <a:rPr lang="en-US" altLang="zh-CN" sz="2400">
                <a:solidFill>
                  <a:srgbClr val="FF3300"/>
                </a:solidFill>
              </a:rPr>
              <a:t>F</a:t>
            </a:r>
            <a:r>
              <a:rPr lang="en-US" altLang="zh-CN" sz="2400" baseline="-25000">
                <a:solidFill>
                  <a:srgbClr val="FF3300"/>
                </a:solidFill>
              </a:rPr>
              <a:t>1</a:t>
            </a:r>
            <a:r>
              <a:rPr lang="en-US" altLang="zh-CN" sz="2400">
                <a:solidFill>
                  <a:srgbClr val="FF0000"/>
                </a:solidFill>
              </a:rPr>
              <a:t>∪</a:t>
            </a:r>
            <a:r>
              <a:rPr lang="en-US" altLang="zh-CN" sz="2400">
                <a:solidFill>
                  <a:srgbClr val="FF3300"/>
                </a:solidFill>
              </a:rPr>
              <a:t>F</a:t>
            </a:r>
            <a:r>
              <a:rPr lang="en-US" altLang="zh-CN" sz="2400" baseline="-25000">
                <a:solidFill>
                  <a:srgbClr val="FF3300"/>
                </a:solidFill>
              </a:rPr>
              <a:t>2</a:t>
            </a:r>
            <a:r>
              <a:rPr lang="en-US" altLang="zh-CN" sz="2400"/>
              <a:t> </a:t>
            </a:r>
            <a:r>
              <a:rPr lang="zh-CN" altLang="en-US" sz="2400"/>
              <a:t>。</a:t>
            </a:r>
          </a:p>
          <a:p>
            <a:pPr eaLnBrk="1" hangingPunct="1">
              <a:spcBef>
                <a:spcPct val="30000"/>
              </a:spcBef>
            </a:pPr>
            <a:r>
              <a:rPr lang="en-US" altLang="zh-CN" sz="2400"/>
              <a:t>4) </a:t>
            </a:r>
            <a:r>
              <a:rPr lang="zh-CN" altLang="en-US" sz="2400"/>
              <a:t>定义</a:t>
            </a:r>
            <a:r>
              <a:rPr lang="zh-CN" altLang="en-US" sz="2400">
                <a:sym typeface="Symbol" panose="05050102010706020507" pitchFamily="18" charset="2"/>
              </a:rPr>
              <a:t></a:t>
            </a:r>
            <a:r>
              <a:rPr lang="zh-CN" altLang="en-US" sz="2400"/>
              <a:t>如下：对每一个 </a:t>
            </a:r>
            <a:r>
              <a:rPr lang="en-US" altLang="zh-CN" sz="2400"/>
              <a:t>q∈Q </a:t>
            </a:r>
            <a:r>
              <a:rPr lang="zh-CN" altLang="en-US" sz="2400"/>
              <a:t>和每一个 </a:t>
            </a:r>
            <a:r>
              <a:rPr lang="en-US" altLang="zh-CN" sz="2400"/>
              <a:t>a ∈ </a:t>
            </a:r>
            <a:r>
              <a:rPr lang="en-US" altLang="zh-CN" sz="2400">
                <a:sym typeface="Symbol" panose="05050102010706020507" pitchFamily="18" charset="2"/>
              </a:rPr>
              <a:t></a:t>
            </a:r>
            <a:r>
              <a:rPr lang="en-US" altLang="zh-CN" sz="2400"/>
              <a:t> </a:t>
            </a:r>
            <a:r>
              <a:rPr lang="zh-CN" altLang="en-US" sz="2400"/>
              <a:t>。</a:t>
            </a:r>
          </a:p>
        </p:txBody>
      </p:sp>
      <p:pic>
        <p:nvPicPr>
          <p:cNvPr id="2246668" name="Picture 12">
            <a:extLst>
              <a:ext uri="{FF2B5EF4-FFF2-40B4-BE49-F238E27FC236}">
                <a16:creationId xmlns:a16="http://schemas.microsoft.com/office/drawing/2014/main" id="{5C006726-36F5-4611-9507-42E0E63A01A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38663" y="4284663"/>
            <a:ext cx="4589462" cy="1493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2">
            <a:extLst>
              <a:ext uri="{FF2B5EF4-FFF2-40B4-BE49-F238E27FC236}">
                <a16:creationId xmlns:a16="http://schemas.microsoft.com/office/drawing/2014/main" id="{6DF784BF-9721-44E7-92F2-BE96AD1BB34A}"/>
              </a:ext>
            </a:extLst>
          </p:cNvPr>
          <p:cNvSpPr>
            <a:spLocks noGrp="1" noChangeArrowheads="1"/>
          </p:cNvSpPr>
          <p:nvPr>
            <p:ph type="title"/>
          </p:nvPr>
        </p:nvSpPr>
        <p:spPr bwMode="auto">
          <a:xfrm>
            <a:off x="123001" y="-42862"/>
            <a:ext cx="8953500" cy="6207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zh-CN" altLang="en-US" sz="2800" dirty="0">
                <a:solidFill>
                  <a:srgbClr val="4343CE"/>
                </a:solidFill>
                <a:ea typeface="宋体" panose="02010600030101010101" pitchFamily="2" charset="-122"/>
              </a:rPr>
              <a:t>正则运算下的封闭性</a:t>
            </a:r>
            <a:r>
              <a:rPr lang="en-US" altLang="zh-CN" sz="2800" dirty="0">
                <a:solidFill>
                  <a:srgbClr val="4343CE"/>
                </a:solidFill>
                <a:ea typeface="宋体" panose="02010600030101010101" pitchFamily="2" charset="-122"/>
              </a:rPr>
              <a:t>-</a:t>
            </a:r>
            <a:r>
              <a:rPr lang="zh-CN" altLang="en-US" sz="2800" dirty="0">
                <a:solidFill>
                  <a:srgbClr val="4343CE"/>
                </a:solidFill>
                <a:ea typeface="宋体" panose="02010600030101010101" pitchFamily="2" charset="-122"/>
              </a:rPr>
              <a:t>并</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afterEffect">
                                  <p:stCondLst>
                                    <p:cond delay="0"/>
                                  </p:stCondLst>
                                  <p:childTnLst>
                                    <p:set>
                                      <p:cBhvr>
                                        <p:cTn id="6" dur="1" fill="hold">
                                          <p:stCondLst>
                                            <p:cond delay="0"/>
                                          </p:stCondLst>
                                        </p:cTn>
                                        <p:tgtEl>
                                          <p:spTgt spid="2560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25604"/>
                                        </p:tgtEl>
                                        <p:attrNameLst>
                                          <p:attrName>style.visibility</p:attrName>
                                        </p:attrNameLst>
                                      </p:cBhvr>
                                      <p:to>
                                        <p:strVal val="visible"/>
                                      </p:to>
                                    </p:set>
                                    <p:animEffect transition="in" filter="wipe(left)">
                                      <p:cBhvr>
                                        <p:cTn id="11" dur="500"/>
                                        <p:tgtEl>
                                          <p:spTgt spid="25604"/>
                                        </p:tgtEl>
                                      </p:cBhvr>
                                    </p:animEffect>
                                  </p:childTnLst>
                                </p:cTn>
                              </p:par>
                              <p:par>
                                <p:cTn id="12" presetID="22" presetClass="entr" presetSubtype="8" fill="hold" nodeType="withEffect">
                                  <p:stCondLst>
                                    <p:cond delay="0"/>
                                  </p:stCondLst>
                                  <p:childTnLst>
                                    <p:set>
                                      <p:cBhvr>
                                        <p:cTn id="13" dur="1" fill="hold">
                                          <p:stCondLst>
                                            <p:cond delay="0"/>
                                          </p:stCondLst>
                                        </p:cTn>
                                        <p:tgtEl>
                                          <p:spTgt spid="25603"/>
                                        </p:tgtEl>
                                        <p:attrNameLst>
                                          <p:attrName>style.visibility</p:attrName>
                                        </p:attrNameLst>
                                      </p:cBhvr>
                                      <p:to>
                                        <p:strVal val="visible"/>
                                      </p:to>
                                    </p:set>
                                    <p:animEffect transition="in" filter="wipe(left)">
                                      <p:cBhvr>
                                        <p:cTn id="14" dur="500"/>
                                        <p:tgtEl>
                                          <p:spTgt spid="25603"/>
                                        </p:tgtEl>
                                      </p:cBhvr>
                                    </p:animEffect>
                                  </p:childTnLst>
                                </p:cTn>
                              </p:par>
                            </p:childTnLst>
                          </p:cTn>
                        </p:par>
                        <p:par>
                          <p:cTn id="15" fill="hold" nodeType="afterGroup">
                            <p:stCondLst>
                              <p:cond delay="500"/>
                            </p:stCondLst>
                            <p:childTnLst>
                              <p:par>
                                <p:cTn id="16" presetID="22" presetClass="entr" presetSubtype="8" fill="hold" nodeType="afterEffect">
                                  <p:stCondLst>
                                    <p:cond delay="0"/>
                                  </p:stCondLst>
                                  <p:childTnLst>
                                    <p:set>
                                      <p:cBhvr>
                                        <p:cTn id="17" dur="1" fill="hold">
                                          <p:stCondLst>
                                            <p:cond delay="0"/>
                                          </p:stCondLst>
                                        </p:cTn>
                                        <p:tgtEl>
                                          <p:spTgt spid="25606"/>
                                        </p:tgtEl>
                                        <p:attrNameLst>
                                          <p:attrName>style.visibility</p:attrName>
                                        </p:attrNameLst>
                                      </p:cBhvr>
                                      <p:to>
                                        <p:strVal val="visible"/>
                                      </p:to>
                                    </p:set>
                                    <p:animEffect transition="in" filter="wipe(left)">
                                      <p:cBhvr>
                                        <p:cTn id="18" dur="500"/>
                                        <p:tgtEl>
                                          <p:spTgt spid="25606"/>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25605"/>
                                        </p:tgtEl>
                                        <p:attrNameLst>
                                          <p:attrName>style.visibility</p:attrName>
                                        </p:attrNameLst>
                                      </p:cBhvr>
                                      <p:to>
                                        <p:strVal val="visible"/>
                                      </p:to>
                                    </p:set>
                                    <p:animEffect transition="in" filter="wipe(left)">
                                      <p:cBhvr>
                                        <p:cTn id="21" dur="500"/>
                                        <p:tgtEl>
                                          <p:spTgt spid="25605"/>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25608"/>
                                        </p:tgtEl>
                                        <p:attrNameLst>
                                          <p:attrName>style.visibility</p:attrName>
                                        </p:attrNameLst>
                                      </p:cBhvr>
                                      <p:to>
                                        <p:strVal val="visible"/>
                                      </p:to>
                                    </p:set>
                                    <p:animEffect transition="in" filter="wipe(left)">
                                      <p:cBhvr>
                                        <p:cTn id="26" dur="500"/>
                                        <p:tgtEl>
                                          <p:spTgt spid="25608"/>
                                        </p:tgtEl>
                                      </p:cBhvr>
                                    </p:animEffect>
                                  </p:childTnLst>
                                </p:cTn>
                              </p:par>
                              <p:par>
                                <p:cTn id="27" presetID="22" presetClass="entr" presetSubtype="8" fill="hold" nodeType="withEffect">
                                  <p:stCondLst>
                                    <p:cond delay="0"/>
                                  </p:stCondLst>
                                  <p:childTnLst>
                                    <p:set>
                                      <p:cBhvr>
                                        <p:cTn id="28" dur="1" fill="hold">
                                          <p:stCondLst>
                                            <p:cond delay="0"/>
                                          </p:stCondLst>
                                        </p:cTn>
                                        <p:tgtEl>
                                          <p:spTgt spid="2246664"/>
                                        </p:tgtEl>
                                        <p:attrNameLst>
                                          <p:attrName>style.visibility</p:attrName>
                                        </p:attrNameLst>
                                      </p:cBhvr>
                                      <p:to>
                                        <p:strVal val="visible"/>
                                      </p:to>
                                    </p:set>
                                    <p:animEffect transition="in" filter="wipe(left)">
                                      <p:cBhvr>
                                        <p:cTn id="29" dur="500"/>
                                        <p:tgtEl>
                                          <p:spTgt spid="2246664"/>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22" presetClass="entr" presetSubtype="1" fill="hold" grpId="0" nodeType="clickEffect">
                                  <p:stCondLst>
                                    <p:cond delay="0"/>
                                  </p:stCondLst>
                                  <p:childTnLst>
                                    <p:set>
                                      <p:cBhvr>
                                        <p:cTn id="33" dur="1" fill="hold">
                                          <p:stCondLst>
                                            <p:cond delay="0"/>
                                          </p:stCondLst>
                                        </p:cTn>
                                        <p:tgtEl>
                                          <p:spTgt spid="2246666"/>
                                        </p:tgtEl>
                                        <p:attrNameLst>
                                          <p:attrName>style.visibility</p:attrName>
                                        </p:attrNameLst>
                                      </p:cBhvr>
                                      <p:to>
                                        <p:strVal val="visible"/>
                                      </p:to>
                                    </p:set>
                                    <p:animEffect transition="in" filter="wipe(up)">
                                      <p:cBhvr>
                                        <p:cTn id="34" dur="500"/>
                                        <p:tgtEl>
                                          <p:spTgt spid="2246666"/>
                                        </p:tgtEl>
                                      </p:cBhvr>
                                    </p:animEffect>
                                  </p:childTnLst>
                                </p:cTn>
                              </p:par>
                            </p:childTnLst>
                          </p:cTn>
                        </p:par>
                        <p:par>
                          <p:cTn id="35" fill="hold" nodeType="afterGroup">
                            <p:stCondLst>
                              <p:cond delay="500"/>
                            </p:stCondLst>
                            <p:childTnLst>
                              <p:par>
                                <p:cTn id="36" presetID="22" presetClass="entr" presetSubtype="1" fill="hold" nodeType="afterEffect">
                                  <p:stCondLst>
                                    <p:cond delay="0"/>
                                  </p:stCondLst>
                                  <p:childTnLst>
                                    <p:set>
                                      <p:cBhvr>
                                        <p:cTn id="37" dur="1" fill="hold">
                                          <p:stCondLst>
                                            <p:cond delay="0"/>
                                          </p:stCondLst>
                                        </p:cTn>
                                        <p:tgtEl>
                                          <p:spTgt spid="2246668"/>
                                        </p:tgtEl>
                                        <p:attrNameLst>
                                          <p:attrName>style.visibility</p:attrName>
                                        </p:attrNameLst>
                                      </p:cBhvr>
                                      <p:to>
                                        <p:strVal val="visible"/>
                                      </p:to>
                                    </p:set>
                                    <p:animEffect transition="in" filter="wipe(up)">
                                      <p:cBhvr>
                                        <p:cTn id="38" dur="500"/>
                                        <p:tgtEl>
                                          <p:spTgt spid="22466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2" grpId="0"/>
      <p:bldP spid="25604" grpId="0"/>
      <p:bldP spid="25605" grpId="0"/>
      <p:bldP spid="25608" grpId="0" animBg="1"/>
      <p:bldP spid="224666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0C913308-F349-4B6D-A68A-DD1791B4A57B}" type="slidenum">
              <a:rPr lang="zh-CN" altLang="en-US" smtClean="0"/>
              <a:t>7</a:t>
            </a:fld>
            <a:endParaRPr lang="zh-CN" altLang="en-US"/>
          </a:p>
        </p:txBody>
      </p:sp>
      <p:sp>
        <p:nvSpPr>
          <p:cNvPr id="6" name="文本框 5"/>
          <p:cNvSpPr txBox="1"/>
          <p:nvPr/>
        </p:nvSpPr>
        <p:spPr>
          <a:xfrm>
            <a:off x="137950" y="488759"/>
            <a:ext cx="2693351" cy="369332"/>
          </a:xfrm>
          <a:prstGeom prst="rect">
            <a:avLst/>
          </a:prstGeom>
          <a:gradFill flip="none" rotWithShape="1">
            <a:gsLst>
              <a:gs pos="0">
                <a:schemeClr val="accent1">
                  <a:lumMod val="40000"/>
                  <a:lumOff val="60000"/>
                </a:schemeClr>
              </a:gs>
              <a:gs pos="50000">
                <a:schemeClr val="accent1">
                  <a:lumMod val="20000"/>
                  <a:lumOff val="80000"/>
                </a:schemeClr>
              </a:gs>
              <a:gs pos="100000">
                <a:schemeClr val="bg1"/>
              </a:gs>
            </a:gsLst>
            <a:lin ang="0" scaled="1"/>
            <a:tileRect/>
          </a:gradFill>
          <a:effectLst>
            <a:outerShdw blurRad="50800" dist="38100" dir="2700000" algn="tl" rotWithShape="0">
              <a:prstClr val="black">
                <a:alpha val="40000"/>
              </a:prstClr>
            </a:outerShdw>
          </a:effectLst>
        </p:spPr>
        <p:txBody>
          <a:bodyPr wrap="square" rtlCol="0">
            <a:spAutoFit/>
          </a:bodyPr>
          <a:lstStyle/>
          <a:p>
            <a:pPr algn="ctr"/>
            <a:r>
              <a:rPr lang="zh-CN" altLang="en-US" b="1" dirty="0">
                <a:latin typeface="微软雅黑" panose="020B0503020204020204" pitchFamily="34" charset="-122"/>
                <a:ea typeface="微软雅黑" panose="020B0503020204020204" pitchFamily="34" charset="-122"/>
              </a:rPr>
              <a:t>一个小例子</a:t>
            </a:r>
          </a:p>
        </p:txBody>
      </p:sp>
      <p:sp>
        <p:nvSpPr>
          <p:cNvPr id="20" name="Line 3"/>
          <p:cNvSpPr>
            <a:spLocks noChangeShapeType="1"/>
          </p:cNvSpPr>
          <p:nvPr/>
        </p:nvSpPr>
        <p:spPr bwMode="auto">
          <a:xfrm>
            <a:off x="969962" y="1915914"/>
            <a:ext cx="936625"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a:defRPr/>
            </a:pPr>
            <a:endParaRPr kumimoji="0" lang="en-US" sz="3200" b="0">
              <a:solidFill>
                <a:srgbClr val="3333CC"/>
              </a:solidFill>
              <a:latin typeface="Comic Sans MS" panose="030F0702030302020204" pitchFamily="66" charset="0"/>
              <a:ea typeface="+mn-ea"/>
            </a:endParaRPr>
          </a:p>
        </p:txBody>
      </p:sp>
      <p:sp>
        <p:nvSpPr>
          <p:cNvPr id="21" name="Line 4"/>
          <p:cNvSpPr>
            <a:spLocks noChangeShapeType="1"/>
          </p:cNvSpPr>
          <p:nvPr/>
        </p:nvSpPr>
        <p:spPr bwMode="auto">
          <a:xfrm>
            <a:off x="969962" y="1915914"/>
            <a:ext cx="0" cy="50482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a:defRPr/>
            </a:pPr>
            <a:endParaRPr kumimoji="0" lang="en-US" sz="3200" b="0">
              <a:solidFill>
                <a:srgbClr val="3333CC"/>
              </a:solidFill>
              <a:latin typeface="Comic Sans MS" panose="030F0702030302020204" pitchFamily="66" charset="0"/>
              <a:ea typeface="+mn-ea"/>
            </a:endParaRPr>
          </a:p>
        </p:txBody>
      </p:sp>
      <p:sp>
        <p:nvSpPr>
          <p:cNvPr id="22" name="Line 5"/>
          <p:cNvSpPr>
            <a:spLocks noChangeShapeType="1"/>
          </p:cNvSpPr>
          <p:nvPr/>
        </p:nvSpPr>
        <p:spPr bwMode="auto">
          <a:xfrm>
            <a:off x="969962" y="3068439"/>
            <a:ext cx="0" cy="503237"/>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a:defRPr/>
            </a:pPr>
            <a:endParaRPr kumimoji="0" lang="en-US" sz="3200" b="0">
              <a:solidFill>
                <a:srgbClr val="3333CC"/>
              </a:solidFill>
              <a:latin typeface="Comic Sans MS" panose="030F0702030302020204" pitchFamily="66" charset="0"/>
              <a:ea typeface="+mn-ea"/>
            </a:endParaRPr>
          </a:p>
        </p:txBody>
      </p:sp>
      <p:sp>
        <p:nvSpPr>
          <p:cNvPr id="23" name="Line 7"/>
          <p:cNvSpPr>
            <a:spLocks noChangeShapeType="1"/>
          </p:cNvSpPr>
          <p:nvPr/>
        </p:nvSpPr>
        <p:spPr bwMode="auto">
          <a:xfrm>
            <a:off x="2698750" y="1915914"/>
            <a:ext cx="1008062"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a:defRPr/>
            </a:pPr>
            <a:endParaRPr kumimoji="0" lang="en-US" sz="3200" b="0">
              <a:solidFill>
                <a:srgbClr val="3333CC"/>
              </a:solidFill>
              <a:latin typeface="Comic Sans MS" panose="030F0702030302020204" pitchFamily="66" charset="0"/>
              <a:ea typeface="+mn-ea"/>
            </a:endParaRPr>
          </a:p>
        </p:txBody>
      </p:sp>
      <p:sp>
        <p:nvSpPr>
          <p:cNvPr id="24" name="Line 8"/>
          <p:cNvSpPr>
            <a:spLocks noChangeShapeType="1"/>
          </p:cNvSpPr>
          <p:nvPr/>
        </p:nvSpPr>
        <p:spPr bwMode="auto">
          <a:xfrm>
            <a:off x="3705225" y="1915914"/>
            <a:ext cx="0" cy="165576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a:defRPr/>
            </a:pPr>
            <a:endParaRPr kumimoji="0" lang="en-US" sz="3200" b="0">
              <a:solidFill>
                <a:srgbClr val="3333CC"/>
              </a:solidFill>
              <a:latin typeface="Comic Sans MS" panose="030F0702030302020204" pitchFamily="66" charset="0"/>
              <a:ea typeface="+mn-ea"/>
            </a:endParaRPr>
          </a:p>
        </p:txBody>
      </p:sp>
      <p:sp>
        <p:nvSpPr>
          <p:cNvPr id="25" name="Line 9"/>
          <p:cNvSpPr>
            <a:spLocks noChangeShapeType="1"/>
          </p:cNvSpPr>
          <p:nvPr/>
        </p:nvSpPr>
        <p:spPr bwMode="auto">
          <a:xfrm flipV="1">
            <a:off x="1946275" y="1628576"/>
            <a:ext cx="647700" cy="287338"/>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a:defRPr/>
            </a:pPr>
            <a:endParaRPr kumimoji="0" lang="en-US" sz="3200" b="0">
              <a:solidFill>
                <a:srgbClr val="3333CC"/>
              </a:solidFill>
              <a:latin typeface="Comic Sans MS" panose="030F0702030302020204" pitchFamily="66" charset="0"/>
              <a:ea typeface="+mn-ea"/>
            </a:endParaRPr>
          </a:p>
        </p:txBody>
      </p:sp>
      <p:sp>
        <p:nvSpPr>
          <p:cNvPr id="26" name="Oval 10"/>
          <p:cNvSpPr>
            <a:spLocks noChangeArrowheads="1"/>
          </p:cNvSpPr>
          <p:nvPr/>
        </p:nvSpPr>
        <p:spPr bwMode="auto">
          <a:xfrm>
            <a:off x="1912937" y="1888926"/>
            <a:ext cx="71438" cy="71438"/>
          </a:xfrm>
          <a:prstGeom prst="ellipse">
            <a:avLst/>
          </a:prstGeom>
          <a:solidFill>
            <a:schemeClr val="bg1"/>
          </a:solidFill>
          <a:ln w="9525">
            <a:solidFill>
              <a:schemeClr val="tx1"/>
            </a:solidFill>
            <a:round/>
          </a:ln>
        </p:spPr>
        <p:txBody>
          <a:bodyPr wrap="none" anchor="ctr"/>
          <a:lstStyle>
            <a:lvl1pPr>
              <a:spcBef>
                <a:spcPct val="20000"/>
              </a:spcBef>
              <a:buChar char="•"/>
              <a:defRPr sz="3200">
                <a:solidFill>
                  <a:schemeClr val="accent2"/>
                </a:solidFill>
                <a:latin typeface="Comic Sans MS" panose="030F0702030302020204" pitchFamily="66" charset="0"/>
              </a:defRPr>
            </a:lvl1pPr>
            <a:lvl2pPr marL="742950" indent="-285750">
              <a:spcBef>
                <a:spcPct val="20000"/>
              </a:spcBef>
              <a:buChar char="–"/>
              <a:defRPr sz="2800">
                <a:solidFill>
                  <a:schemeClr val="accent2"/>
                </a:solidFill>
                <a:latin typeface="Comic Sans MS" panose="030F0702030302020204" pitchFamily="66" charset="0"/>
              </a:defRPr>
            </a:lvl2pPr>
            <a:lvl3pPr marL="1143000" indent="-228600">
              <a:spcBef>
                <a:spcPct val="20000"/>
              </a:spcBef>
              <a:buChar char="•"/>
              <a:defRPr sz="2400">
                <a:solidFill>
                  <a:schemeClr val="accent2"/>
                </a:solidFill>
                <a:latin typeface="Comic Sans MS" panose="030F0702030302020204" pitchFamily="66" charset="0"/>
              </a:defRPr>
            </a:lvl3pPr>
            <a:lvl4pPr marL="1600200" indent="-228600">
              <a:spcBef>
                <a:spcPct val="20000"/>
              </a:spcBef>
              <a:buChar char="–"/>
              <a:defRPr sz="2000">
                <a:solidFill>
                  <a:schemeClr val="accent2"/>
                </a:solidFill>
                <a:latin typeface="Comic Sans MS" panose="030F0702030302020204" pitchFamily="66" charset="0"/>
              </a:defRPr>
            </a:lvl4pPr>
            <a:lvl5pPr marL="2057400" indent="-228600">
              <a:spcBef>
                <a:spcPct val="20000"/>
              </a:spcBef>
              <a:buChar char="»"/>
              <a:defRPr sz="2000">
                <a:solidFill>
                  <a:schemeClr val="accent2"/>
                </a:solidFill>
                <a:latin typeface="Comic Sans MS" panose="030F0702030302020204" pitchFamily="66" charset="0"/>
              </a:defRPr>
            </a:lvl5pPr>
            <a:lvl6pPr marL="2514600" indent="-228600" eaLnBrk="0" fontAlgn="base" hangingPunct="0">
              <a:spcBef>
                <a:spcPct val="20000"/>
              </a:spcBef>
              <a:spcAft>
                <a:spcPct val="0"/>
              </a:spcAft>
              <a:buChar char="»"/>
              <a:defRPr sz="2000">
                <a:solidFill>
                  <a:schemeClr val="accent2"/>
                </a:solidFill>
                <a:latin typeface="Comic Sans MS" panose="030F0702030302020204" pitchFamily="66" charset="0"/>
              </a:defRPr>
            </a:lvl6pPr>
            <a:lvl7pPr marL="2971800" indent="-228600" eaLnBrk="0" fontAlgn="base" hangingPunct="0">
              <a:spcBef>
                <a:spcPct val="20000"/>
              </a:spcBef>
              <a:spcAft>
                <a:spcPct val="0"/>
              </a:spcAft>
              <a:buChar char="»"/>
              <a:defRPr sz="2000">
                <a:solidFill>
                  <a:schemeClr val="accent2"/>
                </a:solidFill>
                <a:latin typeface="Comic Sans MS" panose="030F0702030302020204" pitchFamily="66" charset="0"/>
              </a:defRPr>
            </a:lvl7pPr>
            <a:lvl8pPr marL="3429000" indent="-228600" eaLnBrk="0" fontAlgn="base" hangingPunct="0">
              <a:spcBef>
                <a:spcPct val="20000"/>
              </a:spcBef>
              <a:spcAft>
                <a:spcPct val="0"/>
              </a:spcAft>
              <a:buChar char="»"/>
              <a:defRPr sz="2000">
                <a:solidFill>
                  <a:schemeClr val="accent2"/>
                </a:solidFill>
                <a:latin typeface="Comic Sans MS" panose="030F0702030302020204" pitchFamily="66" charset="0"/>
              </a:defRPr>
            </a:lvl8pPr>
            <a:lvl9pPr marL="3886200" indent="-228600" eaLnBrk="0" fontAlgn="base" hangingPunct="0">
              <a:spcBef>
                <a:spcPct val="20000"/>
              </a:spcBef>
              <a:spcAft>
                <a:spcPct val="0"/>
              </a:spcAft>
              <a:buChar char="»"/>
              <a:defRPr sz="2000">
                <a:solidFill>
                  <a:schemeClr val="accent2"/>
                </a:solidFill>
                <a:latin typeface="Comic Sans MS" panose="030F0702030302020204" pitchFamily="66" charset="0"/>
              </a:defRPr>
            </a:lvl9pPr>
          </a:lstStyle>
          <a:p>
            <a:pPr>
              <a:buFontTx/>
              <a:buNone/>
            </a:pPr>
            <a:endParaRPr kumimoji="0" lang="zh-CN" altLang="zh-CN" b="0">
              <a:solidFill>
                <a:srgbClr val="3333CC"/>
              </a:solidFill>
            </a:endParaRPr>
          </a:p>
        </p:txBody>
      </p:sp>
      <p:sp>
        <p:nvSpPr>
          <p:cNvPr id="27" name="Oval 11"/>
          <p:cNvSpPr>
            <a:spLocks noChangeArrowheads="1"/>
          </p:cNvSpPr>
          <p:nvPr/>
        </p:nvSpPr>
        <p:spPr bwMode="auto">
          <a:xfrm>
            <a:off x="2676525" y="1888926"/>
            <a:ext cx="71437" cy="71438"/>
          </a:xfrm>
          <a:prstGeom prst="ellipse">
            <a:avLst/>
          </a:prstGeom>
          <a:solidFill>
            <a:schemeClr val="bg1"/>
          </a:solidFill>
          <a:ln w="9525">
            <a:solidFill>
              <a:schemeClr val="tx1"/>
            </a:solidFill>
            <a:round/>
          </a:ln>
        </p:spPr>
        <p:txBody>
          <a:bodyPr wrap="none" anchor="ctr"/>
          <a:lstStyle>
            <a:lvl1pPr>
              <a:spcBef>
                <a:spcPct val="20000"/>
              </a:spcBef>
              <a:buChar char="•"/>
              <a:defRPr sz="3200">
                <a:solidFill>
                  <a:schemeClr val="accent2"/>
                </a:solidFill>
                <a:latin typeface="Comic Sans MS" panose="030F0702030302020204" pitchFamily="66" charset="0"/>
              </a:defRPr>
            </a:lvl1pPr>
            <a:lvl2pPr marL="742950" indent="-285750">
              <a:spcBef>
                <a:spcPct val="20000"/>
              </a:spcBef>
              <a:buChar char="–"/>
              <a:defRPr sz="2800">
                <a:solidFill>
                  <a:schemeClr val="accent2"/>
                </a:solidFill>
                <a:latin typeface="Comic Sans MS" panose="030F0702030302020204" pitchFamily="66" charset="0"/>
              </a:defRPr>
            </a:lvl2pPr>
            <a:lvl3pPr marL="1143000" indent="-228600">
              <a:spcBef>
                <a:spcPct val="20000"/>
              </a:spcBef>
              <a:buChar char="•"/>
              <a:defRPr sz="2400">
                <a:solidFill>
                  <a:schemeClr val="accent2"/>
                </a:solidFill>
                <a:latin typeface="Comic Sans MS" panose="030F0702030302020204" pitchFamily="66" charset="0"/>
              </a:defRPr>
            </a:lvl3pPr>
            <a:lvl4pPr marL="1600200" indent="-228600">
              <a:spcBef>
                <a:spcPct val="20000"/>
              </a:spcBef>
              <a:buChar char="–"/>
              <a:defRPr sz="2000">
                <a:solidFill>
                  <a:schemeClr val="accent2"/>
                </a:solidFill>
                <a:latin typeface="Comic Sans MS" panose="030F0702030302020204" pitchFamily="66" charset="0"/>
              </a:defRPr>
            </a:lvl4pPr>
            <a:lvl5pPr marL="2057400" indent="-228600">
              <a:spcBef>
                <a:spcPct val="20000"/>
              </a:spcBef>
              <a:buChar char="»"/>
              <a:defRPr sz="2000">
                <a:solidFill>
                  <a:schemeClr val="accent2"/>
                </a:solidFill>
                <a:latin typeface="Comic Sans MS" panose="030F0702030302020204" pitchFamily="66" charset="0"/>
              </a:defRPr>
            </a:lvl5pPr>
            <a:lvl6pPr marL="2514600" indent="-228600" eaLnBrk="0" fontAlgn="base" hangingPunct="0">
              <a:spcBef>
                <a:spcPct val="20000"/>
              </a:spcBef>
              <a:spcAft>
                <a:spcPct val="0"/>
              </a:spcAft>
              <a:buChar char="»"/>
              <a:defRPr sz="2000">
                <a:solidFill>
                  <a:schemeClr val="accent2"/>
                </a:solidFill>
                <a:latin typeface="Comic Sans MS" panose="030F0702030302020204" pitchFamily="66" charset="0"/>
              </a:defRPr>
            </a:lvl6pPr>
            <a:lvl7pPr marL="2971800" indent="-228600" eaLnBrk="0" fontAlgn="base" hangingPunct="0">
              <a:spcBef>
                <a:spcPct val="20000"/>
              </a:spcBef>
              <a:spcAft>
                <a:spcPct val="0"/>
              </a:spcAft>
              <a:buChar char="»"/>
              <a:defRPr sz="2000">
                <a:solidFill>
                  <a:schemeClr val="accent2"/>
                </a:solidFill>
                <a:latin typeface="Comic Sans MS" panose="030F0702030302020204" pitchFamily="66" charset="0"/>
              </a:defRPr>
            </a:lvl7pPr>
            <a:lvl8pPr marL="3429000" indent="-228600" eaLnBrk="0" fontAlgn="base" hangingPunct="0">
              <a:spcBef>
                <a:spcPct val="20000"/>
              </a:spcBef>
              <a:spcAft>
                <a:spcPct val="0"/>
              </a:spcAft>
              <a:buChar char="»"/>
              <a:defRPr sz="2000">
                <a:solidFill>
                  <a:schemeClr val="accent2"/>
                </a:solidFill>
                <a:latin typeface="Comic Sans MS" panose="030F0702030302020204" pitchFamily="66" charset="0"/>
              </a:defRPr>
            </a:lvl8pPr>
            <a:lvl9pPr marL="3886200" indent="-228600" eaLnBrk="0" fontAlgn="base" hangingPunct="0">
              <a:spcBef>
                <a:spcPct val="20000"/>
              </a:spcBef>
              <a:spcAft>
                <a:spcPct val="0"/>
              </a:spcAft>
              <a:buChar char="»"/>
              <a:defRPr sz="2000">
                <a:solidFill>
                  <a:schemeClr val="accent2"/>
                </a:solidFill>
                <a:latin typeface="Comic Sans MS" panose="030F0702030302020204" pitchFamily="66" charset="0"/>
              </a:defRPr>
            </a:lvl9pPr>
          </a:lstStyle>
          <a:p>
            <a:pPr>
              <a:buFontTx/>
              <a:buNone/>
            </a:pPr>
            <a:endParaRPr kumimoji="0" lang="zh-CN" altLang="zh-CN" b="0">
              <a:solidFill>
                <a:srgbClr val="3333CC"/>
              </a:solidFill>
            </a:endParaRPr>
          </a:p>
        </p:txBody>
      </p:sp>
      <p:sp>
        <p:nvSpPr>
          <p:cNvPr id="28" name="Rectangle 12"/>
          <p:cNvSpPr>
            <a:spLocks noChangeArrowheads="1"/>
          </p:cNvSpPr>
          <p:nvPr/>
        </p:nvSpPr>
        <p:spPr bwMode="auto">
          <a:xfrm>
            <a:off x="465137" y="2420739"/>
            <a:ext cx="1008063" cy="647700"/>
          </a:xfrm>
          <a:prstGeom prst="rect">
            <a:avLst/>
          </a:prstGeom>
          <a:solidFill>
            <a:srgbClr val="00B050"/>
          </a:solidFill>
          <a:ln w="9525">
            <a:solidFill>
              <a:schemeClr val="tx1"/>
            </a:solidFill>
            <a:miter lim="800000"/>
          </a:ln>
        </p:spPr>
        <p:txBody>
          <a:bodyPr wrap="none" anchor="ctr"/>
          <a:lstStyle>
            <a:lvl1pPr>
              <a:spcBef>
                <a:spcPct val="20000"/>
              </a:spcBef>
              <a:buChar char="•"/>
              <a:defRPr sz="3200">
                <a:solidFill>
                  <a:schemeClr val="accent2"/>
                </a:solidFill>
                <a:latin typeface="Comic Sans MS" panose="030F0702030302020204" pitchFamily="66" charset="0"/>
              </a:defRPr>
            </a:lvl1pPr>
            <a:lvl2pPr marL="742950" indent="-285750">
              <a:spcBef>
                <a:spcPct val="20000"/>
              </a:spcBef>
              <a:buChar char="–"/>
              <a:defRPr sz="2800">
                <a:solidFill>
                  <a:schemeClr val="accent2"/>
                </a:solidFill>
                <a:latin typeface="Comic Sans MS" panose="030F0702030302020204" pitchFamily="66" charset="0"/>
              </a:defRPr>
            </a:lvl2pPr>
            <a:lvl3pPr marL="1143000" indent="-228600">
              <a:spcBef>
                <a:spcPct val="20000"/>
              </a:spcBef>
              <a:buChar char="•"/>
              <a:defRPr sz="2400">
                <a:solidFill>
                  <a:schemeClr val="accent2"/>
                </a:solidFill>
                <a:latin typeface="Comic Sans MS" panose="030F0702030302020204" pitchFamily="66" charset="0"/>
              </a:defRPr>
            </a:lvl3pPr>
            <a:lvl4pPr marL="1600200" indent="-228600">
              <a:spcBef>
                <a:spcPct val="20000"/>
              </a:spcBef>
              <a:buChar char="–"/>
              <a:defRPr sz="2000">
                <a:solidFill>
                  <a:schemeClr val="accent2"/>
                </a:solidFill>
                <a:latin typeface="Comic Sans MS" panose="030F0702030302020204" pitchFamily="66" charset="0"/>
              </a:defRPr>
            </a:lvl4pPr>
            <a:lvl5pPr marL="2057400" indent="-228600">
              <a:spcBef>
                <a:spcPct val="20000"/>
              </a:spcBef>
              <a:buChar char="»"/>
              <a:defRPr sz="2000">
                <a:solidFill>
                  <a:schemeClr val="accent2"/>
                </a:solidFill>
                <a:latin typeface="Comic Sans MS" panose="030F0702030302020204" pitchFamily="66" charset="0"/>
              </a:defRPr>
            </a:lvl5pPr>
            <a:lvl6pPr marL="2514600" indent="-228600" eaLnBrk="0" fontAlgn="base" hangingPunct="0">
              <a:spcBef>
                <a:spcPct val="20000"/>
              </a:spcBef>
              <a:spcAft>
                <a:spcPct val="0"/>
              </a:spcAft>
              <a:buChar char="»"/>
              <a:defRPr sz="2000">
                <a:solidFill>
                  <a:schemeClr val="accent2"/>
                </a:solidFill>
                <a:latin typeface="Comic Sans MS" panose="030F0702030302020204" pitchFamily="66" charset="0"/>
              </a:defRPr>
            </a:lvl6pPr>
            <a:lvl7pPr marL="2971800" indent="-228600" eaLnBrk="0" fontAlgn="base" hangingPunct="0">
              <a:spcBef>
                <a:spcPct val="20000"/>
              </a:spcBef>
              <a:spcAft>
                <a:spcPct val="0"/>
              </a:spcAft>
              <a:buChar char="»"/>
              <a:defRPr sz="2000">
                <a:solidFill>
                  <a:schemeClr val="accent2"/>
                </a:solidFill>
                <a:latin typeface="Comic Sans MS" panose="030F0702030302020204" pitchFamily="66" charset="0"/>
              </a:defRPr>
            </a:lvl7pPr>
            <a:lvl8pPr marL="3429000" indent="-228600" eaLnBrk="0" fontAlgn="base" hangingPunct="0">
              <a:spcBef>
                <a:spcPct val="20000"/>
              </a:spcBef>
              <a:spcAft>
                <a:spcPct val="0"/>
              </a:spcAft>
              <a:buChar char="»"/>
              <a:defRPr sz="2000">
                <a:solidFill>
                  <a:schemeClr val="accent2"/>
                </a:solidFill>
                <a:latin typeface="Comic Sans MS" panose="030F0702030302020204" pitchFamily="66" charset="0"/>
              </a:defRPr>
            </a:lvl8pPr>
            <a:lvl9pPr marL="3886200" indent="-228600" eaLnBrk="0" fontAlgn="base" hangingPunct="0">
              <a:spcBef>
                <a:spcPct val="20000"/>
              </a:spcBef>
              <a:spcAft>
                <a:spcPct val="0"/>
              </a:spcAft>
              <a:buChar char="»"/>
              <a:defRPr sz="2000">
                <a:solidFill>
                  <a:schemeClr val="accent2"/>
                </a:solidFill>
                <a:latin typeface="Comic Sans MS" panose="030F0702030302020204" pitchFamily="66" charset="0"/>
              </a:defRPr>
            </a:lvl9pPr>
          </a:lstStyle>
          <a:p>
            <a:pPr algn="ctr">
              <a:buFontTx/>
              <a:buNone/>
            </a:pPr>
            <a:r>
              <a:rPr kumimoji="0" lang="en-US" altLang="zh-CN" sz="1400" b="0">
                <a:solidFill>
                  <a:srgbClr val="3333CC"/>
                </a:solidFill>
              </a:rPr>
              <a:t>BATTERY</a:t>
            </a:r>
          </a:p>
        </p:txBody>
      </p:sp>
      <p:sp>
        <p:nvSpPr>
          <p:cNvPr id="29" name="Litebulb"/>
          <p:cNvSpPr>
            <a:spLocks noEditPoints="1" noChangeArrowheads="1"/>
          </p:cNvSpPr>
          <p:nvPr/>
        </p:nvSpPr>
        <p:spPr bwMode="auto">
          <a:xfrm>
            <a:off x="3414712" y="2276276"/>
            <a:ext cx="579438" cy="869950"/>
          </a:xfrm>
          <a:custGeom>
            <a:avLst/>
            <a:gdLst>
              <a:gd name="T0" fmla="*/ 2147483646 w 21600"/>
              <a:gd name="T1" fmla="*/ 0 h 21600"/>
              <a:gd name="T2" fmla="*/ 2147483646 w 21600"/>
              <a:gd name="T3" fmla="*/ 2147483646 h 21600"/>
              <a:gd name="T4" fmla="*/ 0 w 21600"/>
              <a:gd name="T5" fmla="*/ 2147483646 h 21600"/>
              <a:gd name="T6" fmla="*/ 2147483646 w 21600"/>
              <a:gd name="T7" fmla="*/ 2147483646 h 21600"/>
              <a:gd name="T8" fmla="*/ 0 60000 65536"/>
              <a:gd name="T9" fmla="*/ 0 60000 65536"/>
              <a:gd name="T10" fmla="*/ 0 60000 65536"/>
              <a:gd name="T11" fmla="*/ 0 60000 65536"/>
              <a:gd name="T12" fmla="*/ 3556 w 21600"/>
              <a:gd name="T13" fmla="*/ 2188 h 21600"/>
              <a:gd name="T14" fmla="*/ 18277 w 21600"/>
              <a:gd name="T15" fmla="*/ 9282 h 21600"/>
            </a:gdLst>
            <a:ahLst/>
            <a:cxnLst>
              <a:cxn ang="T8">
                <a:pos x="T0" y="T1"/>
              </a:cxn>
              <a:cxn ang="T9">
                <a:pos x="T2" y="T3"/>
              </a:cxn>
              <a:cxn ang="T10">
                <a:pos x="T4" y="T5"/>
              </a:cxn>
              <a:cxn ang="T11">
                <a:pos x="T6" y="T7"/>
              </a:cxn>
            </a:cxnLst>
            <a:rect l="T12" t="T13" r="T14" b="T15"/>
            <a:pathLst>
              <a:path w="21600" h="21600" extrusionOk="0">
                <a:moveTo>
                  <a:pt x="10825" y="21723"/>
                </a:moveTo>
                <a:lnTo>
                  <a:pt x="11215" y="21723"/>
                </a:lnTo>
                <a:lnTo>
                  <a:pt x="11552" y="21688"/>
                </a:lnTo>
                <a:lnTo>
                  <a:pt x="11916" y="21617"/>
                </a:lnTo>
                <a:lnTo>
                  <a:pt x="12253" y="21547"/>
                </a:lnTo>
                <a:lnTo>
                  <a:pt x="12617" y="21441"/>
                </a:lnTo>
                <a:lnTo>
                  <a:pt x="12902" y="21317"/>
                </a:lnTo>
                <a:lnTo>
                  <a:pt x="13162" y="21176"/>
                </a:lnTo>
                <a:lnTo>
                  <a:pt x="13396" y="21000"/>
                </a:lnTo>
                <a:lnTo>
                  <a:pt x="13655" y="20841"/>
                </a:lnTo>
                <a:lnTo>
                  <a:pt x="13863" y="20629"/>
                </a:lnTo>
                <a:lnTo>
                  <a:pt x="14045" y="20435"/>
                </a:lnTo>
                <a:lnTo>
                  <a:pt x="14200" y="20223"/>
                </a:lnTo>
                <a:lnTo>
                  <a:pt x="14356" y="19994"/>
                </a:lnTo>
                <a:lnTo>
                  <a:pt x="14460" y="19747"/>
                </a:lnTo>
                <a:lnTo>
                  <a:pt x="14512" y="19482"/>
                </a:lnTo>
                <a:lnTo>
                  <a:pt x="14512" y="19235"/>
                </a:lnTo>
                <a:lnTo>
                  <a:pt x="14512" y="19147"/>
                </a:lnTo>
                <a:lnTo>
                  <a:pt x="14512" y="18900"/>
                </a:lnTo>
                <a:lnTo>
                  <a:pt x="14512" y="18529"/>
                </a:lnTo>
                <a:lnTo>
                  <a:pt x="14512" y="18052"/>
                </a:lnTo>
                <a:lnTo>
                  <a:pt x="14512" y="17505"/>
                </a:lnTo>
                <a:lnTo>
                  <a:pt x="14512" y="16976"/>
                </a:lnTo>
                <a:lnTo>
                  <a:pt x="14512" y="16464"/>
                </a:lnTo>
                <a:lnTo>
                  <a:pt x="14512" y="15952"/>
                </a:lnTo>
                <a:lnTo>
                  <a:pt x="14512" y="15758"/>
                </a:lnTo>
                <a:lnTo>
                  <a:pt x="14616" y="15547"/>
                </a:lnTo>
                <a:lnTo>
                  <a:pt x="14694" y="15352"/>
                </a:lnTo>
                <a:lnTo>
                  <a:pt x="14798" y="15141"/>
                </a:lnTo>
                <a:lnTo>
                  <a:pt x="15161" y="14735"/>
                </a:lnTo>
                <a:lnTo>
                  <a:pt x="15602" y="14329"/>
                </a:lnTo>
                <a:lnTo>
                  <a:pt x="16745" y="13552"/>
                </a:lnTo>
                <a:lnTo>
                  <a:pt x="18043" y="12670"/>
                </a:lnTo>
                <a:lnTo>
                  <a:pt x="18744" y="12194"/>
                </a:lnTo>
                <a:lnTo>
                  <a:pt x="19341" y="11647"/>
                </a:lnTo>
                <a:lnTo>
                  <a:pt x="19938" y="11099"/>
                </a:lnTo>
                <a:lnTo>
                  <a:pt x="20483" y="10464"/>
                </a:lnTo>
                <a:lnTo>
                  <a:pt x="20743" y="10164"/>
                </a:lnTo>
                <a:lnTo>
                  <a:pt x="20950" y="9794"/>
                </a:lnTo>
                <a:lnTo>
                  <a:pt x="21132" y="9441"/>
                </a:lnTo>
                <a:lnTo>
                  <a:pt x="21288" y="9035"/>
                </a:lnTo>
                <a:lnTo>
                  <a:pt x="21444" y="8664"/>
                </a:lnTo>
                <a:lnTo>
                  <a:pt x="21548" y="8223"/>
                </a:lnTo>
                <a:lnTo>
                  <a:pt x="21600" y="7782"/>
                </a:lnTo>
                <a:lnTo>
                  <a:pt x="21600" y="7341"/>
                </a:lnTo>
                <a:lnTo>
                  <a:pt x="21600" y="6935"/>
                </a:lnTo>
                <a:lnTo>
                  <a:pt x="21548" y="6564"/>
                </a:lnTo>
                <a:lnTo>
                  <a:pt x="21496" y="6229"/>
                </a:lnTo>
                <a:lnTo>
                  <a:pt x="21392" y="5858"/>
                </a:lnTo>
                <a:lnTo>
                  <a:pt x="21288" y="5523"/>
                </a:lnTo>
                <a:lnTo>
                  <a:pt x="21132" y="5135"/>
                </a:lnTo>
                <a:lnTo>
                  <a:pt x="20950" y="4800"/>
                </a:lnTo>
                <a:lnTo>
                  <a:pt x="20743" y="4464"/>
                </a:lnTo>
                <a:lnTo>
                  <a:pt x="20535" y="4164"/>
                </a:lnTo>
                <a:lnTo>
                  <a:pt x="20301" y="3847"/>
                </a:lnTo>
                <a:lnTo>
                  <a:pt x="20042" y="3547"/>
                </a:lnTo>
                <a:lnTo>
                  <a:pt x="19782" y="3247"/>
                </a:lnTo>
                <a:lnTo>
                  <a:pt x="19133" y="2664"/>
                </a:lnTo>
                <a:lnTo>
                  <a:pt x="18458" y="2152"/>
                </a:lnTo>
                <a:lnTo>
                  <a:pt x="17705" y="1694"/>
                </a:lnTo>
                <a:lnTo>
                  <a:pt x="16849" y="1252"/>
                </a:lnTo>
                <a:lnTo>
                  <a:pt x="16407" y="1076"/>
                </a:lnTo>
                <a:lnTo>
                  <a:pt x="15940" y="900"/>
                </a:lnTo>
                <a:lnTo>
                  <a:pt x="15499" y="741"/>
                </a:lnTo>
                <a:lnTo>
                  <a:pt x="15057" y="600"/>
                </a:lnTo>
                <a:lnTo>
                  <a:pt x="14564" y="458"/>
                </a:lnTo>
                <a:lnTo>
                  <a:pt x="14045" y="335"/>
                </a:lnTo>
                <a:lnTo>
                  <a:pt x="13500" y="229"/>
                </a:lnTo>
                <a:lnTo>
                  <a:pt x="13006" y="158"/>
                </a:lnTo>
                <a:lnTo>
                  <a:pt x="12461" y="88"/>
                </a:lnTo>
                <a:lnTo>
                  <a:pt x="11968" y="52"/>
                </a:lnTo>
                <a:lnTo>
                  <a:pt x="11423" y="17"/>
                </a:lnTo>
                <a:lnTo>
                  <a:pt x="10825" y="17"/>
                </a:lnTo>
                <a:lnTo>
                  <a:pt x="10254" y="17"/>
                </a:lnTo>
                <a:lnTo>
                  <a:pt x="9709" y="52"/>
                </a:lnTo>
                <a:lnTo>
                  <a:pt x="9216" y="88"/>
                </a:lnTo>
                <a:lnTo>
                  <a:pt x="8671" y="158"/>
                </a:lnTo>
                <a:lnTo>
                  <a:pt x="8177" y="229"/>
                </a:lnTo>
                <a:lnTo>
                  <a:pt x="7632" y="335"/>
                </a:lnTo>
                <a:lnTo>
                  <a:pt x="7113" y="458"/>
                </a:lnTo>
                <a:lnTo>
                  <a:pt x="6620" y="600"/>
                </a:lnTo>
                <a:lnTo>
                  <a:pt x="6178" y="741"/>
                </a:lnTo>
                <a:lnTo>
                  <a:pt x="5737" y="900"/>
                </a:lnTo>
                <a:lnTo>
                  <a:pt x="5270" y="1076"/>
                </a:lnTo>
                <a:lnTo>
                  <a:pt x="4828" y="1252"/>
                </a:lnTo>
                <a:lnTo>
                  <a:pt x="3972" y="1694"/>
                </a:lnTo>
                <a:lnTo>
                  <a:pt x="3219" y="2152"/>
                </a:lnTo>
                <a:lnTo>
                  <a:pt x="2544" y="2664"/>
                </a:lnTo>
                <a:lnTo>
                  <a:pt x="1895" y="3247"/>
                </a:lnTo>
                <a:lnTo>
                  <a:pt x="1635" y="3547"/>
                </a:lnTo>
                <a:lnTo>
                  <a:pt x="1375" y="3847"/>
                </a:lnTo>
                <a:lnTo>
                  <a:pt x="1142" y="4164"/>
                </a:lnTo>
                <a:lnTo>
                  <a:pt x="934" y="4464"/>
                </a:lnTo>
                <a:lnTo>
                  <a:pt x="726" y="4800"/>
                </a:lnTo>
                <a:lnTo>
                  <a:pt x="545" y="5135"/>
                </a:lnTo>
                <a:lnTo>
                  <a:pt x="389" y="5523"/>
                </a:lnTo>
                <a:lnTo>
                  <a:pt x="285" y="5858"/>
                </a:lnTo>
                <a:lnTo>
                  <a:pt x="181" y="6229"/>
                </a:lnTo>
                <a:lnTo>
                  <a:pt x="129" y="6564"/>
                </a:lnTo>
                <a:lnTo>
                  <a:pt x="77" y="6935"/>
                </a:lnTo>
                <a:lnTo>
                  <a:pt x="77" y="7341"/>
                </a:lnTo>
                <a:lnTo>
                  <a:pt x="77" y="7782"/>
                </a:lnTo>
                <a:lnTo>
                  <a:pt x="129" y="8223"/>
                </a:lnTo>
                <a:lnTo>
                  <a:pt x="233" y="8664"/>
                </a:lnTo>
                <a:lnTo>
                  <a:pt x="389" y="9035"/>
                </a:lnTo>
                <a:lnTo>
                  <a:pt x="545" y="9441"/>
                </a:lnTo>
                <a:lnTo>
                  <a:pt x="726" y="9794"/>
                </a:lnTo>
                <a:lnTo>
                  <a:pt x="934" y="10164"/>
                </a:lnTo>
                <a:lnTo>
                  <a:pt x="1194" y="10464"/>
                </a:lnTo>
                <a:lnTo>
                  <a:pt x="1739" y="11099"/>
                </a:lnTo>
                <a:lnTo>
                  <a:pt x="2336" y="11647"/>
                </a:lnTo>
                <a:lnTo>
                  <a:pt x="2933" y="12194"/>
                </a:lnTo>
                <a:lnTo>
                  <a:pt x="3634" y="12670"/>
                </a:lnTo>
                <a:lnTo>
                  <a:pt x="4932" y="13552"/>
                </a:lnTo>
                <a:lnTo>
                  <a:pt x="6075" y="14329"/>
                </a:lnTo>
                <a:lnTo>
                  <a:pt x="6516" y="14735"/>
                </a:lnTo>
                <a:lnTo>
                  <a:pt x="6879" y="15141"/>
                </a:lnTo>
                <a:lnTo>
                  <a:pt x="6983" y="15352"/>
                </a:lnTo>
                <a:lnTo>
                  <a:pt x="7061" y="15547"/>
                </a:lnTo>
                <a:lnTo>
                  <a:pt x="7165" y="15758"/>
                </a:lnTo>
                <a:lnTo>
                  <a:pt x="7165" y="15952"/>
                </a:lnTo>
                <a:lnTo>
                  <a:pt x="7165" y="16464"/>
                </a:lnTo>
                <a:lnTo>
                  <a:pt x="7165" y="16976"/>
                </a:lnTo>
                <a:lnTo>
                  <a:pt x="7165" y="17505"/>
                </a:lnTo>
                <a:lnTo>
                  <a:pt x="7165" y="18052"/>
                </a:lnTo>
                <a:lnTo>
                  <a:pt x="7165" y="18529"/>
                </a:lnTo>
                <a:lnTo>
                  <a:pt x="7165" y="18900"/>
                </a:lnTo>
                <a:lnTo>
                  <a:pt x="7165" y="19147"/>
                </a:lnTo>
                <a:lnTo>
                  <a:pt x="7165" y="19235"/>
                </a:lnTo>
                <a:lnTo>
                  <a:pt x="7165" y="19482"/>
                </a:lnTo>
                <a:lnTo>
                  <a:pt x="7217" y="19747"/>
                </a:lnTo>
                <a:lnTo>
                  <a:pt x="7321" y="19994"/>
                </a:lnTo>
                <a:lnTo>
                  <a:pt x="7476" y="20223"/>
                </a:lnTo>
                <a:lnTo>
                  <a:pt x="7632" y="20435"/>
                </a:lnTo>
                <a:lnTo>
                  <a:pt x="7814" y="20629"/>
                </a:lnTo>
                <a:lnTo>
                  <a:pt x="8022" y="20841"/>
                </a:lnTo>
                <a:lnTo>
                  <a:pt x="8281" y="21000"/>
                </a:lnTo>
                <a:lnTo>
                  <a:pt x="8515" y="21176"/>
                </a:lnTo>
                <a:lnTo>
                  <a:pt x="8775" y="21317"/>
                </a:lnTo>
                <a:lnTo>
                  <a:pt x="9060" y="21441"/>
                </a:lnTo>
                <a:lnTo>
                  <a:pt x="9424" y="21547"/>
                </a:lnTo>
                <a:lnTo>
                  <a:pt x="9761" y="21617"/>
                </a:lnTo>
                <a:lnTo>
                  <a:pt x="10125" y="21688"/>
                </a:lnTo>
                <a:lnTo>
                  <a:pt x="10462" y="21723"/>
                </a:lnTo>
                <a:lnTo>
                  <a:pt x="10825" y="21723"/>
                </a:lnTo>
                <a:close/>
              </a:path>
              <a:path w="21600" h="21600" extrusionOk="0">
                <a:moveTo>
                  <a:pt x="9242" y="14417"/>
                </a:moveTo>
                <a:lnTo>
                  <a:pt x="8541" y="12035"/>
                </a:lnTo>
                <a:lnTo>
                  <a:pt x="7295" y="10129"/>
                </a:lnTo>
                <a:lnTo>
                  <a:pt x="6905" y="9652"/>
                </a:lnTo>
                <a:lnTo>
                  <a:pt x="8541" y="10182"/>
                </a:lnTo>
                <a:lnTo>
                  <a:pt x="9787" y="9547"/>
                </a:lnTo>
                <a:lnTo>
                  <a:pt x="11189" y="10129"/>
                </a:lnTo>
                <a:lnTo>
                  <a:pt x="12279" y="9547"/>
                </a:lnTo>
                <a:lnTo>
                  <a:pt x="13370" y="10076"/>
                </a:lnTo>
                <a:lnTo>
                  <a:pt x="14850" y="9652"/>
                </a:lnTo>
                <a:lnTo>
                  <a:pt x="12902" y="12247"/>
                </a:lnTo>
                <a:lnTo>
                  <a:pt x="12357" y="14417"/>
                </a:lnTo>
                <a:moveTo>
                  <a:pt x="7191" y="15952"/>
                </a:moveTo>
                <a:lnTo>
                  <a:pt x="14512" y="15952"/>
                </a:lnTo>
                <a:lnTo>
                  <a:pt x="14512" y="17064"/>
                </a:lnTo>
                <a:lnTo>
                  <a:pt x="7191" y="17047"/>
                </a:lnTo>
                <a:lnTo>
                  <a:pt x="7191" y="18123"/>
                </a:lnTo>
                <a:lnTo>
                  <a:pt x="14512" y="18158"/>
                </a:lnTo>
                <a:lnTo>
                  <a:pt x="14538" y="19182"/>
                </a:lnTo>
                <a:lnTo>
                  <a:pt x="7217" y="19182"/>
                </a:lnTo>
              </a:path>
            </a:pathLst>
          </a:custGeom>
          <a:solidFill>
            <a:srgbClr val="FFFFCC"/>
          </a:solidFill>
          <a:ln w="57150">
            <a:solidFill>
              <a:srgbClr val="000000"/>
            </a:solidFill>
            <a:miter lim="800000"/>
          </a:ln>
        </p:spPr>
        <p:txBody>
          <a:bodyPr/>
          <a:lstStyle/>
          <a:p>
            <a:pPr>
              <a:defRPr/>
            </a:pPr>
            <a:endParaRPr kumimoji="0" lang="en-US" sz="3200" b="0">
              <a:solidFill>
                <a:srgbClr val="3333CC"/>
              </a:solidFill>
              <a:latin typeface="Comic Sans MS" panose="030F0702030302020204" pitchFamily="66" charset="0"/>
              <a:ea typeface="+mn-ea"/>
            </a:endParaRPr>
          </a:p>
        </p:txBody>
      </p:sp>
      <p:sp>
        <p:nvSpPr>
          <p:cNvPr id="39" name="Text Box 25"/>
          <p:cNvSpPr txBox="1">
            <a:spLocks noChangeArrowheads="1"/>
          </p:cNvSpPr>
          <p:nvPr/>
        </p:nvSpPr>
        <p:spPr bwMode="auto">
          <a:xfrm>
            <a:off x="611187" y="4005064"/>
            <a:ext cx="3960813" cy="19177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accent2"/>
                </a:solidFill>
                <a:latin typeface="Comic Sans MS" panose="030F0702030302020204" pitchFamily="66" charset="0"/>
              </a:defRPr>
            </a:lvl1pPr>
            <a:lvl2pPr marL="742950" indent="-285750">
              <a:spcBef>
                <a:spcPct val="20000"/>
              </a:spcBef>
              <a:buChar char="–"/>
              <a:defRPr sz="2800">
                <a:solidFill>
                  <a:schemeClr val="accent2"/>
                </a:solidFill>
                <a:latin typeface="Comic Sans MS" panose="030F0702030302020204" pitchFamily="66" charset="0"/>
              </a:defRPr>
            </a:lvl2pPr>
            <a:lvl3pPr marL="1143000" indent="-228600">
              <a:spcBef>
                <a:spcPct val="20000"/>
              </a:spcBef>
              <a:buChar char="•"/>
              <a:defRPr sz="2400">
                <a:solidFill>
                  <a:schemeClr val="accent2"/>
                </a:solidFill>
                <a:latin typeface="Comic Sans MS" panose="030F0702030302020204" pitchFamily="66" charset="0"/>
              </a:defRPr>
            </a:lvl3pPr>
            <a:lvl4pPr marL="1600200" indent="-228600">
              <a:spcBef>
                <a:spcPct val="20000"/>
              </a:spcBef>
              <a:buChar char="–"/>
              <a:defRPr sz="2000">
                <a:solidFill>
                  <a:schemeClr val="accent2"/>
                </a:solidFill>
                <a:latin typeface="Comic Sans MS" panose="030F0702030302020204" pitchFamily="66" charset="0"/>
              </a:defRPr>
            </a:lvl4pPr>
            <a:lvl5pPr marL="2057400" indent="-228600">
              <a:spcBef>
                <a:spcPct val="20000"/>
              </a:spcBef>
              <a:buChar char="»"/>
              <a:defRPr sz="2000">
                <a:solidFill>
                  <a:schemeClr val="accent2"/>
                </a:solidFill>
                <a:latin typeface="Comic Sans MS" panose="030F0702030302020204" pitchFamily="66" charset="0"/>
              </a:defRPr>
            </a:lvl5pPr>
            <a:lvl6pPr marL="2514600" indent="-228600" eaLnBrk="0" fontAlgn="base" hangingPunct="0">
              <a:spcBef>
                <a:spcPct val="20000"/>
              </a:spcBef>
              <a:spcAft>
                <a:spcPct val="0"/>
              </a:spcAft>
              <a:buChar char="»"/>
              <a:defRPr sz="2000">
                <a:solidFill>
                  <a:schemeClr val="accent2"/>
                </a:solidFill>
                <a:latin typeface="Comic Sans MS" panose="030F0702030302020204" pitchFamily="66" charset="0"/>
              </a:defRPr>
            </a:lvl6pPr>
            <a:lvl7pPr marL="2971800" indent="-228600" eaLnBrk="0" fontAlgn="base" hangingPunct="0">
              <a:spcBef>
                <a:spcPct val="20000"/>
              </a:spcBef>
              <a:spcAft>
                <a:spcPct val="0"/>
              </a:spcAft>
              <a:buChar char="»"/>
              <a:defRPr sz="2000">
                <a:solidFill>
                  <a:schemeClr val="accent2"/>
                </a:solidFill>
                <a:latin typeface="Comic Sans MS" panose="030F0702030302020204" pitchFamily="66" charset="0"/>
              </a:defRPr>
            </a:lvl7pPr>
            <a:lvl8pPr marL="3429000" indent="-228600" eaLnBrk="0" fontAlgn="base" hangingPunct="0">
              <a:spcBef>
                <a:spcPct val="20000"/>
              </a:spcBef>
              <a:spcAft>
                <a:spcPct val="0"/>
              </a:spcAft>
              <a:buChar char="»"/>
              <a:defRPr sz="2000">
                <a:solidFill>
                  <a:schemeClr val="accent2"/>
                </a:solidFill>
                <a:latin typeface="Comic Sans MS" panose="030F0702030302020204" pitchFamily="66" charset="0"/>
              </a:defRPr>
            </a:lvl8pPr>
            <a:lvl9pPr marL="3886200" indent="-228600" eaLnBrk="0" fontAlgn="base" hangingPunct="0">
              <a:spcBef>
                <a:spcPct val="20000"/>
              </a:spcBef>
              <a:spcAft>
                <a:spcPct val="0"/>
              </a:spcAft>
              <a:buChar char="»"/>
              <a:defRPr sz="2000">
                <a:solidFill>
                  <a:schemeClr val="accent2"/>
                </a:solidFill>
                <a:latin typeface="Comic Sans MS" panose="030F0702030302020204" pitchFamily="66" charset="0"/>
              </a:defRPr>
            </a:lvl9pPr>
          </a:lstStyle>
          <a:p>
            <a:pPr>
              <a:spcBef>
                <a:spcPct val="50000"/>
              </a:spcBef>
              <a:buFontTx/>
              <a:buNone/>
            </a:pPr>
            <a:r>
              <a:rPr kumimoji="0" lang="en-US" altLang="zh-CN" sz="2400" dirty="0">
                <a:solidFill>
                  <a:srgbClr val="000000"/>
                </a:solidFill>
                <a:latin typeface="Gill Sans MT" panose="020B0502020104020203" pitchFamily="34" charset="0"/>
                <a:ea typeface="MS PGothic" panose="020B0600070205080204" pitchFamily="34" charset="-128"/>
              </a:rPr>
              <a:t>inputs:</a:t>
            </a:r>
            <a:r>
              <a:rPr kumimoji="0" lang="en-US" altLang="zh-CN" sz="2400" b="0" dirty="0">
                <a:solidFill>
                  <a:srgbClr val="000000"/>
                </a:solidFill>
                <a:latin typeface="Gill Sans MT" panose="020B0502020104020203" pitchFamily="34" charset="0"/>
                <a:ea typeface="MS PGothic" panose="020B0600070205080204" pitchFamily="34" charset="-128"/>
              </a:rPr>
              <a:t> switches 1 and 2</a:t>
            </a:r>
          </a:p>
          <a:p>
            <a:pPr>
              <a:spcBef>
                <a:spcPct val="50000"/>
              </a:spcBef>
              <a:buFontTx/>
              <a:buNone/>
            </a:pPr>
            <a:r>
              <a:rPr kumimoji="0" lang="en-US" altLang="zh-CN" sz="2400" dirty="0">
                <a:solidFill>
                  <a:srgbClr val="000000"/>
                </a:solidFill>
                <a:latin typeface="Gill Sans MT" panose="020B0502020104020203" pitchFamily="34" charset="0"/>
                <a:ea typeface="MS PGothic" panose="020B0600070205080204" pitchFamily="34" charset="-128"/>
              </a:rPr>
              <a:t>actions:</a:t>
            </a:r>
            <a:r>
              <a:rPr kumimoji="0" lang="en-US" altLang="zh-CN" sz="2400" b="0" dirty="0">
                <a:solidFill>
                  <a:srgbClr val="000000"/>
                </a:solidFill>
                <a:latin typeface="Gill Sans MT" panose="020B0502020104020203" pitchFamily="34" charset="0"/>
                <a:ea typeface="MS PGothic" panose="020B0600070205080204" pitchFamily="34" charset="-128"/>
              </a:rPr>
              <a:t> </a:t>
            </a:r>
            <a:r>
              <a:rPr kumimoji="0" lang="en-US" altLang="zh-CN" sz="2400" b="0" dirty="0">
                <a:solidFill>
                  <a:srgbClr val="000000"/>
                </a:solidFill>
                <a:latin typeface="Garamond" panose="02020404030301010803" pitchFamily="18" charset="0"/>
                <a:ea typeface="MS PGothic" panose="020B0600070205080204" pitchFamily="34" charset="-128"/>
              </a:rPr>
              <a:t>1</a:t>
            </a:r>
            <a:r>
              <a:rPr kumimoji="0" lang="en-US" altLang="zh-CN" sz="2400" b="0" dirty="0">
                <a:solidFill>
                  <a:srgbClr val="000000"/>
                </a:solidFill>
                <a:latin typeface="Gill Sans MT" panose="020B0502020104020203" pitchFamily="34" charset="0"/>
                <a:ea typeface="MS PGothic" panose="020B0600070205080204" pitchFamily="34" charset="-128"/>
              </a:rPr>
              <a:t> for “flip switch 1”</a:t>
            </a:r>
            <a:endParaRPr kumimoji="0" lang="en-US" altLang="zh-CN" sz="1800" b="0" dirty="0">
              <a:solidFill>
                <a:srgbClr val="000000"/>
              </a:solidFill>
              <a:latin typeface="Times New Roman" panose="02020603050405020304" pitchFamily="18" charset="0"/>
              <a:ea typeface="MS PGothic" panose="020B0600070205080204" pitchFamily="34" charset="-128"/>
            </a:endParaRPr>
          </a:p>
          <a:p>
            <a:pPr>
              <a:buFontTx/>
              <a:buNone/>
            </a:pPr>
            <a:r>
              <a:rPr kumimoji="0" lang="en-US" altLang="zh-CN" sz="2400" dirty="0">
                <a:solidFill>
                  <a:srgbClr val="FFFFFF"/>
                </a:solidFill>
                <a:latin typeface="Gill Sans MT" panose="020B0502020104020203" pitchFamily="34" charset="0"/>
                <a:ea typeface="MS PGothic" panose="020B0600070205080204" pitchFamily="34" charset="-128"/>
              </a:rPr>
              <a:t>actions:</a:t>
            </a:r>
            <a:r>
              <a:rPr kumimoji="0" lang="en-US" altLang="zh-CN" sz="2400" dirty="0">
                <a:solidFill>
                  <a:srgbClr val="000000"/>
                </a:solidFill>
                <a:latin typeface="Gill Sans MT" panose="020B0502020104020203" pitchFamily="34" charset="0"/>
                <a:ea typeface="MS PGothic" panose="020B0600070205080204" pitchFamily="34" charset="-128"/>
              </a:rPr>
              <a:t> </a:t>
            </a:r>
            <a:r>
              <a:rPr kumimoji="0" lang="en-US" altLang="zh-CN" sz="2400" b="0" dirty="0">
                <a:solidFill>
                  <a:srgbClr val="000000"/>
                </a:solidFill>
                <a:latin typeface="Garamond" panose="02020404030301010803" pitchFamily="18" charset="0"/>
                <a:ea typeface="MS PGothic" panose="020B0600070205080204" pitchFamily="34" charset="-128"/>
              </a:rPr>
              <a:t>2</a:t>
            </a:r>
            <a:r>
              <a:rPr kumimoji="0" lang="en-US" altLang="zh-CN" sz="2400" b="0" dirty="0">
                <a:solidFill>
                  <a:srgbClr val="000000"/>
                </a:solidFill>
                <a:latin typeface="Gill Sans MT" panose="020B0502020104020203" pitchFamily="34" charset="0"/>
                <a:ea typeface="MS PGothic" panose="020B0600070205080204" pitchFamily="34" charset="-128"/>
              </a:rPr>
              <a:t> for “flip switch 2”</a:t>
            </a:r>
          </a:p>
          <a:p>
            <a:pPr>
              <a:spcBef>
                <a:spcPct val="50000"/>
              </a:spcBef>
              <a:buFontTx/>
              <a:buNone/>
            </a:pPr>
            <a:r>
              <a:rPr kumimoji="0" lang="en-US" altLang="zh-CN" sz="2400" dirty="0">
                <a:solidFill>
                  <a:srgbClr val="000000"/>
                </a:solidFill>
                <a:latin typeface="Gill Sans MT" panose="020B0502020104020203" pitchFamily="34" charset="0"/>
                <a:ea typeface="MS PGothic" panose="020B0600070205080204" pitchFamily="34" charset="-128"/>
              </a:rPr>
              <a:t>states:</a:t>
            </a:r>
            <a:r>
              <a:rPr kumimoji="0" lang="en-US" altLang="zh-CN" sz="2400" b="0" dirty="0">
                <a:solidFill>
                  <a:srgbClr val="000000"/>
                </a:solidFill>
                <a:latin typeface="Gill Sans MT" panose="020B0502020104020203" pitchFamily="34" charset="0"/>
                <a:ea typeface="MS PGothic" panose="020B0600070205080204" pitchFamily="34" charset="-128"/>
              </a:rPr>
              <a:t> </a:t>
            </a:r>
            <a:r>
              <a:rPr kumimoji="0" lang="en-US" altLang="zh-CN" sz="2400" b="0" dirty="0">
                <a:solidFill>
                  <a:srgbClr val="000000"/>
                </a:solidFill>
                <a:latin typeface="Garamond" panose="02020404030301010803" pitchFamily="18" charset="0"/>
                <a:ea typeface="MS PGothic" panose="020B0600070205080204" pitchFamily="34" charset="-128"/>
              </a:rPr>
              <a:t>on</a:t>
            </a:r>
            <a:r>
              <a:rPr kumimoji="0" lang="en-US" altLang="zh-CN" sz="2400" b="0" dirty="0">
                <a:solidFill>
                  <a:srgbClr val="000000"/>
                </a:solidFill>
                <a:latin typeface="Gill Sans MT" panose="020B0502020104020203" pitchFamily="34" charset="0"/>
                <a:ea typeface="MS PGothic" panose="020B0600070205080204" pitchFamily="34" charset="-128"/>
              </a:rPr>
              <a:t>,</a:t>
            </a:r>
            <a:r>
              <a:rPr kumimoji="0" lang="en-US" altLang="zh-CN" sz="2400" b="0" dirty="0">
                <a:solidFill>
                  <a:srgbClr val="000000"/>
                </a:solidFill>
                <a:latin typeface="Garamond" panose="02020404030301010803" pitchFamily="18" charset="0"/>
                <a:ea typeface="MS PGothic" panose="020B0600070205080204" pitchFamily="34" charset="-128"/>
              </a:rPr>
              <a:t> off</a:t>
            </a:r>
          </a:p>
        </p:txBody>
      </p:sp>
      <p:sp>
        <p:nvSpPr>
          <p:cNvPr id="40" name="Text Box 26"/>
          <p:cNvSpPr txBox="1">
            <a:spLocks noChangeArrowheads="1"/>
          </p:cNvSpPr>
          <p:nvPr/>
        </p:nvSpPr>
        <p:spPr bwMode="auto">
          <a:xfrm>
            <a:off x="5268118" y="4685904"/>
            <a:ext cx="360045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accent2"/>
                </a:solidFill>
                <a:latin typeface="Comic Sans MS" panose="030F0702030302020204" pitchFamily="66" charset="0"/>
              </a:defRPr>
            </a:lvl1pPr>
            <a:lvl2pPr marL="742950" indent="-285750">
              <a:spcBef>
                <a:spcPct val="20000"/>
              </a:spcBef>
              <a:buChar char="–"/>
              <a:defRPr sz="2800">
                <a:solidFill>
                  <a:schemeClr val="accent2"/>
                </a:solidFill>
                <a:latin typeface="Comic Sans MS" panose="030F0702030302020204" pitchFamily="66" charset="0"/>
              </a:defRPr>
            </a:lvl2pPr>
            <a:lvl3pPr marL="1143000" indent="-228600">
              <a:spcBef>
                <a:spcPct val="20000"/>
              </a:spcBef>
              <a:buChar char="•"/>
              <a:defRPr sz="2400">
                <a:solidFill>
                  <a:schemeClr val="accent2"/>
                </a:solidFill>
                <a:latin typeface="Comic Sans MS" panose="030F0702030302020204" pitchFamily="66" charset="0"/>
              </a:defRPr>
            </a:lvl3pPr>
            <a:lvl4pPr marL="1600200" indent="-228600">
              <a:spcBef>
                <a:spcPct val="20000"/>
              </a:spcBef>
              <a:buChar char="–"/>
              <a:defRPr sz="2000">
                <a:solidFill>
                  <a:schemeClr val="accent2"/>
                </a:solidFill>
                <a:latin typeface="Comic Sans MS" panose="030F0702030302020204" pitchFamily="66" charset="0"/>
              </a:defRPr>
            </a:lvl4pPr>
            <a:lvl5pPr marL="2057400" indent="-228600">
              <a:spcBef>
                <a:spcPct val="20000"/>
              </a:spcBef>
              <a:buChar char="»"/>
              <a:defRPr sz="2000">
                <a:solidFill>
                  <a:schemeClr val="accent2"/>
                </a:solidFill>
                <a:latin typeface="Comic Sans MS" panose="030F0702030302020204" pitchFamily="66" charset="0"/>
              </a:defRPr>
            </a:lvl5pPr>
            <a:lvl6pPr marL="2514600" indent="-228600" eaLnBrk="0" fontAlgn="base" hangingPunct="0">
              <a:spcBef>
                <a:spcPct val="20000"/>
              </a:spcBef>
              <a:spcAft>
                <a:spcPct val="0"/>
              </a:spcAft>
              <a:buChar char="»"/>
              <a:defRPr sz="2000">
                <a:solidFill>
                  <a:schemeClr val="accent2"/>
                </a:solidFill>
                <a:latin typeface="Comic Sans MS" panose="030F0702030302020204" pitchFamily="66" charset="0"/>
              </a:defRPr>
            </a:lvl6pPr>
            <a:lvl7pPr marL="2971800" indent="-228600" eaLnBrk="0" fontAlgn="base" hangingPunct="0">
              <a:spcBef>
                <a:spcPct val="20000"/>
              </a:spcBef>
              <a:spcAft>
                <a:spcPct val="0"/>
              </a:spcAft>
              <a:buChar char="»"/>
              <a:defRPr sz="2000">
                <a:solidFill>
                  <a:schemeClr val="accent2"/>
                </a:solidFill>
                <a:latin typeface="Comic Sans MS" panose="030F0702030302020204" pitchFamily="66" charset="0"/>
              </a:defRPr>
            </a:lvl7pPr>
            <a:lvl8pPr marL="3429000" indent="-228600" eaLnBrk="0" fontAlgn="base" hangingPunct="0">
              <a:spcBef>
                <a:spcPct val="20000"/>
              </a:spcBef>
              <a:spcAft>
                <a:spcPct val="0"/>
              </a:spcAft>
              <a:buChar char="»"/>
              <a:defRPr sz="2000">
                <a:solidFill>
                  <a:schemeClr val="accent2"/>
                </a:solidFill>
                <a:latin typeface="Comic Sans MS" panose="030F0702030302020204" pitchFamily="66" charset="0"/>
              </a:defRPr>
            </a:lvl8pPr>
            <a:lvl9pPr marL="3886200" indent="-228600" eaLnBrk="0" fontAlgn="base" hangingPunct="0">
              <a:spcBef>
                <a:spcPct val="20000"/>
              </a:spcBef>
              <a:spcAft>
                <a:spcPct val="0"/>
              </a:spcAft>
              <a:buChar char="»"/>
              <a:defRPr sz="2000">
                <a:solidFill>
                  <a:schemeClr val="accent2"/>
                </a:solidFill>
                <a:latin typeface="Comic Sans MS" panose="030F0702030302020204" pitchFamily="66" charset="0"/>
              </a:defRPr>
            </a:lvl9pPr>
          </a:lstStyle>
          <a:p>
            <a:pPr>
              <a:spcBef>
                <a:spcPct val="50000"/>
              </a:spcBef>
              <a:buFontTx/>
              <a:buNone/>
            </a:pPr>
            <a:r>
              <a:rPr kumimoji="0" lang="zh-CN" altLang="en-US" sz="2400" b="0" dirty="0">
                <a:solidFill>
                  <a:srgbClr val="000000"/>
                </a:solidFill>
                <a:latin typeface="Gill Sans MT" panose="020B0502020104020203" pitchFamily="34" charset="0"/>
                <a:ea typeface="MS PGothic" panose="020B0600070205080204" pitchFamily="34" charset="-128"/>
              </a:rPr>
              <a:t>仅当两个开关都翻转奇数次时，灯泡是亮的</a:t>
            </a:r>
            <a:endParaRPr kumimoji="0" lang="en-US" altLang="zh-CN" sz="2400" b="0" dirty="0">
              <a:solidFill>
                <a:srgbClr val="000000"/>
              </a:solidFill>
              <a:latin typeface="Gill Sans MT" panose="020B0502020104020203" pitchFamily="34" charset="0"/>
              <a:ea typeface="MS PGothic" panose="020B0600070205080204" pitchFamily="34" charset="-128"/>
            </a:endParaRPr>
          </a:p>
        </p:txBody>
      </p:sp>
      <p:sp>
        <p:nvSpPr>
          <p:cNvPr id="41" name="Line 27"/>
          <p:cNvSpPr>
            <a:spLocks noChangeShapeType="1"/>
          </p:cNvSpPr>
          <p:nvPr/>
        </p:nvSpPr>
        <p:spPr bwMode="auto">
          <a:xfrm>
            <a:off x="969962" y="3573264"/>
            <a:ext cx="936625"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a:defRPr/>
            </a:pPr>
            <a:endParaRPr kumimoji="0" lang="en-US" sz="3200" b="0">
              <a:solidFill>
                <a:srgbClr val="3333CC"/>
              </a:solidFill>
              <a:latin typeface="Comic Sans MS" panose="030F0702030302020204" pitchFamily="66" charset="0"/>
              <a:ea typeface="+mn-ea"/>
            </a:endParaRPr>
          </a:p>
        </p:txBody>
      </p:sp>
      <p:sp>
        <p:nvSpPr>
          <p:cNvPr id="42" name="Line 28"/>
          <p:cNvSpPr>
            <a:spLocks noChangeShapeType="1"/>
          </p:cNvSpPr>
          <p:nvPr/>
        </p:nvSpPr>
        <p:spPr bwMode="auto">
          <a:xfrm>
            <a:off x="2698750" y="3573264"/>
            <a:ext cx="1008062"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a:defRPr/>
            </a:pPr>
            <a:endParaRPr kumimoji="0" lang="en-US" sz="3200" b="0">
              <a:solidFill>
                <a:srgbClr val="3333CC"/>
              </a:solidFill>
              <a:latin typeface="Comic Sans MS" panose="030F0702030302020204" pitchFamily="66" charset="0"/>
              <a:ea typeface="+mn-ea"/>
            </a:endParaRPr>
          </a:p>
        </p:txBody>
      </p:sp>
      <p:sp>
        <p:nvSpPr>
          <p:cNvPr id="43" name="Line 29"/>
          <p:cNvSpPr>
            <a:spLocks noChangeShapeType="1"/>
          </p:cNvSpPr>
          <p:nvPr/>
        </p:nvSpPr>
        <p:spPr bwMode="auto">
          <a:xfrm flipV="1">
            <a:off x="1946275" y="3285926"/>
            <a:ext cx="647700" cy="287338"/>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a:defRPr/>
            </a:pPr>
            <a:endParaRPr kumimoji="0" lang="en-US" sz="3200" b="0">
              <a:solidFill>
                <a:srgbClr val="3333CC"/>
              </a:solidFill>
              <a:latin typeface="Comic Sans MS" panose="030F0702030302020204" pitchFamily="66" charset="0"/>
              <a:ea typeface="+mn-ea"/>
            </a:endParaRPr>
          </a:p>
        </p:txBody>
      </p:sp>
      <p:sp>
        <p:nvSpPr>
          <p:cNvPr id="44" name="Oval 30"/>
          <p:cNvSpPr>
            <a:spLocks noChangeArrowheads="1"/>
          </p:cNvSpPr>
          <p:nvPr/>
        </p:nvSpPr>
        <p:spPr bwMode="auto">
          <a:xfrm>
            <a:off x="1912937" y="3546276"/>
            <a:ext cx="71438" cy="71438"/>
          </a:xfrm>
          <a:prstGeom prst="ellipse">
            <a:avLst/>
          </a:prstGeom>
          <a:solidFill>
            <a:schemeClr val="bg1"/>
          </a:solidFill>
          <a:ln w="9525">
            <a:solidFill>
              <a:schemeClr val="tx1"/>
            </a:solidFill>
            <a:round/>
          </a:ln>
        </p:spPr>
        <p:txBody>
          <a:bodyPr wrap="none" anchor="ctr"/>
          <a:lstStyle>
            <a:lvl1pPr>
              <a:spcBef>
                <a:spcPct val="20000"/>
              </a:spcBef>
              <a:buChar char="•"/>
              <a:defRPr sz="3200">
                <a:solidFill>
                  <a:schemeClr val="accent2"/>
                </a:solidFill>
                <a:latin typeface="Comic Sans MS" panose="030F0702030302020204" pitchFamily="66" charset="0"/>
              </a:defRPr>
            </a:lvl1pPr>
            <a:lvl2pPr marL="742950" indent="-285750">
              <a:spcBef>
                <a:spcPct val="20000"/>
              </a:spcBef>
              <a:buChar char="–"/>
              <a:defRPr sz="2800">
                <a:solidFill>
                  <a:schemeClr val="accent2"/>
                </a:solidFill>
                <a:latin typeface="Comic Sans MS" panose="030F0702030302020204" pitchFamily="66" charset="0"/>
              </a:defRPr>
            </a:lvl2pPr>
            <a:lvl3pPr marL="1143000" indent="-228600">
              <a:spcBef>
                <a:spcPct val="20000"/>
              </a:spcBef>
              <a:buChar char="•"/>
              <a:defRPr sz="2400">
                <a:solidFill>
                  <a:schemeClr val="accent2"/>
                </a:solidFill>
                <a:latin typeface="Comic Sans MS" panose="030F0702030302020204" pitchFamily="66" charset="0"/>
              </a:defRPr>
            </a:lvl3pPr>
            <a:lvl4pPr marL="1600200" indent="-228600">
              <a:spcBef>
                <a:spcPct val="20000"/>
              </a:spcBef>
              <a:buChar char="–"/>
              <a:defRPr sz="2000">
                <a:solidFill>
                  <a:schemeClr val="accent2"/>
                </a:solidFill>
                <a:latin typeface="Comic Sans MS" panose="030F0702030302020204" pitchFamily="66" charset="0"/>
              </a:defRPr>
            </a:lvl4pPr>
            <a:lvl5pPr marL="2057400" indent="-228600">
              <a:spcBef>
                <a:spcPct val="20000"/>
              </a:spcBef>
              <a:buChar char="»"/>
              <a:defRPr sz="2000">
                <a:solidFill>
                  <a:schemeClr val="accent2"/>
                </a:solidFill>
                <a:latin typeface="Comic Sans MS" panose="030F0702030302020204" pitchFamily="66" charset="0"/>
              </a:defRPr>
            </a:lvl5pPr>
            <a:lvl6pPr marL="2514600" indent="-228600" eaLnBrk="0" fontAlgn="base" hangingPunct="0">
              <a:spcBef>
                <a:spcPct val="20000"/>
              </a:spcBef>
              <a:spcAft>
                <a:spcPct val="0"/>
              </a:spcAft>
              <a:buChar char="»"/>
              <a:defRPr sz="2000">
                <a:solidFill>
                  <a:schemeClr val="accent2"/>
                </a:solidFill>
                <a:latin typeface="Comic Sans MS" panose="030F0702030302020204" pitchFamily="66" charset="0"/>
              </a:defRPr>
            </a:lvl6pPr>
            <a:lvl7pPr marL="2971800" indent="-228600" eaLnBrk="0" fontAlgn="base" hangingPunct="0">
              <a:spcBef>
                <a:spcPct val="20000"/>
              </a:spcBef>
              <a:spcAft>
                <a:spcPct val="0"/>
              </a:spcAft>
              <a:buChar char="»"/>
              <a:defRPr sz="2000">
                <a:solidFill>
                  <a:schemeClr val="accent2"/>
                </a:solidFill>
                <a:latin typeface="Comic Sans MS" panose="030F0702030302020204" pitchFamily="66" charset="0"/>
              </a:defRPr>
            </a:lvl7pPr>
            <a:lvl8pPr marL="3429000" indent="-228600" eaLnBrk="0" fontAlgn="base" hangingPunct="0">
              <a:spcBef>
                <a:spcPct val="20000"/>
              </a:spcBef>
              <a:spcAft>
                <a:spcPct val="0"/>
              </a:spcAft>
              <a:buChar char="»"/>
              <a:defRPr sz="2000">
                <a:solidFill>
                  <a:schemeClr val="accent2"/>
                </a:solidFill>
                <a:latin typeface="Comic Sans MS" panose="030F0702030302020204" pitchFamily="66" charset="0"/>
              </a:defRPr>
            </a:lvl8pPr>
            <a:lvl9pPr marL="3886200" indent="-228600" eaLnBrk="0" fontAlgn="base" hangingPunct="0">
              <a:spcBef>
                <a:spcPct val="20000"/>
              </a:spcBef>
              <a:spcAft>
                <a:spcPct val="0"/>
              </a:spcAft>
              <a:buChar char="»"/>
              <a:defRPr sz="2000">
                <a:solidFill>
                  <a:schemeClr val="accent2"/>
                </a:solidFill>
                <a:latin typeface="Comic Sans MS" panose="030F0702030302020204" pitchFamily="66" charset="0"/>
              </a:defRPr>
            </a:lvl9pPr>
          </a:lstStyle>
          <a:p>
            <a:pPr>
              <a:buFontTx/>
              <a:buNone/>
            </a:pPr>
            <a:endParaRPr kumimoji="0" lang="zh-CN" altLang="zh-CN" b="0">
              <a:solidFill>
                <a:srgbClr val="3333CC"/>
              </a:solidFill>
            </a:endParaRPr>
          </a:p>
        </p:txBody>
      </p:sp>
      <p:sp>
        <p:nvSpPr>
          <p:cNvPr id="45" name="Oval 31"/>
          <p:cNvSpPr>
            <a:spLocks noChangeArrowheads="1"/>
          </p:cNvSpPr>
          <p:nvPr/>
        </p:nvSpPr>
        <p:spPr bwMode="auto">
          <a:xfrm>
            <a:off x="2676525" y="3546276"/>
            <a:ext cx="71437" cy="71438"/>
          </a:xfrm>
          <a:prstGeom prst="ellipse">
            <a:avLst/>
          </a:prstGeom>
          <a:solidFill>
            <a:schemeClr val="bg1"/>
          </a:solidFill>
          <a:ln w="9525">
            <a:solidFill>
              <a:schemeClr val="tx1"/>
            </a:solidFill>
            <a:round/>
          </a:ln>
        </p:spPr>
        <p:txBody>
          <a:bodyPr wrap="none" anchor="ctr"/>
          <a:lstStyle>
            <a:lvl1pPr>
              <a:spcBef>
                <a:spcPct val="20000"/>
              </a:spcBef>
              <a:buChar char="•"/>
              <a:defRPr sz="3200">
                <a:solidFill>
                  <a:schemeClr val="accent2"/>
                </a:solidFill>
                <a:latin typeface="Comic Sans MS" panose="030F0702030302020204" pitchFamily="66" charset="0"/>
              </a:defRPr>
            </a:lvl1pPr>
            <a:lvl2pPr marL="742950" indent="-285750">
              <a:spcBef>
                <a:spcPct val="20000"/>
              </a:spcBef>
              <a:buChar char="–"/>
              <a:defRPr sz="2800">
                <a:solidFill>
                  <a:schemeClr val="accent2"/>
                </a:solidFill>
                <a:latin typeface="Comic Sans MS" panose="030F0702030302020204" pitchFamily="66" charset="0"/>
              </a:defRPr>
            </a:lvl2pPr>
            <a:lvl3pPr marL="1143000" indent="-228600">
              <a:spcBef>
                <a:spcPct val="20000"/>
              </a:spcBef>
              <a:buChar char="•"/>
              <a:defRPr sz="2400">
                <a:solidFill>
                  <a:schemeClr val="accent2"/>
                </a:solidFill>
                <a:latin typeface="Comic Sans MS" panose="030F0702030302020204" pitchFamily="66" charset="0"/>
              </a:defRPr>
            </a:lvl3pPr>
            <a:lvl4pPr marL="1600200" indent="-228600">
              <a:spcBef>
                <a:spcPct val="20000"/>
              </a:spcBef>
              <a:buChar char="–"/>
              <a:defRPr sz="2000">
                <a:solidFill>
                  <a:schemeClr val="accent2"/>
                </a:solidFill>
                <a:latin typeface="Comic Sans MS" panose="030F0702030302020204" pitchFamily="66" charset="0"/>
              </a:defRPr>
            </a:lvl4pPr>
            <a:lvl5pPr marL="2057400" indent="-228600">
              <a:spcBef>
                <a:spcPct val="20000"/>
              </a:spcBef>
              <a:buChar char="»"/>
              <a:defRPr sz="2000">
                <a:solidFill>
                  <a:schemeClr val="accent2"/>
                </a:solidFill>
                <a:latin typeface="Comic Sans MS" panose="030F0702030302020204" pitchFamily="66" charset="0"/>
              </a:defRPr>
            </a:lvl5pPr>
            <a:lvl6pPr marL="2514600" indent="-228600" eaLnBrk="0" fontAlgn="base" hangingPunct="0">
              <a:spcBef>
                <a:spcPct val="20000"/>
              </a:spcBef>
              <a:spcAft>
                <a:spcPct val="0"/>
              </a:spcAft>
              <a:buChar char="»"/>
              <a:defRPr sz="2000">
                <a:solidFill>
                  <a:schemeClr val="accent2"/>
                </a:solidFill>
                <a:latin typeface="Comic Sans MS" panose="030F0702030302020204" pitchFamily="66" charset="0"/>
              </a:defRPr>
            </a:lvl6pPr>
            <a:lvl7pPr marL="2971800" indent="-228600" eaLnBrk="0" fontAlgn="base" hangingPunct="0">
              <a:spcBef>
                <a:spcPct val="20000"/>
              </a:spcBef>
              <a:spcAft>
                <a:spcPct val="0"/>
              </a:spcAft>
              <a:buChar char="»"/>
              <a:defRPr sz="2000">
                <a:solidFill>
                  <a:schemeClr val="accent2"/>
                </a:solidFill>
                <a:latin typeface="Comic Sans MS" panose="030F0702030302020204" pitchFamily="66" charset="0"/>
              </a:defRPr>
            </a:lvl7pPr>
            <a:lvl8pPr marL="3429000" indent="-228600" eaLnBrk="0" fontAlgn="base" hangingPunct="0">
              <a:spcBef>
                <a:spcPct val="20000"/>
              </a:spcBef>
              <a:spcAft>
                <a:spcPct val="0"/>
              </a:spcAft>
              <a:buChar char="»"/>
              <a:defRPr sz="2000">
                <a:solidFill>
                  <a:schemeClr val="accent2"/>
                </a:solidFill>
                <a:latin typeface="Comic Sans MS" panose="030F0702030302020204" pitchFamily="66" charset="0"/>
              </a:defRPr>
            </a:lvl8pPr>
            <a:lvl9pPr marL="3886200" indent="-228600" eaLnBrk="0" fontAlgn="base" hangingPunct="0">
              <a:spcBef>
                <a:spcPct val="20000"/>
              </a:spcBef>
              <a:spcAft>
                <a:spcPct val="0"/>
              </a:spcAft>
              <a:buChar char="»"/>
              <a:defRPr sz="2000">
                <a:solidFill>
                  <a:schemeClr val="accent2"/>
                </a:solidFill>
                <a:latin typeface="Comic Sans MS" panose="030F0702030302020204" pitchFamily="66" charset="0"/>
              </a:defRPr>
            </a:lvl9pPr>
          </a:lstStyle>
          <a:p>
            <a:pPr>
              <a:buFontTx/>
              <a:buNone/>
            </a:pPr>
            <a:endParaRPr kumimoji="0" lang="zh-CN" altLang="zh-CN" b="0">
              <a:solidFill>
                <a:srgbClr val="3333CC"/>
              </a:solidFill>
            </a:endParaRPr>
          </a:p>
        </p:txBody>
      </p:sp>
      <p:sp>
        <p:nvSpPr>
          <p:cNvPr id="46" name="Text Box 36"/>
          <p:cNvSpPr txBox="1">
            <a:spLocks noChangeArrowheads="1"/>
          </p:cNvSpPr>
          <p:nvPr/>
        </p:nvSpPr>
        <p:spPr bwMode="auto">
          <a:xfrm>
            <a:off x="2047875" y="1477764"/>
            <a:ext cx="2921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accent2"/>
                </a:solidFill>
                <a:latin typeface="Comic Sans MS" panose="030F0702030302020204" pitchFamily="66" charset="0"/>
              </a:defRPr>
            </a:lvl1pPr>
            <a:lvl2pPr marL="742950" indent="-285750">
              <a:spcBef>
                <a:spcPct val="20000"/>
              </a:spcBef>
              <a:buChar char="–"/>
              <a:defRPr sz="2800">
                <a:solidFill>
                  <a:schemeClr val="accent2"/>
                </a:solidFill>
                <a:latin typeface="Comic Sans MS" panose="030F0702030302020204" pitchFamily="66" charset="0"/>
              </a:defRPr>
            </a:lvl2pPr>
            <a:lvl3pPr marL="1143000" indent="-228600">
              <a:spcBef>
                <a:spcPct val="20000"/>
              </a:spcBef>
              <a:buChar char="•"/>
              <a:defRPr sz="2400">
                <a:solidFill>
                  <a:schemeClr val="accent2"/>
                </a:solidFill>
                <a:latin typeface="Comic Sans MS" panose="030F0702030302020204" pitchFamily="66" charset="0"/>
              </a:defRPr>
            </a:lvl3pPr>
            <a:lvl4pPr marL="1600200" indent="-228600">
              <a:spcBef>
                <a:spcPct val="20000"/>
              </a:spcBef>
              <a:buChar char="–"/>
              <a:defRPr sz="2000">
                <a:solidFill>
                  <a:schemeClr val="accent2"/>
                </a:solidFill>
                <a:latin typeface="Comic Sans MS" panose="030F0702030302020204" pitchFamily="66" charset="0"/>
              </a:defRPr>
            </a:lvl4pPr>
            <a:lvl5pPr marL="2057400" indent="-228600">
              <a:spcBef>
                <a:spcPct val="20000"/>
              </a:spcBef>
              <a:buChar char="»"/>
              <a:defRPr sz="2000">
                <a:solidFill>
                  <a:schemeClr val="accent2"/>
                </a:solidFill>
                <a:latin typeface="Comic Sans MS" panose="030F0702030302020204" pitchFamily="66" charset="0"/>
              </a:defRPr>
            </a:lvl5pPr>
            <a:lvl6pPr marL="2514600" indent="-228600" eaLnBrk="0" fontAlgn="base" hangingPunct="0">
              <a:spcBef>
                <a:spcPct val="20000"/>
              </a:spcBef>
              <a:spcAft>
                <a:spcPct val="0"/>
              </a:spcAft>
              <a:buChar char="»"/>
              <a:defRPr sz="2000">
                <a:solidFill>
                  <a:schemeClr val="accent2"/>
                </a:solidFill>
                <a:latin typeface="Comic Sans MS" panose="030F0702030302020204" pitchFamily="66" charset="0"/>
              </a:defRPr>
            </a:lvl6pPr>
            <a:lvl7pPr marL="2971800" indent="-228600" eaLnBrk="0" fontAlgn="base" hangingPunct="0">
              <a:spcBef>
                <a:spcPct val="20000"/>
              </a:spcBef>
              <a:spcAft>
                <a:spcPct val="0"/>
              </a:spcAft>
              <a:buChar char="»"/>
              <a:defRPr sz="2000">
                <a:solidFill>
                  <a:schemeClr val="accent2"/>
                </a:solidFill>
                <a:latin typeface="Comic Sans MS" panose="030F0702030302020204" pitchFamily="66" charset="0"/>
              </a:defRPr>
            </a:lvl7pPr>
            <a:lvl8pPr marL="3429000" indent="-228600" eaLnBrk="0" fontAlgn="base" hangingPunct="0">
              <a:spcBef>
                <a:spcPct val="20000"/>
              </a:spcBef>
              <a:spcAft>
                <a:spcPct val="0"/>
              </a:spcAft>
              <a:buChar char="»"/>
              <a:defRPr sz="2000">
                <a:solidFill>
                  <a:schemeClr val="accent2"/>
                </a:solidFill>
                <a:latin typeface="Comic Sans MS" panose="030F0702030302020204" pitchFamily="66" charset="0"/>
              </a:defRPr>
            </a:lvl8pPr>
            <a:lvl9pPr marL="3886200" indent="-228600" eaLnBrk="0" fontAlgn="base" hangingPunct="0">
              <a:spcBef>
                <a:spcPct val="20000"/>
              </a:spcBef>
              <a:spcAft>
                <a:spcPct val="0"/>
              </a:spcAft>
              <a:buChar char="»"/>
              <a:defRPr sz="2000">
                <a:solidFill>
                  <a:schemeClr val="accent2"/>
                </a:solidFill>
                <a:latin typeface="Comic Sans MS" panose="030F0702030302020204" pitchFamily="66" charset="0"/>
              </a:defRPr>
            </a:lvl9pPr>
          </a:lstStyle>
          <a:p>
            <a:pPr>
              <a:buFontTx/>
              <a:buNone/>
            </a:pPr>
            <a:r>
              <a:rPr kumimoji="0" lang="en-US" altLang="zh-TW" sz="1800" b="0">
                <a:solidFill>
                  <a:srgbClr val="000000"/>
                </a:solidFill>
                <a:latin typeface="Garamond" panose="02020404030301010803" pitchFamily="18" charset="0"/>
                <a:ea typeface="PMingLiU" panose="02020500000000000000" pitchFamily="18" charset="-120"/>
              </a:rPr>
              <a:t>1</a:t>
            </a:r>
          </a:p>
        </p:txBody>
      </p:sp>
      <p:sp>
        <p:nvSpPr>
          <p:cNvPr id="47" name="Text Box 37"/>
          <p:cNvSpPr txBox="1">
            <a:spLocks noChangeArrowheads="1"/>
          </p:cNvSpPr>
          <p:nvPr/>
        </p:nvSpPr>
        <p:spPr bwMode="auto">
          <a:xfrm>
            <a:off x="2119312" y="3068439"/>
            <a:ext cx="2921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accent2"/>
                </a:solidFill>
                <a:latin typeface="Comic Sans MS" panose="030F0702030302020204" pitchFamily="66" charset="0"/>
              </a:defRPr>
            </a:lvl1pPr>
            <a:lvl2pPr marL="742950" indent="-285750">
              <a:spcBef>
                <a:spcPct val="20000"/>
              </a:spcBef>
              <a:buChar char="–"/>
              <a:defRPr sz="2800">
                <a:solidFill>
                  <a:schemeClr val="accent2"/>
                </a:solidFill>
                <a:latin typeface="Comic Sans MS" panose="030F0702030302020204" pitchFamily="66" charset="0"/>
              </a:defRPr>
            </a:lvl2pPr>
            <a:lvl3pPr marL="1143000" indent="-228600">
              <a:spcBef>
                <a:spcPct val="20000"/>
              </a:spcBef>
              <a:buChar char="•"/>
              <a:defRPr sz="2400">
                <a:solidFill>
                  <a:schemeClr val="accent2"/>
                </a:solidFill>
                <a:latin typeface="Comic Sans MS" panose="030F0702030302020204" pitchFamily="66" charset="0"/>
              </a:defRPr>
            </a:lvl3pPr>
            <a:lvl4pPr marL="1600200" indent="-228600">
              <a:spcBef>
                <a:spcPct val="20000"/>
              </a:spcBef>
              <a:buChar char="–"/>
              <a:defRPr sz="2000">
                <a:solidFill>
                  <a:schemeClr val="accent2"/>
                </a:solidFill>
                <a:latin typeface="Comic Sans MS" panose="030F0702030302020204" pitchFamily="66" charset="0"/>
              </a:defRPr>
            </a:lvl4pPr>
            <a:lvl5pPr marL="2057400" indent="-228600">
              <a:spcBef>
                <a:spcPct val="20000"/>
              </a:spcBef>
              <a:buChar char="»"/>
              <a:defRPr sz="2000">
                <a:solidFill>
                  <a:schemeClr val="accent2"/>
                </a:solidFill>
                <a:latin typeface="Comic Sans MS" panose="030F0702030302020204" pitchFamily="66" charset="0"/>
              </a:defRPr>
            </a:lvl5pPr>
            <a:lvl6pPr marL="2514600" indent="-228600" eaLnBrk="0" fontAlgn="base" hangingPunct="0">
              <a:spcBef>
                <a:spcPct val="20000"/>
              </a:spcBef>
              <a:spcAft>
                <a:spcPct val="0"/>
              </a:spcAft>
              <a:buChar char="»"/>
              <a:defRPr sz="2000">
                <a:solidFill>
                  <a:schemeClr val="accent2"/>
                </a:solidFill>
                <a:latin typeface="Comic Sans MS" panose="030F0702030302020204" pitchFamily="66" charset="0"/>
              </a:defRPr>
            </a:lvl6pPr>
            <a:lvl7pPr marL="2971800" indent="-228600" eaLnBrk="0" fontAlgn="base" hangingPunct="0">
              <a:spcBef>
                <a:spcPct val="20000"/>
              </a:spcBef>
              <a:spcAft>
                <a:spcPct val="0"/>
              </a:spcAft>
              <a:buChar char="»"/>
              <a:defRPr sz="2000">
                <a:solidFill>
                  <a:schemeClr val="accent2"/>
                </a:solidFill>
                <a:latin typeface="Comic Sans MS" panose="030F0702030302020204" pitchFamily="66" charset="0"/>
              </a:defRPr>
            </a:lvl7pPr>
            <a:lvl8pPr marL="3429000" indent="-228600" eaLnBrk="0" fontAlgn="base" hangingPunct="0">
              <a:spcBef>
                <a:spcPct val="20000"/>
              </a:spcBef>
              <a:spcAft>
                <a:spcPct val="0"/>
              </a:spcAft>
              <a:buChar char="»"/>
              <a:defRPr sz="2000">
                <a:solidFill>
                  <a:schemeClr val="accent2"/>
                </a:solidFill>
                <a:latin typeface="Comic Sans MS" panose="030F0702030302020204" pitchFamily="66" charset="0"/>
              </a:defRPr>
            </a:lvl8pPr>
            <a:lvl9pPr marL="3886200" indent="-228600" eaLnBrk="0" fontAlgn="base" hangingPunct="0">
              <a:spcBef>
                <a:spcPct val="20000"/>
              </a:spcBef>
              <a:spcAft>
                <a:spcPct val="0"/>
              </a:spcAft>
              <a:buChar char="»"/>
              <a:defRPr sz="2000">
                <a:solidFill>
                  <a:schemeClr val="accent2"/>
                </a:solidFill>
                <a:latin typeface="Comic Sans MS" panose="030F0702030302020204" pitchFamily="66" charset="0"/>
              </a:defRPr>
            </a:lvl9pPr>
          </a:lstStyle>
          <a:p>
            <a:pPr>
              <a:buFontTx/>
              <a:buNone/>
            </a:pPr>
            <a:r>
              <a:rPr kumimoji="0" lang="en-US" altLang="zh-TW" sz="1800" b="0">
                <a:solidFill>
                  <a:srgbClr val="000000"/>
                </a:solidFill>
                <a:latin typeface="Garamond" panose="02020404030301010803" pitchFamily="18" charset="0"/>
                <a:ea typeface="PMingLiU" panose="02020500000000000000" pitchFamily="18" charset="-120"/>
              </a:rPr>
              <a:t>2</a:t>
            </a:r>
          </a:p>
        </p:txBody>
      </p:sp>
      <p:grpSp>
        <p:nvGrpSpPr>
          <p:cNvPr id="4" name="组合 3"/>
          <p:cNvGrpSpPr/>
          <p:nvPr/>
        </p:nvGrpSpPr>
        <p:grpSpPr>
          <a:xfrm>
            <a:off x="4882355" y="1426940"/>
            <a:ext cx="3694113" cy="2743200"/>
            <a:chOff x="4621212" y="1125339"/>
            <a:chExt cx="3694113" cy="2743200"/>
          </a:xfrm>
        </p:grpSpPr>
        <p:sp>
          <p:nvSpPr>
            <p:cNvPr id="38" name="Text Box 23"/>
            <p:cNvSpPr txBox="1">
              <a:spLocks noChangeArrowheads="1"/>
            </p:cNvSpPr>
            <p:nvPr/>
          </p:nvSpPr>
          <p:spPr bwMode="auto">
            <a:xfrm>
              <a:off x="6684962" y="1125339"/>
              <a:ext cx="2921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accent2"/>
                  </a:solidFill>
                  <a:latin typeface="Comic Sans MS" panose="030F0702030302020204" pitchFamily="66" charset="0"/>
                </a:defRPr>
              </a:lvl1pPr>
              <a:lvl2pPr marL="742950" indent="-285750">
                <a:spcBef>
                  <a:spcPct val="20000"/>
                </a:spcBef>
                <a:buChar char="–"/>
                <a:defRPr sz="2800">
                  <a:solidFill>
                    <a:schemeClr val="accent2"/>
                  </a:solidFill>
                  <a:latin typeface="Comic Sans MS" panose="030F0702030302020204" pitchFamily="66" charset="0"/>
                </a:defRPr>
              </a:lvl2pPr>
              <a:lvl3pPr marL="1143000" indent="-228600">
                <a:spcBef>
                  <a:spcPct val="20000"/>
                </a:spcBef>
                <a:buChar char="•"/>
                <a:defRPr sz="2400">
                  <a:solidFill>
                    <a:schemeClr val="accent2"/>
                  </a:solidFill>
                  <a:latin typeface="Comic Sans MS" panose="030F0702030302020204" pitchFamily="66" charset="0"/>
                </a:defRPr>
              </a:lvl3pPr>
              <a:lvl4pPr marL="1600200" indent="-228600">
                <a:spcBef>
                  <a:spcPct val="20000"/>
                </a:spcBef>
                <a:buChar char="–"/>
                <a:defRPr sz="2000">
                  <a:solidFill>
                    <a:schemeClr val="accent2"/>
                  </a:solidFill>
                  <a:latin typeface="Comic Sans MS" panose="030F0702030302020204" pitchFamily="66" charset="0"/>
                </a:defRPr>
              </a:lvl4pPr>
              <a:lvl5pPr marL="2057400" indent="-228600">
                <a:spcBef>
                  <a:spcPct val="20000"/>
                </a:spcBef>
                <a:buChar char="»"/>
                <a:defRPr sz="2000">
                  <a:solidFill>
                    <a:schemeClr val="accent2"/>
                  </a:solidFill>
                  <a:latin typeface="Comic Sans MS" panose="030F0702030302020204" pitchFamily="66" charset="0"/>
                </a:defRPr>
              </a:lvl5pPr>
              <a:lvl6pPr marL="2514600" indent="-228600" eaLnBrk="0" fontAlgn="base" hangingPunct="0">
                <a:spcBef>
                  <a:spcPct val="20000"/>
                </a:spcBef>
                <a:spcAft>
                  <a:spcPct val="0"/>
                </a:spcAft>
                <a:buChar char="»"/>
                <a:defRPr sz="2000">
                  <a:solidFill>
                    <a:schemeClr val="accent2"/>
                  </a:solidFill>
                  <a:latin typeface="Comic Sans MS" panose="030F0702030302020204" pitchFamily="66" charset="0"/>
                </a:defRPr>
              </a:lvl6pPr>
              <a:lvl7pPr marL="2971800" indent="-228600" eaLnBrk="0" fontAlgn="base" hangingPunct="0">
                <a:spcBef>
                  <a:spcPct val="20000"/>
                </a:spcBef>
                <a:spcAft>
                  <a:spcPct val="0"/>
                </a:spcAft>
                <a:buChar char="»"/>
                <a:defRPr sz="2000">
                  <a:solidFill>
                    <a:schemeClr val="accent2"/>
                  </a:solidFill>
                  <a:latin typeface="Comic Sans MS" panose="030F0702030302020204" pitchFamily="66" charset="0"/>
                </a:defRPr>
              </a:lvl7pPr>
              <a:lvl8pPr marL="3429000" indent="-228600" eaLnBrk="0" fontAlgn="base" hangingPunct="0">
                <a:spcBef>
                  <a:spcPct val="20000"/>
                </a:spcBef>
                <a:spcAft>
                  <a:spcPct val="0"/>
                </a:spcAft>
                <a:buChar char="»"/>
                <a:defRPr sz="2000">
                  <a:solidFill>
                    <a:schemeClr val="accent2"/>
                  </a:solidFill>
                  <a:latin typeface="Comic Sans MS" panose="030F0702030302020204" pitchFamily="66" charset="0"/>
                </a:defRPr>
              </a:lvl8pPr>
              <a:lvl9pPr marL="3886200" indent="-228600" eaLnBrk="0" fontAlgn="base" hangingPunct="0">
                <a:spcBef>
                  <a:spcPct val="20000"/>
                </a:spcBef>
                <a:spcAft>
                  <a:spcPct val="0"/>
                </a:spcAft>
                <a:buChar char="»"/>
                <a:defRPr sz="2000">
                  <a:solidFill>
                    <a:schemeClr val="accent2"/>
                  </a:solidFill>
                  <a:latin typeface="Comic Sans MS" panose="030F0702030302020204" pitchFamily="66" charset="0"/>
                </a:defRPr>
              </a:lvl9pPr>
            </a:lstStyle>
            <a:p>
              <a:pPr>
                <a:buFontTx/>
                <a:buNone/>
              </a:pPr>
              <a:r>
                <a:rPr kumimoji="0" lang="en-US" altLang="zh-TW" sz="1800" b="0">
                  <a:solidFill>
                    <a:srgbClr val="000000"/>
                  </a:solidFill>
                  <a:latin typeface="Garamond" panose="02020404030301010803" pitchFamily="18" charset="0"/>
                  <a:ea typeface="PMingLiU" panose="02020500000000000000" pitchFamily="18" charset="-120"/>
                </a:rPr>
                <a:t>1</a:t>
              </a:r>
            </a:p>
          </p:txBody>
        </p:sp>
        <p:grpSp>
          <p:nvGrpSpPr>
            <p:cNvPr id="3" name="组合 2"/>
            <p:cNvGrpSpPr/>
            <p:nvPr/>
          </p:nvGrpSpPr>
          <p:grpSpPr>
            <a:xfrm>
              <a:off x="4621212" y="1349176"/>
              <a:ext cx="3694113" cy="2519363"/>
              <a:chOff x="4621212" y="1349176"/>
              <a:chExt cx="3694113" cy="2519363"/>
            </a:xfrm>
          </p:grpSpPr>
          <p:sp>
            <p:nvSpPr>
              <p:cNvPr id="30" name="Oval 15"/>
              <p:cNvSpPr>
                <a:spLocks noChangeArrowheads="1"/>
              </p:cNvSpPr>
              <p:nvPr/>
            </p:nvSpPr>
            <p:spPr bwMode="auto">
              <a:xfrm>
                <a:off x="5594350" y="1425376"/>
                <a:ext cx="609600" cy="609600"/>
              </a:xfrm>
              <a:prstGeom prst="ellipse">
                <a:avLst/>
              </a:prstGeom>
              <a:noFill/>
              <a:ln w="952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accent2"/>
                    </a:solidFill>
                    <a:latin typeface="Comic Sans MS" panose="030F0702030302020204" pitchFamily="66" charset="0"/>
                  </a:defRPr>
                </a:lvl1pPr>
                <a:lvl2pPr marL="742950" indent="-285750">
                  <a:spcBef>
                    <a:spcPct val="20000"/>
                  </a:spcBef>
                  <a:buChar char="–"/>
                  <a:defRPr sz="2800">
                    <a:solidFill>
                      <a:schemeClr val="accent2"/>
                    </a:solidFill>
                    <a:latin typeface="Comic Sans MS" panose="030F0702030302020204" pitchFamily="66" charset="0"/>
                  </a:defRPr>
                </a:lvl2pPr>
                <a:lvl3pPr marL="1143000" indent="-228600">
                  <a:spcBef>
                    <a:spcPct val="20000"/>
                  </a:spcBef>
                  <a:buChar char="•"/>
                  <a:defRPr sz="2400">
                    <a:solidFill>
                      <a:schemeClr val="accent2"/>
                    </a:solidFill>
                    <a:latin typeface="Comic Sans MS" panose="030F0702030302020204" pitchFamily="66" charset="0"/>
                  </a:defRPr>
                </a:lvl3pPr>
                <a:lvl4pPr marL="1600200" indent="-228600">
                  <a:spcBef>
                    <a:spcPct val="20000"/>
                  </a:spcBef>
                  <a:buChar char="–"/>
                  <a:defRPr sz="2000">
                    <a:solidFill>
                      <a:schemeClr val="accent2"/>
                    </a:solidFill>
                    <a:latin typeface="Comic Sans MS" panose="030F0702030302020204" pitchFamily="66" charset="0"/>
                  </a:defRPr>
                </a:lvl4pPr>
                <a:lvl5pPr marL="2057400" indent="-228600">
                  <a:spcBef>
                    <a:spcPct val="20000"/>
                  </a:spcBef>
                  <a:buChar char="»"/>
                  <a:defRPr sz="2000">
                    <a:solidFill>
                      <a:schemeClr val="accent2"/>
                    </a:solidFill>
                    <a:latin typeface="Comic Sans MS" panose="030F0702030302020204" pitchFamily="66" charset="0"/>
                  </a:defRPr>
                </a:lvl5pPr>
                <a:lvl6pPr marL="2514600" indent="-228600" eaLnBrk="0" fontAlgn="base" hangingPunct="0">
                  <a:spcBef>
                    <a:spcPct val="20000"/>
                  </a:spcBef>
                  <a:spcAft>
                    <a:spcPct val="0"/>
                  </a:spcAft>
                  <a:buChar char="»"/>
                  <a:defRPr sz="2000">
                    <a:solidFill>
                      <a:schemeClr val="accent2"/>
                    </a:solidFill>
                    <a:latin typeface="Comic Sans MS" panose="030F0702030302020204" pitchFamily="66" charset="0"/>
                  </a:defRPr>
                </a:lvl6pPr>
                <a:lvl7pPr marL="2971800" indent="-228600" eaLnBrk="0" fontAlgn="base" hangingPunct="0">
                  <a:spcBef>
                    <a:spcPct val="20000"/>
                  </a:spcBef>
                  <a:spcAft>
                    <a:spcPct val="0"/>
                  </a:spcAft>
                  <a:buChar char="»"/>
                  <a:defRPr sz="2000">
                    <a:solidFill>
                      <a:schemeClr val="accent2"/>
                    </a:solidFill>
                    <a:latin typeface="Comic Sans MS" panose="030F0702030302020204" pitchFamily="66" charset="0"/>
                  </a:defRPr>
                </a:lvl7pPr>
                <a:lvl8pPr marL="3429000" indent="-228600" eaLnBrk="0" fontAlgn="base" hangingPunct="0">
                  <a:spcBef>
                    <a:spcPct val="20000"/>
                  </a:spcBef>
                  <a:spcAft>
                    <a:spcPct val="0"/>
                  </a:spcAft>
                  <a:buChar char="»"/>
                  <a:defRPr sz="2000">
                    <a:solidFill>
                      <a:schemeClr val="accent2"/>
                    </a:solidFill>
                    <a:latin typeface="Comic Sans MS" panose="030F0702030302020204" pitchFamily="66" charset="0"/>
                  </a:defRPr>
                </a:lvl8pPr>
                <a:lvl9pPr marL="3886200" indent="-228600" eaLnBrk="0" fontAlgn="base" hangingPunct="0">
                  <a:spcBef>
                    <a:spcPct val="20000"/>
                  </a:spcBef>
                  <a:spcAft>
                    <a:spcPct val="0"/>
                  </a:spcAft>
                  <a:buChar char="»"/>
                  <a:defRPr sz="2000">
                    <a:solidFill>
                      <a:schemeClr val="accent2"/>
                    </a:solidFill>
                    <a:latin typeface="Comic Sans MS" panose="030F0702030302020204" pitchFamily="66" charset="0"/>
                  </a:defRPr>
                </a:lvl9pPr>
              </a:lstStyle>
              <a:p>
                <a:pPr>
                  <a:buFontTx/>
                  <a:buNone/>
                </a:pPr>
                <a:endParaRPr kumimoji="0" lang="zh-CN" altLang="zh-CN" b="0">
                  <a:solidFill>
                    <a:srgbClr val="3333CC"/>
                  </a:solidFill>
                </a:endParaRPr>
              </a:p>
            </p:txBody>
          </p:sp>
          <p:sp>
            <p:nvSpPr>
              <p:cNvPr id="31" name="Oval 16"/>
              <p:cNvSpPr>
                <a:spLocks noChangeArrowheads="1"/>
              </p:cNvSpPr>
              <p:nvPr/>
            </p:nvSpPr>
            <p:spPr bwMode="auto">
              <a:xfrm>
                <a:off x="7346950" y="1349176"/>
                <a:ext cx="609600" cy="609600"/>
              </a:xfrm>
              <a:prstGeom prst="ellipse">
                <a:avLst/>
              </a:prstGeom>
              <a:noFill/>
              <a:ln w="952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accent2"/>
                    </a:solidFill>
                    <a:latin typeface="Comic Sans MS" panose="030F0702030302020204" pitchFamily="66" charset="0"/>
                  </a:defRPr>
                </a:lvl1pPr>
                <a:lvl2pPr marL="742950" indent="-285750">
                  <a:spcBef>
                    <a:spcPct val="20000"/>
                  </a:spcBef>
                  <a:buChar char="–"/>
                  <a:defRPr sz="2800">
                    <a:solidFill>
                      <a:schemeClr val="accent2"/>
                    </a:solidFill>
                    <a:latin typeface="Comic Sans MS" panose="030F0702030302020204" pitchFamily="66" charset="0"/>
                  </a:defRPr>
                </a:lvl2pPr>
                <a:lvl3pPr marL="1143000" indent="-228600">
                  <a:spcBef>
                    <a:spcPct val="20000"/>
                  </a:spcBef>
                  <a:buChar char="•"/>
                  <a:defRPr sz="2400">
                    <a:solidFill>
                      <a:schemeClr val="accent2"/>
                    </a:solidFill>
                    <a:latin typeface="Comic Sans MS" panose="030F0702030302020204" pitchFamily="66" charset="0"/>
                  </a:defRPr>
                </a:lvl3pPr>
                <a:lvl4pPr marL="1600200" indent="-228600">
                  <a:spcBef>
                    <a:spcPct val="20000"/>
                  </a:spcBef>
                  <a:buChar char="–"/>
                  <a:defRPr sz="2000">
                    <a:solidFill>
                      <a:schemeClr val="accent2"/>
                    </a:solidFill>
                    <a:latin typeface="Comic Sans MS" panose="030F0702030302020204" pitchFamily="66" charset="0"/>
                  </a:defRPr>
                </a:lvl4pPr>
                <a:lvl5pPr marL="2057400" indent="-228600">
                  <a:spcBef>
                    <a:spcPct val="20000"/>
                  </a:spcBef>
                  <a:buChar char="»"/>
                  <a:defRPr sz="2000">
                    <a:solidFill>
                      <a:schemeClr val="accent2"/>
                    </a:solidFill>
                    <a:latin typeface="Comic Sans MS" panose="030F0702030302020204" pitchFamily="66" charset="0"/>
                  </a:defRPr>
                </a:lvl5pPr>
                <a:lvl6pPr marL="2514600" indent="-228600" eaLnBrk="0" fontAlgn="base" hangingPunct="0">
                  <a:spcBef>
                    <a:spcPct val="20000"/>
                  </a:spcBef>
                  <a:spcAft>
                    <a:spcPct val="0"/>
                  </a:spcAft>
                  <a:buChar char="»"/>
                  <a:defRPr sz="2000">
                    <a:solidFill>
                      <a:schemeClr val="accent2"/>
                    </a:solidFill>
                    <a:latin typeface="Comic Sans MS" panose="030F0702030302020204" pitchFamily="66" charset="0"/>
                  </a:defRPr>
                </a:lvl6pPr>
                <a:lvl7pPr marL="2971800" indent="-228600" eaLnBrk="0" fontAlgn="base" hangingPunct="0">
                  <a:spcBef>
                    <a:spcPct val="20000"/>
                  </a:spcBef>
                  <a:spcAft>
                    <a:spcPct val="0"/>
                  </a:spcAft>
                  <a:buChar char="»"/>
                  <a:defRPr sz="2000">
                    <a:solidFill>
                      <a:schemeClr val="accent2"/>
                    </a:solidFill>
                    <a:latin typeface="Comic Sans MS" panose="030F0702030302020204" pitchFamily="66" charset="0"/>
                  </a:defRPr>
                </a:lvl7pPr>
                <a:lvl8pPr marL="3429000" indent="-228600" eaLnBrk="0" fontAlgn="base" hangingPunct="0">
                  <a:spcBef>
                    <a:spcPct val="20000"/>
                  </a:spcBef>
                  <a:spcAft>
                    <a:spcPct val="0"/>
                  </a:spcAft>
                  <a:buChar char="»"/>
                  <a:defRPr sz="2000">
                    <a:solidFill>
                      <a:schemeClr val="accent2"/>
                    </a:solidFill>
                    <a:latin typeface="Comic Sans MS" panose="030F0702030302020204" pitchFamily="66" charset="0"/>
                  </a:defRPr>
                </a:lvl8pPr>
                <a:lvl9pPr marL="3886200" indent="-228600" eaLnBrk="0" fontAlgn="base" hangingPunct="0">
                  <a:spcBef>
                    <a:spcPct val="20000"/>
                  </a:spcBef>
                  <a:spcAft>
                    <a:spcPct val="0"/>
                  </a:spcAft>
                  <a:buChar char="»"/>
                  <a:defRPr sz="2000">
                    <a:solidFill>
                      <a:schemeClr val="accent2"/>
                    </a:solidFill>
                    <a:latin typeface="Comic Sans MS" panose="030F0702030302020204" pitchFamily="66" charset="0"/>
                  </a:defRPr>
                </a:lvl9pPr>
              </a:lstStyle>
              <a:p>
                <a:pPr>
                  <a:buFontTx/>
                  <a:buNone/>
                </a:pPr>
                <a:endParaRPr kumimoji="0" lang="zh-CN" altLang="zh-CN" b="0">
                  <a:solidFill>
                    <a:srgbClr val="3333CC"/>
                  </a:solidFill>
                </a:endParaRPr>
              </a:p>
            </p:txBody>
          </p:sp>
          <p:sp>
            <p:nvSpPr>
              <p:cNvPr id="32" name="Freeform 17"/>
              <p:cNvSpPr/>
              <p:nvPr/>
            </p:nvSpPr>
            <p:spPr bwMode="auto">
              <a:xfrm rot="16521349">
                <a:off x="5022850" y="2593776"/>
                <a:ext cx="1295400" cy="101600"/>
              </a:xfrm>
              <a:custGeom>
                <a:avLst/>
                <a:gdLst>
                  <a:gd name="T0" fmla="*/ 0 w 816"/>
                  <a:gd name="T1" fmla="*/ 2147483646 h 200"/>
                  <a:gd name="T2" fmla="*/ 2147483646 w 816"/>
                  <a:gd name="T3" fmla="*/ 2147483646 h 200"/>
                  <a:gd name="T4" fmla="*/ 2147483646 w 816"/>
                  <a:gd name="T5" fmla="*/ 2147483646 h 200"/>
                  <a:gd name="T6" fmla="*/ 0 60000 65536"/>
                  <a:gd name="T7" fmla="*/ 0 60000 65536"/>
                  <a:gd name="T8" fmla="*/ 0 60000 65536"/>
                  <a:gd name="T9" fmla="*/ 0 w 816"/>
                  <a:gd name="T10" fmla="*/ 0 h 200"/>
                  <a:gd name="T11" fmla="*/ 816 w 816"/>
                  <a:gd name="T12" fmla="*/ 200 h 200"/>
                </a:gdLst>
                <a:ahLst/>
                <a:cxnLst>
                  <a:cxn ang="T6">
                    <a:pos x="T0" y="T1"/>
                  </a:cxn>
                  <a:cxn ang="T7">
                    <a:pos x="T2" y="T3"/>
                  </a:cxn>
                  <a:cxn ang="T8">
                    <a:pos x="T4" y="T5"/>
                  </a:cxn>
                </a:cxnLst>
                <a:rect l="T9" t="T10" r="T11" b="T12"/>
                <a:pathLst>
                  <a:path w="816" h="200">
                    <a:moveTo>
                      <a:pt x="0" y="200"/>
                    </a:moveTo>
                    <a:cubicBezTo>
                      <a:pt x="124" y="108"/>
                      <a:pt x="248" y="16"/>
                      <a:pt x="384" y="8"/>
                    </a:cubicBezTo>
                    <a:cubicBezTo>
                      <a:pt x="520" y="0"/>
                      <a:pt x="668" y="76"/>
                      <a:pt x="816" y="152"/>
                    </a:cubicBezTo>
                  </a:path>
                </a:pathLst>
              </a:custGeom>
              <a:noFill/>
              <a:ln w="9525">
                <a:solidFill>
                  <a:schemeClr val="tx1"/>
                </a:solidFill>
                <a:round/>
                <a:tailEnd type="triangle" w="med" len="med"/>
              </a:ln>
              <a:extLst>
                <a:ext uri="{909E8E84-426E-40DD-AFC4-6F175D3DCCD1}">
                  <a14:hiddenFill xmlns:a14="http://schemas.microsoft.com/office/drawing/2010/main">
                    <a:solidFill>
                      <a:srgbClr val="FFFFFF"/>
                    </a:solidFill>
                  </a14:hiddenFill>
                </a:ext>
              </a:extLst>
            </p:spPr>
            <p:txBody>
              <a:bodyPr/>
              <a:lstStyle/>
              <a:p>
                <a:pPr>
                  <a:defRPr/>
                </a:pPr>
                <a:endParaRPr kumimoji="0" lang="en-US" sz="3200" b="0">
                  <a:solidFill>
                    <a:srgbClr val="3333CC"/>
                  </a:solidFill>
                  <a:latin typeface="Comic Sans MS" panose="030F0702030302020204" pitchFamily="66" charset="0"/>
                  <a:ea typeface="+mn-ea"/>
                </a:endParaRPr>
              </a:p>
            </p:txBody>
          </p:sp>
          <p:sp>
            <p:nvSpPr>
              <p:cNvPr id="33" name="Freeform 18"/>
              <p:cNvSpPr/>
              <p:nvPr/>
            </p:nvSpPr>
            <p:spPr bwMode="auto">
              <a:xfrm flipV="1">
                <a:off x="6203950" y="1869876"/>
                <a:ext cx="1295400" cy="177800"/>
              </a:xfrm>
              <a:custGeom>
                <a:avLst/>
                <a:gdLst>
                  <a:gd name="T0" fmla="*/ 0 w 816"/>
                  <a:gd name="T1" fmla="*/ 2147483646 h 200"/>
                  <a:gd name="T2" fmla="*/ 2147483646 w 816"/>
                  <a:gd name="T3" fmla="*/ 2147483646 h 200"/>
                  <a:gd name="T4" fmla="*/ 2147483646 w 816"/>
                  <a:gd name="T5" fmla="*/ 2147483646 h 200"/>
                  <a:gd name="T6" fmla="*/ 0 60000 65536"/>
                  <a:gd name="T7" fmla="*/ 0 60000 65536"/>
                  <a:gd name="T8" fmla="*/ 0 60000 65536"/>
                  <a:gd name="T9" fmla="*/ 0 w 816"/>
                  <a:gd name="T10" fmla="*/ 0 h 200"/>
                  <a:gd name="T11" fmla="*/ 816 w 816"/>
                  <a:gd name="T12" fmla="*/ 200 h 200"/>
                </a:gdLst>
                <a:ahLst/>
                <a:cxnLst>
                  <a:cxn ang="T6">
                    <a:pos x="T0" y="T1"/>
                  </a:cxn>
                  <a:cxn ang="T7">
                    <a:pos x="T2" y="T3"/>
                  </a:cxn>
                  <a:cxn ang="T8">
                    <a:pos x="T4" y="T5"/>
                  </a:cxn>
                </a:cxnLst>
                <a:rect l="T9" t="T10" r="T11" b="T12"/>
                <a:pathLst>
                  <a:path w="816" h="200">
                    <a:moveTo>
                      <a:pt x="0" y="200"/>
                    </a:moveTo>
                    <a:cubicBezTo>
                      <a:pt x="124" y="108"/>
                      <a:pt x="248" y="16"/>
                      <a:pt x="384" y="8"/>
                    </a:cubicBezTo>
                    <a:cubicBezTo>
                      <a:pt x="520" y="0"/>
                      <a:pt x="668" y="76"/>
                      <a:pt x="816" y="152"/>
                    </a:cubicBezTo>
                  </a:path>
                </a:pathLst>
              </a:custGeom>
              <a:noFill/>
              <a:ln w="9525">
                <a:solidFill>
                  <a:schemeClr val="tx1"/>
                </a:solidFill>
                <a:round/>
                <a:headEnd type="triangle" w="med" len="med"/>
              </a:ln>
              <a:extLst>
                <a:ext uri="{909E8E84-426E-40DD-AFC4-6F175D3DCCD1}">
                  <a14:hiddenFill xmlns:a14="http://schemas.microsoft.com/office/drawing/2010/main">
                    <a:solidFill>
                      <a:srgbClr val="FFFFFF"/>
                    </a:solidFill>
                  </a14:hiddenFill>
                </a:ext>
              </a:extLst>
            </p:spPr>
            <p:txBody>
              <a:bodyPr/>
              <a:lstStyle/>
              <a:p>
                <a:pPr>
                  <a:defRPr/>
                </a:pPr>
                <a:endParaRPr kumimoji="0" lang="en-US" sz="3200" b="0">
                  <a:solidFill>
                    <a:srgbClr val="3333CC"/>
                  </a:solidFill>
                  <a:latin typeface="Comic Sans MS" panose="030F0702030302020204" pitchFamily="66" charset="0"/>
                  <a:ea typeface="+mn-ea"/>
                </a:endParaRPr>
              </a:p>
            </p:txBody>
          </p:sp>
          <p:sp>
            <p:nvSpPr>
              <p:cNvPr id="34" name="Line 19"/>
              <p:cNvSpPr>
                <a:spLocks noChangeShapeType="1"/>
              </p:cNvSpPr>
              <p:nvPr/>
            </p:nvSpPr>
            <p:spPr bwMode="auto">
              <a:xfrm>
                <a:off x="5213350" y="1730176"/>
                <a:ext cx="381000" cy="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pPr>
                  <a:defRPr/>
                </a:pPr>
                <a:endParaRPr kumimoji="0" lang="en-US" sz="3200" b="0">
                  <a:solidFill>
                    <a:srgbClr val="3333CC"/>
                  </a:solidFill>
                  <a:latin typeface="Comic Sans MS" panose="030F0702030302020204" pitchFamily="66" charset="0"/>
                  <a:ea typeface="+mn-ea"/>
                </a:endParaRPr>
              </a:p>
            </p:txBody>
          </p:sp>
          <p:sp>
            <p:nvSpPr>
              <p:cNvPr id="35" name="Text Box 20"/>
              <p:cNvSpPr txBox="1">
                <a:spLocks noChangeArrowheads="1"/>
              </p:cNvSpPr>
              <p:nvPr/>
            </p:nvSpPr>
            <p:spPr bwMode="auto">
              <a:xfrm>
                <a:off x="5681662" y="1544439"/>
                <a:ext cx="446088"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accent2"/>
                    </a:solidFill>
                    <a:latin typeface="Comic Sans MS" panose="030F0702030302020204" pitchFamily="66" charset="0"/>
                  </a:defRPr>
                </a:lvl1pPr>
                <a:lvl2pPr marL="742950" indent="-285750">
                  <a:spcBef>
                    <a:spcPct val="20000"/>
                  </a:spcBef>
                  <a:buChar char="–"/>
                  <a:defRPr sz="2800">
                    <a:solidFill>
                      <a:schemeClr val="accent2"/>
                    </a:solidFill>
                    <a:latin typeface="Comic Sans MS" panose="030F0702030302020204" pitchFamily="66" charset="0"/>
                  </a:defRPr>
                </a:lvl2pPr>
                <a:lvl3pPr marL="1143000" indent="-228600">
                  <a:spcBef>
                    <a:spcPct val="20000"/>
                  </a:spcBef>
                  <a:buChar char="•"/>
                  <a:defRPr sz="2400">
                    <a:solidFill>
                      <a:schemeClr val="accent2"/>
                    </a:solidFill>
                    <a:latin typeface="Comic Sans MS" panose="030F0702030302020204" pitchFamily="66" charset="0"/>
                  </a:defRPr>
                </a:lvl3pPr>
                <a:lvl4pPr marL="1600200" indent="-228600">
                  <a:spcBef>
                    <a:spcPct val="20000"/>
                  </a:spcBef>
                  <a:buChar char="–"/>
                  <a:defRPr sz="2000">
                    <a:solidFill>
                      <a:schemeClr val="accent2"/>
                    </a:solidFill>
                    <a:latin typeface="Comic Sans MS" panose="030F0702030302020204" pitchFamily="66" charset="0"/>
                  </a:defRPr>
                </a:lvl4pPr>
                <a:lvl5pPr marL="2057400" indent="-228600">
                  <a:spcBef>
                    <a:spcPct val="20000"/>
                  </a:spcBef>
                  <a:buChar char="»"/>
                  <a:defRPr sz="2000">
                    <a:solidFill>
                      <a:schemeClr val="accent2"/>
                    </a:solidFill>
                    <a:latin typeface="Comic Sans MS" panose="030F0702030302020204" pitchFamily="66" charset="0"/>
                  </a:defRPr>
                </a:lvl5pPr>
                <a:lvl6pPr marL="2514600" indent="-228600" eaLnBrk="0" fontAlgn="base" hangingPunct="0">
                  <a:spcBef>
                    <a:spcPct val="20000"/>
                  </a:spcBef>
                  <a:spcAft>
                    <a:spcPct val="0"/>
                  </a:spcAft>
                  <a:buChar char="»"/>
                  <a:defRPr sz="2000">
                    <a:solidFill>
                      <a:schemeClr val="accent2"/>
                    </a:solidFill>
                    <a:latin typeface="Comic Sans MS" panose="030F0702030302020204" pitchFamily="66" charset="0"/>
                  </a:defRPr>
                </a:lvl6pPr>
                <a:lvl7pPr marL="2971800" indent="-228600" eaLnBrk="0" fontAlgn="base" hangingPunct="0">
                  <a:spcBef>
                    <a:spcPct val="20000"/>
                  </a:spcBef>
                  <a:spcAft>
                    <a:spcPct val="0"/>
                  </a:spcAft>
                  <a:buChar char="»"/>
                  <a:defRPr sz="2000">
                    <a:solidFill>
                      <a:schemeClr val="accent2"/>
                    </a:solidFill>
                    <a:latin typeface="Comic Sans MS" panose="030F0702030302020204" pitchFamily="66" charset="0"/>
                  </a:defRPr>
                </a:lvl7pPr>
                <a:lvl8pPr marL="3429000" indent="-228600" eaLnBrk="0" fontAlgn="base" hangingPunct="0">
                  <a:spcBef>
                    <a:spcPct val="20000"/>
                  </a:spcBef>
                  <a:spcAft>
                    <a:spcPct val="0"/>
                  </a:spcAft>
                  <a:buChar char="»"/>
                  <a:defRPr sz="2000">
                    <a:solidFill>
                      <a:schemeClr val="accent2"/>
                    </a:solidFill>
                    <a:latin typeface="Comic Sans MS" panose="030F0702030302020204" pitchFamily="66" charset="0"/>
                  </a:defRPr>
                </a:lvl8pPr>
                <a:lvl9pPr marL="3886200" indent="-228600" eaLnBrk="0" fontAlgn="base" hangingPunct="0">
                  <a:spcBef>
                    <a:spcPct val="20000"/>
                  </a:spcBef>
                  <a:spcAft>
                    <a:spcPct val="0"/>
                  </a:spcAft>
                  <a:buChar char="»"/>
                  <a:defRPr sz="2000">
                    <a:solidFill>
                      <a:schemeClr val="accent2"/>
                    </a:solidFill>
                    <a:latin typeface="Comic Sans MS" panose="030F0702030302020204" pitchFamily="66" charset="0"/>
                  </a:defRPr>
                </a:lvl9pPr>
              </a:lstStyle>
              <a:p>
                <a:pPr>
                  <a:buFontTx/>
                  <a:buNone/>
                </a:pPr>
                <a:r>
                  <a:rPr kumimoji="0" lang="en-US" altLang="zh-TW" sz="1800" b="0">
                    <a:solidFill>
                      <a:srgbClr val="000000"/>
                    </a:solidFill>
                    <a:latin typeface="Garamond" panose="02020404030301010803" pitchFamily="18" charset="0"/>
                    <a:ea typeface="PMingLiU" panose="02020500000000000000" pitchFamily="18" charset="-120"/>
                  </a:rPr>
                  <a:t>off</a:t>
                </a:r>
              </a:p>
            </p:txBody>
          </p:sp>
          <p:sp>
            <p:nvSpPr>
              <p:cNvPr id="36" name="Text Box 21"/>
              <p:cNvSpPr txBox="1">
                <a:spLocks noChangeArrowheads="1"/>
              </p:cNvSpPr>
              <p:nvPr/>
            </p:nvSpPr>
            <p:spPr bwMode="auto">
              <a:xfrm>
                <a:off x="7440612" y="1471414"/>
                <a:ext cx="446088"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accent2"/>
                    </a:solidFill>
                    <a:latin typeface="Comic Sans MS" panose="030F0702030302020204" pitchFamily="66" charset="0"/>
                  </a:defRPr>
                </a:lvl1pPr>
                <a:lvl2pPr marL="742950" indent="-285750">
                  <a:spcBef>
                    <a:spcPct val="20000"/>
                  </a:spcBef>
                  <a:buChar char="–"/>
                  <a:defRPr sz="2800">
                    <a:solidFill>
                      <a:schemeClr val="accent2"/>
                    </a:solidFill>
                    <a:latin typeface="Comic Sans MS" panose="030F0702030302020204" pitchFamily="66" charset="0"/>
                  </a:defRPr>
                </a:lvl2pPr>
                <a:lvl3pPr marL="1143000" indent="-228600">
                  <a:spcBef>
                    <a:spcPct val="20000"/>
                  </a:spcBef>
                  <a:buChar char="•"/>
                  <a:defRPr sz="2400">
                    <a:solidFill>
                      <a:schemeClr val="accent2"/>
                    </a:solidFill>
                    <a:latin typeface="Comic Sans MS" panose="030F0702030302020204" pitchFamily="66" charset="0"/>
                  </a:defRPr>
                </a:lvl3pPr>
                <a:lvl4pPr marL="1600200" indent="-228600">
                  <a:spcBef>
                    <a:spcPct val="20000"/>
                  </a:spcBef>
                  <a:buChar char="–"/>
                  <a:defRPr sz="2000">
                    <a:solidFill>
                      <a:schemeClr val="accent2"/>
                    </a:solidFill>
                    <a:latin typeface="Comic Sans MS" panose="030F0702030302020204" pitchFamily="66" charset="0"/>
                  </a:defRPr>
                </a:lvl4pPr>
                <a:lvl5pPr marL="2057400" indent="-228600">
                  <a:spcBef>
                    <a:spcPct val="20000"/>
                  </a:spcBef>
                  <a:buChar char="»"/>
                  <a:defRPr sz="2000">
                    <a:solidFill>
                      <a:schemeClr val="accent2"/>
                    </a:solidFill>
                    <a:latin typeface="Comic Sans MS" panose="030F0702030302020204" pitchFamily="66" charset="0"/>
                  </a:defRPr>
                </a:lvl5pPr>
                <a:lvl6pPr marL="2514600" indent="-228600" eaLnBrk="0" fontAlgn="base" hangingPunct="0">
                  <a:spcBef>
                    <a:spcPct val="20000"/>
                  </a:spcBef>
                  <a:spcAft>
                    <a:spcPct val="0"/>
                  </a:spcAft>
                  <a:buChar char="»"/>
                  <a:defRPr sz="2000">
                    <a:solidFill>
                      <a:schemeClr val="accent2"/>
                    </a:solidFill>
                    <a:latin typeface="Comic Sans MS" panose="030F0702030302020204" pitchFamily="66" charset="0"/>
                  </a:defRPr>
                </a:lvl6pPr>
                <a:lvl7pPr marL="2971800" indent="-228600" eaLnBrk="0" fontAlgn="base" hangingPunct="0">
                  <a:spcBef>
                    <a:spcPct val="20000"/>
                  </a:spcBef>
                  <a:spcAft>
                    <a:spcPct val="0"/>
                  </a:spcAft>
                  <a:buChar char="»"/>
                  <a:defRPr sz="2000">
                    <a:solidFill>
                      <a:schemeClr val="accent2"/>
                    </a:solidFill>
                    <a:latin typeface="Comic Sans MS" panose="030F0702030302020204" pitchFamily="66" charset="0"/>
                  </a:defRPr>
                </a:lvl7pPr>
                <a:lvl8pPr marL="3429000" indent="-228600" eaLnBrk="0" fontAlgn="base" hangingPunct="0">
                  <a:spcBef>
                    <a:spcPct val="20000"/>
                  </a:spcBef>
                  <a:spcAft>
                    <a:spcPct val="0"/>
                  </a:spcAft>
                  <a:buChar char="»"/>
                  <a:defRPr sz="2000">
                    <a:solidFill>
                      <a:schemeClr val="accent2"/>
                    </a:solidFill>
                    <a:latin typeface="Comic Sans MS" panose="030F0702030302020204" pitchFamily="66" charset="0"/>
                  </a:defRPr>
                </a:lvl8pPr>
                <a:lvl9pPr marL="3886200" indent="-228600" eaLnBrk="0" fontAlgn="base" hangingPunct="0">
                  <a:spcBef>
                    <a:spcPct val="20000"/>
                  </a:spcBef>
                  <a:spcAft>
                    <a:spcPct val="0"/>
                  </a:spcAft>
                  <a:buChar char="»"/>
                  <a:defRPr sz="2000">
                    <a:solidFill>
                      <a:schemeClr val="accent2"/>
                    </a:solidFill>
                    <a:latin typeface="Comic Sans MS" panose="030F0702030302020204" pitchFamily="66" charset="0"/>
                  </a:defRPr>
                </a:lvl9pPr>
              </a:lstStyle>
              <a:p>
                <a:pPr>
                  <a:buFontTx/>
                  <a:buNone/>
                </a:pPr>
                <a:r>
                  <a:rPr kumimoji="0" lang="en-US" altLang="zh-TW" sz="1800" b="0">
                    <a:solidFill>
                      <a:srgbClr val="000000"/>
                    </a:solidFill>
                    <a:latin typeface="Garamond" panose="02020404030301010803" pitchFamily="18" charset="0"/>
                    <a:ea typeface="PMingLiU" panose="02020500000000000000" pitchFamily="18" charset="-120"/>
                  </a:rPr>
                  <a:t>off</a:t>
                </a:r>
              </a:p>
            </p:txBody>
          </p:sp>
          <p:sp>
            <p:nvSpPr>
              <p:cNvPr id="37" name="Text Box 22"/>
              <p:cNvSpPr txBox="1">
                <a:spLocks noChangeArrowheads="1"/>
              </p:cNvSpPr>
              <p:nvPr/>
            </p:nvSpPr>
            <p:spPr bwMode="auto">
              <a:xfrm>
                <a:off x="4621212" y="1536501"/>
                <a:ext cx="5715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accent2"/>
                    </a:solidFill>
                    <a:latin typeface="Comic Sans MS" panose="030F0702030302020204" pitchFamily="66" charset="0"/>
                  </a:defRPr>
                </a:lvl1pPr>
                <a:lvl2pPr marL="742950" indent="-285750">
                  <a:spcBef>
                    <a:spcPct val="20000"/>
                  </a:spcBef>
                  <a:buChar char="–"/>
                  <a:defRPr sz="2800">
                    <a:solidFill>
                      <a:schemeClr val="accent2"/>
                    </a:solidFill>
                    <a:latin typeface="Comic Sans MS" panose="030F0702030302020204" pitchFamily="66" charset="0"/>
                  </a:defRPr>
                </a:lvl2pPr>
                <a:lvl3pPr marL="1143000" indent="-228600">
                  <a:spcBef>
                    <a:spcPct val="20000"/>
                  </a:spcBef>
                  <a:buChar char="•"/>
                  <a:defRPr sz="2400">
                    <a:solidFill>
                      <a:schemeClr val="accent2"/>
                    </a:solidFill>
                    <a:latin typeface="Comic Sans MS" panose="030F0702030302020204" pitchFamily="66" charset="0"/>
                  </a:defRPr>
                </a:lvl3pPr>
                <a:lvl4pPr marL="1600200" indent="-228600">
                  <a:spcBef>
                    <a:spcPct val="20000"/>
                  </a:spcBef>
                  <a:buChar char="–"/>
                  <a:defRPr sz="2000">
                    <a:solidFill>
                      <a:schemeClr val="accent2"/>
                    </a:solidFill>
                    <a:latin typeface="Comic Sans MS" panose="030F0702030302020204" pitchFamily="66" charset="0"/>
                  </a:defRPr>
                </a:lvl4pPr>
                <a:lvl5pPr marL="2057400" indent="-228600">
                  <a:spcBef>
                    <a:spcPct val="20000"/>
                  </a:spcBef>
                  <a:buChar char="»"/>
                  <a:defRPr sz="2000">
                    <a:solidFill>
                      <a:schemeClr val="accent2"/>
                    </a:solidFill>
                    <a:latin typeface="Comic Sans MS" panose="030F0702030302020204" pitchFamily="66" charset="0"/>
                  </a:defRPr>
                </a:lvl5pPr>
                <a:lvl6pPr marL="2514600" indent="-228600" eaLnBrk="0" fontAlgn="base" hangingPunct="0">
                  <a:spcBef>
                    <a:spcPct val="20000"/>
                  </a:spcBef>
                  <a:spcAft>
                    <a:spcPct val="0"/>
                  </a:spcAft>
                  <a:buChar char="»"/>
                  <a:defRPr sz="2000">
                    <a:solidFill>
                      <a:schemeClr val="accent2"/>
                    </a:solidFill>
                    <a:latin typeface="Comic Sans MS" panose="030F0702030302020204" pitchFamily="66" charset="0"/>
                  </a:defRPr>
                </a:lvl6pPr>
                <a:lvl7pPr marL="2971800" indent="-228600" eaLnBrk="0" fontAlgn="base" hangingPunct="0">
                  <a:spcBef>
                    <a:spcPct val="20000"/>
                  </a:spcBef>
                  <a:spcAft>
                    <a:spcPct val="0"/>
                  </a:spcAft>
                  <a:buChar char="»"/>
                  <a:defRPr sz="2000">
                    <a:solidFill>
                      <a:schemeClr val="accent2"/>
                    </a:solidFill>
                    <a:latin typeface="Comic Sans MS" panose="030F0702030302020204" pitchFamily="66" charset="0"/>
                  </a:defRPr>
                </a:lvl7pPr>
                <a:lvl8pPr marL="3429000" indent="-228600" eaLnBrk="0" fontAlgn="base" hangingPunct="0">
                  <a:spcBef>
                    <a:spcPct val="20000"/>
                  </a:spcBef>
                  <a:spcAft>
                    <a:spcPct val="0"/>
                  </a:spcAft>
                  <a:buChar char="»"/>
                  <a:defRPr sz="2000">
                    <a:solidFill>
                      <a:schemeClr val="accent2"/>
                    </a:solidFill>
                    <a:latin typeface="Comic Sans MS" panose="030F0702030302020204" pitchFamily="66" charset="0"/>
                  </a:defRPr>
                </a:lvl8pPr>
                <a:lvl9pPr marL="3886200" indent="-228600" eaLnBrk="0" fontAlgn="base" hangingPunct="0">
                  <a:spcBef>
                    <a:spcPct val="20000"/>
                  </a:spcBef>
                  <a:spcAft>
                    <a:spcPct val="0"/>
                  </a:spcAft>
                  <a:buChar char="»"/>
                  <a:defRPr sz="2000">
                    <a:solidFill>
                      <a:schemeClr val="accent2"/>
                    </a:solidFill>
                    <a:latin typeface="Comic Sans MS" panose="030F0702030302020204" pitchFamily="66" charset="0"/>
                  </a:defRPr>
                </a:lvl9pPr>
              </a:lstStyle>
              <a:p>
                <a:pPr>
                  <a:buFontTx/>
                  <a:buNone/>
                </a:pPr>
                <a:r>
                  <a:rPr kumimoji="0" lang="en-US" altLang="zh-TW" sz="1800" b="0">
                    <a:solidFill>
                      <a:srgbClr val="000000"/>
                    </a:solidFill>
                    <a:latin typeface="Garamond" panose="02020404030301010803" pitchFamily="18" charset="0"/>
                    <a:ea typeface="PMingLiU" panose="02020500000000000000" pitchFamily="18" charset="-120"/>
                  </a:rPr>
                  <a:t>start</a:t>
                </a:r>
              </a:p>
            </p:txBody>
          </p:sp>
          <p:sp>
            <p:nvSpPr>
              <p:cNvPr id="48" name="Text Box 38"/>
              <p:cNvSpPr txBox="1">
                <a:spLocks noChangeArrowheads="1"/>
              </p:cNvSpPr>
              <p:nvPr/>
            </p:nvSpPr>
            <p:spPr bwMode="auto">
              <a:xfrm>
                <a:off x="6694487" y="1707951"/>
                <a:ext cx="2921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accent2"/>
                    </a:solidFill>
                    <a:latin typeface="Comic Sans MS" panose="030F0702030302020204" pitchFamily="66" charset="0"/>
                  </a:defRPr>
                </a:lvl1pPr>
                <a:lvl2pPr marL="742950" indent="-285750">
                  <a:spcBef>
                    <a:spcPct val="20000"/>
                  </a:spcBef>
                  <a:buChar char="–"/>
                  <a:defRPr sz="2800">
                    <a:solidFill>
                      <a:schemeClr val="accent2"/>
                    </a:solidFill>
                    <a:latin typeface="Comic Sans MS" panose="030F0702030302020204" pitchFamily="66" charset="0"/>
                  </a:defRPr>
                </a:lvl2pPr>
                <a:lvl3pPr marL="1143000" indent="-228600">
                  <a:spcBef>
                    <a:spcPct val="20000"/>
                  </a:spcBef>
                  <a:buChar char="•"/>
                  <a:defRPr sz="2400">
                    <a:solidFill>
                      <a:schemeClr val="accent2"/>
                    </a:solidFill>
                    <a:latin typeface="Comic Sans MS" panose="030F0702030302020204" pitchFamily="66" charset="0"/>
                  </a:defRPr>
                </a:lvl3pPr>
                <a:lvl4pPr marL="1600200" indent="-228600">
                  <a:spcBef>
                    <a:spcPct val="20000"/>
                  </a:spcBef>
                  <a:buChar char="–"/>
                  <a:defRPr sz="2000">
                    <a:solidFill>
                      <a:schemeClr val="accent2"/>
                    </a:solidFill>
                    <a:latin typeface="Comic Sans MS" panose="030F0702030302020204" pitchFamily="66" charset="0"/>
                  </a:defRPr>
                </a:lvl4pPr>
                <a:lvl5pPr marL="2057400" indent="-228600">
                  <a:spcBef>
                    <a:spcPct val="20000"/>
                  </a:spcBef>
                  <a:buChar char="»"/>
                  <a:defRPr sz="2000">
                    <a:solidFill>
                      <a:schemeClr val="accent2"/>
                    </a:solidFill>
                    <a:latin typeface="Comic Sans MS" panose="030F0702030302020204" pitchFamily="66" charset="0"/>
                  </a:defRPr>
                </a:lvl5pPr>
                <a:lvl6pPr marL="2514600" indent="-228600" eaLnBrk="0" fontAlgn="base" hangingPunct="0">
                  <a:spcBef>
                    <a:spcPct val="20000"/>
                  </a:spcBef>
                  <a:spcAft>
                    <a:spcPct val="0"/>
                  </a:spcAft>
                  <a:buChar char="»"/>
                  <a:defRPr sz="2000">
                    <a:solidFill>
                      <a:schemeClr val="accent2"/>
                    </a:solidFill>
                    <a:latin typeface="Comic Sans MS" panose="030F0702030302020204" pitchFamily="66" charset="0"/>
                  </a:defRPr>
                </a:lvl6pPr>
                <a:lvl7pPr marL="2971800" indent="-228600" eaLnBrk="0" fontAlgn="base" hangingPunct="0">
                  <a:spcBef>
                    <a:spcPct val="20000"/>
                  </a:spcBef>
                  <a:spcAft>
                    <a:spcPct val="0"/>
                  </a:spcAft>
                  <a:buChar char="»"/>
                  <a:defRPr sz="2000">
                    <a:solidFill>
                      <a:schemeClr val="accent2"/>
                    </a:solidFill>
                    <a:latin typeface="Comic Sans MS" panose="030F0702030302020204" pitchFamily="66" charset="0"/>
                  </a:defRPr>
                </a:lvl7pPr>
                <a:lvl8pPr marL="3429000" indent="-228600" eaLnBrk="0" fontAlgn="base" hangingPunct="0">
                  <a:spcBef>
                    <a:spcPct val="20000"/>
                  </a:spcBef>
                  <a:spcAft>
                    <a:spcPct val="0"/>
                  </a:spcAft>
                  <a:buChar char="»"/>
                  <a:defRPr sz="2000">
                    <a:solidFill>
                      <a:schemeClr val="accent2"/>
                    </a:solidFill>
                    <a:latin typeface="Comic Sans MS" panose="030F0702030302020204" pitchFamily="66" charset="0"/>
                  </a:defRPr>
                </a:lvl8pPr>
                <a:lvl9pPr marL="3886200" indent="-228600" eaLnBrk="0" fontAlgn="base" hangingPunct="0">
                  <a:spcBef>
                    <a:spcPct val="20000"/>
                  </a:spcBef>
                  <a:spcAft>
                    <a:spcPct val="0"/>
                  </a:spcAft>
                  <a:buChar char="»"/>
                  <a:defRPr sz="2000">
                    <a:solidFill>
                      <a:schemeClr val="accent2"/>
                    </a:solidFill>
                    <a:latin typeface="Comic Sans MS" panose="030F0702030302020204" pitchFamily="66" charset="0"/>
                  </a:defRPr>
                </a:lvl9pPr>
              </a:lstStyle>
              <a:p>
                <a:pPr>
                  <a:buFontTx/>
                  <a:buNone/>
                </a:pPr>
                <a:r>
                  <a:rPr kumimoji="0" lang="en-US" altLang="zh-TW" sz="1800" b="0">
                    <a:solidFill>
                      <a:srgbClr val="000000"/>
                    </a:solidFill>
                    <a:latin typeface="Garamond" panose="02020404030301010803" pitchFamily="18" charset="0"/>
                    <a:ea typeface="PMingLiU" panose="02020500000000000000" pitchFamily="18" charset="-120"/>
                  </a:rPr>
                  <a:t>1</a:t>
                </a:r>
              </a:p>
            </p:txBody>
          </p:sp>
          <p:sp>
            <p:nvSpPr>
              <p:cNvPr id="49" name="Oval 39"/>
              <p:cNvSpPr>
                <a:spLocks noChangeArrowheads="1"/>
              </p:cNvSpPr>
              <p:nvPr/>
            </p:nvSpPr>
            <p:spPr bwMode="auto">
              <a:xfrm>
                <a:off x="5561012" y="3219251"/>
                <a:ext cx="609600" cy="609600"/>
              </a:xfrm>
              <a:prstGeom prst="ellipse">
                <a:avLst/>
              </a:prstGeom>
              <a:noFill/>
              <a:ln w="952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accent2"/>
                    </a:solidFill>
                    <a:latin typeface="Comic Sans MS" panose="030F0702030302020204" pitchFamily="66" charset="0"/>
                  </a:defRPr>
                </a:lvl1pPr>
                <a:lvl2pPr marL="742950" indent="-285750">
                  <a:spcBef>
                    <a:spcPct val="20000"/>
                  </a:spcBef>
                  <a:buChar char="–"/>
                  <a:defRPr sz="2800">
                    <a:solidFill>
                      <a:schemeClr val="accent2"/>
                    </a:solidFill>
                    <a:latin typeface="Comic Sans MS" panose="030F0702030302020204" pitchFamily="66" charset="0"/>
                  </a:defRPr>
                </a:lvl2pPr>
                <a:lvl3pPr marL="1143000" indent="-228600">
                  <a:spcBef>
                    <a:spcPct val="20000"/>
                  </a:spcBef>
                  <a:buChar char="•"/>
                  <a:defRPr sz="2400">
                    <a:solidFill>
                      <a:schemeClr val="accent2"/>
                    </a:solidFill>
                    <a:latin typeface="Comic Sans MS" panose="030F0702030302020204" pitchFamily="66" charset="0"/>
                  </a:defRPr>
                </a:lvl3pPr>
                <a:lvl4pPr marL="1600200" indent="-228600">
                  <a:spcBef>
                    <a:spcPct val="20000"/>
                  </a:spcBef>
                  <a:buChar char="–"/>
                  <a:defRPr sz="2000">
                    <a:solidFill>
                      <a:schemeClr val="accent2"/>
                    </a:solidFill>
                    <a:latin typeface="Comic Sans MS" panose="030F0702030302020204" pitchFamily="66" charset="0"/>
                  </a:defRPr>
                </a:lvl4pPr>
                <a:lvl5pPr marL="2057400" indent="-228600">
                  <a:spcBef>
                    <a:spcPct val="20000"/>
                  </a:spcBef>
                  <a:buChar char="»"/>
                  <a:defRPr sz="2000">
                    <a:solidFill>
                      <a:schemeClr val="accent2"/>
                    </a:solidFill>
                    <a:latin typeface="Comic Sans MS" panose="030F0702030302020204" pitchFamily="66" charset="0"/>
                  </a:defRPr>
                </a:lvl5pPr>
                <a:lvl6pPr marL="2514600" indent="-228600" eaLnBrk="0" fontAlgn="base" hangingPunct="0">
                  <a:spcBef>
                    <a:spcPct val="20000"/>
                  </a:spcBef>
                  <a:spcAft>
                    <a:spcPct val="0"/>
                  </a:spcAft>
                  <a:buChar char="»"/>
                  <a:defRPr sz="2000">
                    <a:solidFill>
                      <a:schemeClr val="accent2"/>
                    </a:solidFill>
                    <a:latin typeface="Comic Sans MS" panose="030F0702030302020204" pitchFamily="66" charset="0"/>
                  </a:defRPr>
                </a:lvl6pPr>
                <a:lvl7pPr marL="2971800" indent="-228600" eaLnBrk="0" fontAlgn="base" hangingPunct="0">
                  <a:spcBef>
                    <a:spcPct val="20000"/>
                  </a:spcBef>
                  <a:spcAft>
                    <a:spcPct val="0"/>
                  </a:spcAft>
                  <a:buChar char="»"/>
                  <a:defRPr sz="2000">
                    <a:solidFill>
                      <a:schemeClr val="accent2"/>
                    </a:solidFill>
                    <a:latin typeface="Comic Sans MS" panose="030F0702030302020204" pitchFamily="66" charset="0"/>
                  </a:defRPr>
                </a:lvl7pPr>
                <a:lvl8pPr marL="3429000" indent="-228600" eaLnBrk="0" fontAlgn="base" hangingPunct="0">
                  <a:spcBef>
                    <a:spcPct val="20000"/>
                  </a:spcBef>
                  <a:spcAft>
                    <a:spcPct val="0"/>
                  </a:spcAft>
                  <a:buChar char="»"/>
                  <a:defRPr sz="2000">
                    <a:solidFill>
                      <a:schemeClr val="accent2"/>
                    </a:solidFill>
                    <a:latin typeface="Comic Sans MS" panose="030F0702030302020204" pitchFamily="66" charset="0"/>
                  </a:defRPr>
                </a:lvl8pPr>
                <a:lvl9pPr marL="3886200" indent="-228600" eaLnBrk="0" fontAlgn="base" hangingPunct="0">
                  <a:spcBef>
                    <a:spcPct val="20000"/>
                  </a:spcBef>
                  <a:spcAft>
                    <a:spcPct val="0"/>
                  </a:spcAft>
                  <a:buChar char="»"/>
                  <a:defRPr sz="2000">
                    <a:solidFill>
                      <a:schemeClr val="accent2"/>
                    </a:solidFill>
                    <a:latin typeface="Comic Sans MS" panose="030F0702030302020204" pitchFamily="66" charset="0"/>
                  </a:defRPr>
                </a:lvl9pPr>
              </a:lstStyle>
              <a:p>
                <a:pPr>
                  <a:buFontTx/>
                  <a:buNone/>
                </a:pPr>
                <a:endParaRPr kumimoji="0" lang="zh-CN" altLang="zh-CN" b="0">
                  <a:solidFill>
                    <a:srgbClr val="3333CC"/>
                  </a:solidFill>
                </a:endParaRPr>
              </a:p>
            </p:txBody>
          </p:sp>
          <p:sp>
            <p:nvSpPr>
              <p:cNvPr id="50" name="Oval 40"/>
              <p:cNvSpPr>
                <a:spLocks noChangeArrowheads="1"/>
              </p:cNvSpPr>
              <p:nvPr/>
            </p:nvSpPr>
            <p:spPr bwMode="auto">
              <a:xfrm>
                <a:off x="7313612" y="3143051"/>
                <a:ext cx="609600" cy="609600"/>
              </a:xfrm>
              <a:prstGeom prst="ellipse">
                <a:avLst/>
              </a:prstGeom>
              <a:noFill/>
              <a:ln w="952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accent2"/>
                    </a:solidFill>
                    <a:latin typeface="Comic Sans MS" panose="030F0702030302020204" pitchFamily="66" charset="0"/>
                  </a:defRPr>
                </a:lvl1pPr>
                <a:lvl2pPr marL="742950" indent="-285750">
                  <a:spcBef>
                    <a:spcPct val="20000"/>
                  </a:spcBef>
                  <a:buChar char="–"/>
                  <a:defRPr sz="2800">
                    <a:solidFill>
                      <a:schemeClr val="accent2"/>
                    </a:solidFill>
                    <a:latin typeface="Comic Sans MS" panose="030F0702030302020204" pitchFamily="66" charset="0"/>
                  </a:defRPr>
                </a:lvl2pPr>
                <a:lvl3pPr marL="1143000" indent="-228600">
                  <a:spcBef>
                    <a:spcPct val="20000"/>
                  </a:spcBef>
                  <a:buChar char="•"/>
                  <a:defRPr sz="2400">
                    <a:solidFill>
                      <a:schemeClr val="accent2"/>
                    </a:solidFill>
                    <a:latin typeface="Comic Sans MS" panose="030F0702030302020204" pitchFamily="66" charset="0"/>
                  </a:defRPr>
                </a:lvl3pPr>
                <a:lvl4pPr marL="1600200" indent="-228600">
                  <a:spcBef>
                    <a:spcPct val="20000"/>
                  </a:spcBef>
                  <a:buChar char="–"/>
                  <a:defRPr sz="2000">
                    <a:solidFill>
                      <a:schemeClr val="accent2"/>
                    </a:solidFill>
                    <a:latin typeface="Comic Sans MS" panose="030F0702030302020204" pitchFamily="66" charset="0"/>
                  </a:defRPr>
                </a:lvl4pPr>
                <a:lvl5pPr marL="2057400" indent="-228600">
                  <a:spcBef>
                    <a:spcPct val="20000"/>
                  </a:spcBef>
                  <a:buChar char="»"/>
                  <a:defRPr sz="2000">
                    <a:solidFill>
                      <a:schemeClr val="accent2"/>
                    </a:solidFill>
                    <a:latin typeface="Comic Sans MS" panose="030F0702030302020204" pitchFamily="66" charset="0"/>
                  </a:defRPr>
                </a:lvl5pPr>
                <a:lvl6pPr marL="2514600" indent="-228600" eaLnBrk="0" fontAlgn="base" hangingPunct="0">
                  <a:spcBef>
                    <a:spcPct val="20000"/>
                  </a:spcBef>
                  <a:spcAft>
                    <a:spcPct val="0"/>
                  </a:spcAft>
                  <a:buChar char="»"/>
                  <a:defRPr sz="2000">
                    <a:solidFill>
                      <a:schemeClr val="accent2"/>
                    </a:solidFill>
                    <a:latin typeface="Comic Sans MS" panose="030F0702030302020204" pitchFamily="66" charset="0"/>
                  </a:defRPr>
                </a:lvl6pPr>
                <a:lvl7pPr marL="2971800" indent="-228600" eaLnBrk="0" fontAlgn="base" hangingPunct="0">
                  <a:spcBef>
                    <a:spcPct val="20000"/>
                  </a:spcBef>
                  <a:spcAft>
                    <a:spcPct val="0"/>
                  </a:spcAft>
                  <a:buChar char="»"/>
                  <a:defRPr sz="2000">
                    <a:solidFill>
                      <a:schemeClr val="accent2"/>
                    </a:solidFill>
                    <a:latin typeface="Comic Sans MS" panose="030F0702030302020204" pitchFamily="66" charset="0"/>
                  </a:defRPr>
                </a:lvl7pPr>
                <a:lvl8pPr marL="3429000" indent="-228600" eaLnBrk="0" fontAlgn="base" hangingPunct="0">
                  <a:spcBef>
                    <a:spcPct val="20000"/>
                  </a:spcBef>
                  <a:spcAft>
                    <a:spcPct val="0"/>
                  </a:spcAft>
                  <a:buChar char="»"/>
                  <a:defRPr sz="2000">
                    <a:solidFill>
                      <a:schemeClr val="accent2"/>
                    </a:solidFill>
                    <a:latin typeface="Comic Sans MS" panose="030F0702030302020204" pitchFamily="66" charset="0"/>
                  </a:defRPr>
                </a:lvl8pPr>
                <a:lvl9pPr marL="3886200" indent="-228600" eaLnBrk="0" fontAlgn="base" hangingPunct="0">
                  <a:spcBef>
                    <a:spcPct val="20000"/>
                  </a:spcBef>
                  <a:spcAft>
                    <a:spcPct val="0"/>
                  </a:spcAft>
                  <a:buChar char="»"/>
                  <a:defRPr sz="2000">
                    <a:solidFill>
                      <a:schemeClr val="accent2"/>
                    </a:solidFill>
                    <a:latin typeface="Comic Sans MS" panose="030F0702030302020204" pitchFamily="66" charset="0"/>
                  </a:defRPr>
                </a:lvl9pPr>
              </a:lstStyle>
              <a:p>
                <a:pPr>
                  <a:buFontTx/>
                  <a:buNone/>
                </a:pPr>
                <a:endParaRPr kumimoji="0" lang="zh-CN" altLang="zh-CN" b="0">
                  <a:solidFill>
                    <a:srgbClr val="3333CC"/>
                  </a:solidFill>
                </a:endParaRPr>
              </a:p>
            </p:txBody>
          </p:sp>
          <p:sp>
            <p:nvSpPr>
              <p:cNvPr id="51" name="Freeform 41"/>
              <p:cNvSpPr/>
              <p:nvPr/>
            </p:nvSpPr>
            <p:spPr bwMode="auto">
              <a:xfrm>
                <a:off x="6094412" y="3193851"/>
                <a:ext cx="1295400" cy="101600"/>
              </a:xfrm>
              <a:custGeom>
                <a:avLst/>
                <a:gdLst>
                  <a:gd name="T0" fmla="*/ 0 w 816"/>
                  <a:gd name="T1" fmla="*/ 2147483646 h 200"/>
                  <a:gd name="T2" fmla="*/ 2147483646 w 816"/>
                  <a:gd name="T3" fmla="*/ 2147483646 h 200"/>
                  <a:gd name="T4" fmla="*/ 2147483646 w 816"/>
                  <a:gd name="T5" fmla="*/ 2147483646 h 200"/>
                  <a:gd name="T6" fmla="*/ 0 60000 65536"/>
                  <a:gd name="T7" fmla="*/ 0 60000 65536"/>
                  <a:gd name="T8" fmla="*/ 0 60000 65536"/>
                  <a:gd name="T9" fmla="*/ 0 w 816"/>
                  <a:gd name="T10" fmla="*/ 0 h 200"/>
                  <a:gd name="T11" fmla="*/ 816 w 816"/>
                  <a:gd name="T12" fmla="*/ 200 h 200"/>
                </a:gdLst>
                <a:ahLst/>
                <a:cxnLst>
                  <a:cxn ang="T6">
                    <a:pos x="T0" y="T1"/>
                  </a:cxn>
                  <a:cxn ang="T7">
                    <a:pos x="T2" y="T3"/>
                  </a:cxn>
                  <a:cxn ang="T8">
                    <a:pos x="T4" y="T5"/>
                  </a:cxn>
                </a:cxnLst>
                <a:rect l="T9" t="T10" r="T11" b="T12"/>
                <a:pathLst>
                  <a:path w="816" h="200">
                    <a:moveTo>
                      <a:pt x="0" y="200"/>
                    </a:moveTo>
                    <a:cubicBezTo>
                      <a:pt x="124" y="108"/>
                      <a:pt x="248" y="16"/>
                      <a:pt x="384" y="8"/>
                    </a:cubicBezTo>
                    <a:cubicBezTo>
                      <a:pt x="520" y="0"/>
                      <a:pt x="668" y="76"/>
                      <a:pt x="816" y="152"/>
                    </a:cubicBezTo>
                  </a:path>
                </a:pathLst>
              </a:custGeom>
              <a:noFill/>
              <a:ln w="9525">
                <a:solidFill>
                  <a:schemeClr val="tx1"/>
                </a:solidFill>
                <a:round/>
                <a:tailEnd type="triangle" w="med" len="med"/>
              </a:ln>
              <a:extLst>
                <a:ext uri="{909E8E84-426E-40DD-AFC4-6F175D3DCCD1}">
                  <a14:hiddenFill xmlns:a14="http://schemas.microsoft.com/office/drawing/2010/main">
                    <a:solidFill>
                      <a:srgbClr val="FFFFFF"/>
                    </a:solidFill>
                  </a14:hiddenFill>
                </a:ext>
              </a:extLst>
            </p:spPr>
            <p:txBody>
              <a:bodyPr/>
              <a:lstStyle/>
              <a:p>
                <a:pPr>
                  <a:defRPr/>
                </a:pPr>
                <a:endParaRPr kumimoji="0" lang="en-US" sz="3200" b="0">
                  <a:solidFill>
                    <a:srgbClr val="3333CC"/>
                  </a:solidFill>
                  <a:latin typeface="Comic Sans MS" panose="030F0702030302020204" pitchFamily="66" charset="0"/>
                  <a:ea typeface="+mn-ea"/>
                </a:endParaRPr>
              </a:p>
            </p:txBody>
          </p:sp>
          <p:sp>
            <p:nvSpPr>
              <p:cNvPr id="52" name="Freeform 42"/>
              <p:cNvSpPr/>
              <p:nvPr/>
            </p:nvSpPr>
            <p:spPr bwMode="auto">
              <a:xfrm flipV="1">
                <a:off x="6170612" y="3663751"/>
                <a:ext cx="1295400" cy="177800"/>
              </a:xfrm>
              <a:custGeom>
                <a:avLst/>
                <a:gdLst>
                  <a:gd name="T0" fmla="*/ 0 w 816"/>
                  <a:gd name="T1" fmla="*/ 2147483646 h 200"/>
                  <a:gd name="T2" fmla="*/ 2147483646 w 816"/>
                  <a:gd name="T3" fmla="*/ 2147483646 h 200"/>
                  <a:gd name="T4" fmla="*/ 2147483646 w 816"/>
                  <a:gd name="T5" fmla="*/ 2147483646 h 200"/>
                  <a:gd name="T6" fmla="*/ 0 60000 65536"/>
                  <a:gd name="T7" fmla="*/ 0 60000 65536"/>
                  <a:gd name="T8" fmla="*/ 0 60000 65536"/>
                  <a:gd name="T9" fmla="*/ 0 w 816"/>
                  <a:gd name="T10" fmla="*/ 0 h 200"/>
                  <a:gd name="T11" fmla="*/ 816 w 816"/>
                  <a:gd name="T12" fmla="*/ 200 h 200"/>
                </a:gdLst>
                <a:ahLst/>
                <a:cxnLst>
                  <a:cxn ang="T6">
                    <a:pos x="T0" y="T1"/>
                  </a:cxn>
                  <a:cxn ang="T7">
                    <a:pos x="T2" y="T3"/>
                  </a:cxn>
                  <a:cxn ang="T8">
                    <a:pos x="T4" y="T5"/>
                  </a:cxn>
                </a:cxnLst>
                <a:rect l="T9" t="T10" r="T11" b="T12"/>
                <a:pathLst>
                  <a:path w="816" h="200">
                    <a:moveTo>
                      <a:pt x="0" y="200"/>
                    </a:moveTo>
                    <a:cubicBezTo>
                      <a:pt x="124" y="108"/>
                      <a:pt x="248" y="16"/>
                      <a:pt x="384" y="8"/>
                    </a:cubicBezTo>
                    <a:cubicBezTo>
                      <a:pt x="520" y="0"/>
                      <a:pt x="668" y="76"/>
                      <a:pt x="816" y="152"/>
                    </a:cubicBezTo>
                  </a:path>
                </a:pathLst>
              </a:custGeom>
              <a:noFill/>
              <a:ln w="9525">
                <a:solidFill>
                  <a:schemeClr val="tx1"/>
                </a:solidFill>
                <a:round/>
                <a:headEnd type="triangle" w="med" len="med"/>
              </a:ln>
              <a:extLst>
                <a:ext uri="{909E8E84-426E-40DD-AFC4-6F175D3DCCD1}">
                  <a14:hiddenFill xmlns:a14="http://schemas.microsoft.com/office/drawing/2010/main">
                    <a:solidFill>
                      <a:srgbClr val="FFFFFF"/>
                    </a:solidFill>
                  </a14:hiddenFill>
                </a:ext>
              </a:extLst>
            </p:spPr>
            <p:txBody>
              <a:bodyPr/>
              <a:lstStyle/>
              <a:p>
                <a:pPr>
                  <a:defRPr/>
                </a:pPr>
                <a:endParaRPr kumimoji="0" lang="en-US" sz="3200" b="0">
                  <a:solidFill>
                    <a:srgbClr val="3333CC"/>
                  </a:solidFill>
                  <a:latin typeface="Comic Sans MS" panose="030F0702030302020204" pitchFamily="66" charset="0"/>
                  <a:ea typeface="+mn-ea"/>
                </a:endParaRPr>
              </a:p>
            </p:txBody>
          </p:sp>
          <p:sp>
            <p:nvSpPr>
              <p:cNvPr id="53" name="Text Box 44"/>
              <p:cNvSpPr txBox="1">
                <a:spLocks noChangeArrowheads="1"/>
              </p:cNvSpPr>
              <p:nvPr/>
            </p:nvSpPr>
            <p:spPr bwMode="auto">
              <a:xfrm>
                <a:off x="5648325" y="3338314"/>
                <a:ext cx="446087"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accent2"/>
                    </a:solidFill>
                    <a:latin typeface="Comic Sans MS" panose="030F0702030302020204" pitchFamily="66" charset="0"/>
                  </a:defRPr>
                </a:lvl1pPr>
                <a:lvl2pPr marL="742950" indent="-285750">
                  <a:spcBef>
                    <a:spcPct val="20000"/>
                  </a:spcBef>
                  <a:buChar char="–"/>
                  <a:defRPr sz="2800">
                    <a:solidFill>
                      <a:schemeClr val="accent2"/>
                    </a:solidFill>
                    <a:latin typeface="Comic Sans MS" panose="030F0702030302020204" pitchFamily="66" charset="0"/>
                  </a:defRPr>
                </a:lvl2pPr>
                <a:lvl3pPr marL="1143000" indent="-228600">
                  <a:spcBef>
                    <a:spcPct val="20000"/>
                  </a:spcBef>
                  <a:buChar char="•"/>
                  <a:defRPr sz="2400">
                    <a:solidFill>
                      <a:schemeClr val="accent2"/>
                    </a:solidFill>
                    <a:latin typeface="Comic Sans MS" panose="030F0702030302020204" pitchFamily="66" charset="0"/>
                  </a:defRPr>
                </a:lvl3pPr>
                <a:lvl4pPr marL="1600200" indent="-228600">
                  <a:spcBef>
                    <a:spcPct val="20000"/>
                  </a:spcBef>
                  <a:buChar char="–"/>
                  <a:defRPr sz="2000">
                    <a:solidFill>
                      <a:schemeClr val="accent2"/>
                    </a:solidFill>
                    <a:latin typeface="Comic Sans MS" panose="030F0702030302020204" pitchFamily="66" charset="0"/>
                  </a:defRPr>
                </a:lvl4pPr>
                <a:lvl5pPr marL="2057400" indent="-228600">
                  <a:spcBef>
                    <a:spcPct val="20000"/>
                  </a:spcBef>
                  <a:buChar char="»"/>
                  <a:defRPr sz="2000">
                    <a:solidFill>
                      <a:schemeClr val="accent2"/>
                    </a:solidFill>
                    <a:latin typeface="Comic Sans MS" panose="030F0702030302020204" pitchFamily="66" charset="0"/>
                  </a:defRPr>
                </a:lvl5pPr>
                <a:lvl6pPr marL="2514600" indent="-228600" eaLnBrk="0" fontAlgn="base" hangingPunct="0">
                  <a:spcBef>
                    <a:spcPct val="20000"/>
                  </a:spcBef>
                  <a:spcAft>
                    <a:spcPct val="0"/>
                  </a:spcAft>
                  <a:buChar char="»"/>
                  <a:defRPr sz="2000">
                    <a:solidFill>
                      <a:schemeClr val="accent2"/>
                    </a:solidFill>
                    <a:latin typeface="Comic Sans MS" panose="030F0702030302020204" pitchFamily="66" charset="0"/>
                  </a:defRPr>
                </a:lvl6pPr>
                <a:lvl7pPr marL="2971800" indent="-228600" eaLnBrk="0" fontAlgn="base" hangingPunct="0">
                  <a:spcBef>
                    <a:spcPct val="20000"/>
                  </a:spcBef>
                  <a:spcAft>
                    <a:spcPct val="0"/>
                  </a:spcAft>
                  <a:buChar char="»"/>
                  <a:defRPr sz="2000">
                    <a:solidFill>
                      <a:schemeClr val="accent2"/>
                    </a:solidFill>
                    <a:latin typeface="Comic Sans MS" panose="030F0702030302020204" pitchFamily="66" charset="0"/>
                  </a:defRPr>
                </a:lvl7pPr>
                <a:lvl8pPr marL="3429000" indent="-228600" eaLnBrk="0" fontAlgn="base" hangingPunct="0">
                  <a:spcBef>
                    <a:spcPct val="20000"/>
                  </a:spcBef>
                  <a:spcAft>
                    <a:spcPct val="0"/>
                  </a:spcAft>
                  <a:buChar char="»"/>
                  <a:defRPr sz="2000">
                    <a:solidFill>
                      <a:schemeClr val="accent2"/>
                    </a:solidFill>
                    <a:latin typeface="Comic Sans MS" panose="030F0702030302020204" pitchFamily="66" charset="0"/>
                  </a:defRPr>
                </a:lvl8pPr>
                <a:lvl9pPr marL="3886200" indent="-228600" eaLnBrk="0" fontAlgn="base" hangingPunct="0">
                  <a:spcBef>
                    <a:spcPct val="20000"/>
                  </a:spcBef>
                  <a:spcAft>
                    <a:spcPct val="0"/>
                  </a:spcAft>
                  <a:buChar char="»"/>
                  <a:defRPr sz="2000">
                    <a:solidFill>
                      <a:schemeClr val="accent2"/>
                    </a:solidFill>
                    <a:latin typeface="Comic Sans MS" panose="030F0702030302020204" pitchFamily="66" charset="0"/>
                  </a:defRPr>
                </a:lvl9pPr>
              </a:lstStyle>
              <a:p>
                <a:pPr>
                  <a:buFontTx/>
                  <a:buNone/>
                </a:pPr>
                <a:r>
                  <a:rPr kumimoji="0" lang="en-US" altLang="zh-TW" sz="1800" b="0">
                    <a:solidFill>
                      <a:srgbClr val="000000"/>
                    </a:solidFill>
                    <a:latin typeface="Garamond" panose="02020404030301010803" pitchFamily="18" charset="0"/>
                    <a:ea typeface="PMingLiU" panose="02020500000000000000" pitchFamily="18" charset="-120"/>
                  </a:rPr>
                  <a:t>off</a:t>
                </a:r>
              </a:p>
            </p:txBody>
          </p:sp>
          <p:sp>
            <p:nvSpPr>
              <p:cNvPr id="54" name="Text Box 45"/>
              <p:cNvSpPr txBox="1">
                <a:spLocks noChangeArrowheads="1"/>
              </p:cNvSpPr>
              <p:nvPr/>
            </p:nvSpPr>
            <p:spPr bwMode="auto">
              <a:xfrm>
                <a:off x="7407275" y="3265289"/>
                <a:ext cx="41592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accent2"/>
                    </a:solidFill>
                    <a:latin typeface="Comic Sans MS" panose="030F0702030302020204" pitchFamily="66" charset="0"/>
                  </a:defRPr>
                </a:lvl1pPr>
                <a:lvl2pPr marL="742950" indent="-285750">
                  <a:spcBef>
                    <a:spcPct val="20000"/>
                  </a:spcBef>
                  <a:buChar char="–"/>
                  <a:defRPr sz="2800">
                    <a:solidFill>
                      <a:schemeClr val="accent2"/>
                    </a:solidFill>
                    <a:latin typeface="Comic Sans MS" panose="030F0702030302020204" pitchFamily="66" charset="0"/>
                  </a:defRPr>
                </a:lvl2pPr>
                <a:lvl3pPr marL="1143000" indent="-228600">
                  <a:spcBef>
                    <a:spcPct val="20000"/>
                  </a:spcBef>
                  <a:buChar char="•"/>
                  <a:defRPr sz="2400">
                    <a:solidFill>
                      <a:schemeClr val="accent2"/>
                    </a:solidFill>
                    <a:latin typeface="Comic Sans MS" panose="030F0702030302020204" pitchFamily="66" charset="0"/>
                  </a:defRPr>
                </a:lvl3pPr>
                <a:lvl4pPr marL="1600200" indent="-228600">
                  <a:spcBef>
                    <a:spcPct val="20000"/>
                  </a:spcBef>
                  <a:buChar char="–"/>
                  <a:defRPr sz="2000">
                    <a:solidFill>
                      <a:schemeClr val="accent2"/>
                    </a:solidFill>
                    <a:latin typeface="Comic Sans MS" panose="030F0702030302020204" pitchFamily="66" charset="0"/>
                  </a:defRPr>
                </a:lvl4pPr>
                <a:lvl5pPr marL="2057400" indent="-228600">
                  <a:spcBef>
                    <a:spcPct val="20000"/>
                  </a:spcBef>
                  <a:buChar char="»"/>
                  <a:defRPr sz="2000">
                    <a:solidFill>
                      <a:schemeClr val="accent2"/>
                    </a:solidFill>
                    <a:latin typeface="Comic Sans MS" panose="030F0702030302020204" pitchFamily="66" charset="0"/>
                  </a:defRPr>
                </a:lvl5pPr>
                <a:lvl6pPr marL="2514600" indent="-228600" eaLnBrk="0" fontAlgn="base" hangingPunct="0">
                  <a:spcBef>
                    <a:spcPct val="20000"/>
                  </a:spcBef>
                  <a:spcAft>
                    <a:spcPct val="0"/>
                  </a:spcAft>
                  <a:buChar char="»"/>
                  <a:defRPr sz="2000">
                    <a:solidFill>
                      <a:schemeClr val="accent2"/>
                    </a:solidFill>
                    <a:latin typeface="Comic Sans MS" panose="030F0702030302020204" pitchFamily="66" charset="0"/>
                  </a:defRPr>
                </a:lvl6pPr>
                <a:lvl7pPr marL="2971800" indent="-228600" eaLnBrk="0" fontAlgn="base" hangingPunct="0">
                  <a:spcBef>
                    <a:spcPct val="20000"/>
                  </a:spcBef>
                  <a:spcAft>
                    <a:spcPct val="0"/>
                  </a:spcAft>
                  <a:buChar char="»"/>
                  <a:defRPr sz="2000">
                    <a:solidFill>
                      <a:schemeClr val="accent2"/>
                    </a:solidFill>
                    <a:latin typeface="Comic Sans MS" panose="030F0702030302020204" pitchFamily="66" charset="0"/>
                  </a:defRPr>
                </a:lvl7pPr>
                <a:lvl8pPr marL="3429000" indent="-228600" eaLnBrk="0" fontAlgn="base" hangingPunct="0">
                  <a:spcBef>
                    <a:spcPct val="20000"/>
                  </a:spcBef>
                  <a:spcAft>
                    <a:spcPct val="0"/>
                  </a:spcAft>
                  <a:buChar char="»"/>
                  <a:defRPr sz="2000">
                    <a:solidFill>
                      <a:schemeClr val="accent2"/>
                    </a:solidFill>
                    <a:latin typeface="Comic Sans MS" panose="030F0702030302020204" pitchFamily="66" charset="0"/>
                  </a:defRPr>
                </a:lvl8pPr>
                <a:lvl9pPr marL="3886200" indent="-228600" eaLnBrk="0" fontAlgn="base" hangingPunct="0">
                  <a:spcBef>
                    <a:spcPct val="20000"/>
                  </a:spcBef>
                  <a:spcAft>
                    <a:spcPct val="0"/>
                  </a:spcAft>
                  <a:buChar char="»"/>
                  <a:defRPr sz="2000">
                    <a:solidFill>
                      <a:schemeClr val="accent2"/>
                    </a:solidFill>
                    <a:latin typeface="Comic Sans MS" panose="030F0702030302020204" pitchFamily="66" charset="0"/>
                  </a:defRPr>
                </a:lvl9pPr>
              </a:lstStyle>
              <a:p>
                <a:pPr>
                  <a:buFontTx/>
                  <a:buNone/>
                </a:pPr>
                <a:r>
                  <a:rPr kumimoji="0" lang="en-US" altLang="zh-TW" sz="1800" b="0">
                    <a:solidFill>
                      <a:srgbClr val="000000"/>
                    </a:solidFill>
                    <a:latin typeface="Garamond" panose="02020404030301010803" pitchFamily="18" charset="0"/>
                    <a:ea typeface="PMingLiU" panose="02020500000000000000" pitchFamily="18" charset="-120"/>
                  </a:rPr>
                  <a:t>on</a:t>
                </a:r>
              </a:p>
            </p:txBody>
          </p:sp>
          <p:sp>
            <p:nvSpPr>
              <p:cNvPr id="55" name="Text Box 47"/>
              <p:cNvSpPr txBox="1">
                <a:spLocks noChangeArrowheads="1"/>
              </p:cNvSpPr>
              <p:nvPr/>
            </p:nvSpPr>
            <p:spPr bwMode="auto">
              <a:xfrm>
                <a:off x="6651625" y="2854126"/>
                <a:ext cx="2921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accent2"/>
                    </a:solidFill>
                    <a:latin typeface="Comic Sans MS" panose="030F0702030302020204" pitchFamily="66" charset="0"/>
                  </a:defRPr>
                </a:lvl1pPr>
                <a:lvl2pPr marL="742950" indent="-285750">
                  <a:spcBef>
                    <a:spcPct val="20000"/>
                  </a:spcBef>
                  <a:buChar char="–"/>
                  <a:defRPr sz="2800">
                    <a:solidFill>
                      <a:schemeClr val="accent2"/>
                    </a:solidFill>
                    <a:latin typeface="Comic Sans MS" panose="030F0702030302020204" pitchFamily="66" charset="0"/>
                  </a:defRPr>
                </a:lvl2pPr>
                <a:lvl3pPr marL="1143000" indent="-228600">
                  <a:spcBef>
                    <a:spcPct val="20000"/>
                  </a:spcBef>
                  <a:buChar char="•"/>
                  <a:defRPr sz="2400">
                    <a:solidFill>
                      <a:schemeClr val="accent2"/>
                    </a:solidFill>
                    <a:latin typeface="Comic Sans MS" panose="030F0702030302020204" pitchFamily="66" charset="0"/>
                  </a:defRPr>
                </a:lvl3pPr>
                <a:lvl4pPr marL="1600200" indent="-228600">
                  <a:spcBef>
                    <a:spcPct val="20000"/>
                  </a:spcBef>
                  <a:buChar char="–"/>
                  <a:defRPr sz="2000">
                    <a:solidFill>
                      <a:schemeClr val="accent2"/>
                    </a:solidFill>
                    <a:latin typeface="Comic Sans MS" panose="030F0702030302020204" pitchFamily="66" charset="0"/>
                  </a:defRPr>
                </a:lvl4pPr>
                <a:lvl5pPr marL="2057400" indent="-228600">
                  <a:spcBef>
                    <a:spcPct val="20000"/>
                  </a:spcBef>
                  <a:buChar char="»"/>
                  <a:defRPr sz="2000">
                    <a:solidFill>
                      <a:schemeClr val="accent2"/>
                    </a:solidFill>
                    <a:latin typeface="Comic Sans MS" panose="030F0702030302020204" pitchFamily="66" charset="0"/>
                  </a:defRPr>
                </a:lvl5pPr>
                <a:lvl6pPr marL="2514600" indent="-228600" eaLnBrk="0" fontAlgn="base" hangingPunct="0">
                  <a:spcBef>
                    <a:spcPct val="20000"/>
                  </a:spcBef>
                  <a:spcAft>
                    <a:spcPct val="0"/>
                  </a:spcAft>
                  <a:buChar char="»"/>
                  <a:defRPr sz="2000">
                    <a:solidFill>
                      <a:schemeClr val="accent2"/>
                    </a:solidFill>
                    <a:latin typeface="Comic Sans MS" panose="030F0702030302020204" pitchFamily="66" charset="0"/>
                  </a:defRPr>
                </a:lvl6pPr>
                <a:lvl7pPr marL="2971800" indent="-228600" eaLnBrk="0" fontAlgn="base" hangingPunct="0">
                  <a:spcBef>
                    <a:spcPct val="20000"/>
                  </a:spcBef>
                  <a:spcAft>
                    <a:spcPct val="0"/>
                  </a:spcAft>
                  <a:buChar char="»"/>
                  <a:defRPr sz="2000">
                    <a:solidFill>
                      <a:schemeClr val="accent2"/>
                    </a:solidFill>
                    <a:latin typeface="Comic Sans MS" panose="030F0702030302020204" pitchFamily="66" charset="0"/>
                  </a:defRPr>
                </a:lvl7pPr>
                <a:lvl8pPr marL="3429000" indent="-228600" eaLnBrk="0" fontAlgn="base" hangingPunct="0">
                  <a:spcBef>
                    <a:spcPct val="20000"/>
                  </a:spcBef>
                  <a:spcAft>
                    <a:spcPct val="0"/>
                  </a:spcAft>
                  <a:buChar char="»"/>
                  <a:defRPr sz="2000">
                    <a:solidFill>
                      <a:schemeClr val="accent2"/>
                    </a:solidFill>
                    <a:latin typeface="Comic Sans MS" panose="030F0702030302020204" pitchFamily="66" charset="0"/>
                  </a:defRPr>
                </a:lvl8pPr>
                <a:lvl9pPr marL="3886200" indent="-228600" eaLnBrk="0" fontAlgn="base" hangingPunct="0">
                  <a:spcBef>
                    <a:spcPct val="20000"/>
                  </a:spcBef>
                  <a:spcAft>
                    <a:spcPct val="0"/>
                  </a:spcAft>
                  <a:buChar char="»"/>
                  <a:defRPr sz="2000">
                    <a:solidFill>
                      <a:schemeClr val="accent2"/>
                    </a:solidFill>
                    <a:latin typeface="Comic Sans MS" panose="030F0702030302020204" pitchFamily="66" charset="0"/>
                  </a:defRPr>
                </a:lvl9pPr>
              </a:lstStyle>
              <a:p>
                <a:pPr>
                  <a:buFontTx/>
                  <a:buNone/>
                </a:pPr>
                <a:r>
                  <a:rPr kumimoji="0" lang="en-US" altLang="zh-TW" sz="1800" b="0">
                    <a:solidFill>
                      <a:srgbClr val="000000"/>
                    </a:solidFill>
                    <a:latin typeface="Garamond" panose="02020404030301010803" pitchFamily="18" charset="0"/>
                    <a:ea typeface="PMingLiU" panose="02020500000000000000" pitchFamily="18" charset="-120"/>
                  </a:rPr>
                  <a:t>1</a:t>
                </a:r>
              </a:p>
            </p:txBody>
          </p:sp>
          <p:sp>
            <p:nvSpPr>
              <p:cNvPr id="56" name="Text Box 48"/>
              <p:cNvSpPr txBox="1">
                <a:spLocks noChangeArrowheads="1"/>
              </p:cNvSpPr>
              <p:nvPr/>
            </p:nvSpPr>
            <p:spPr bwMode="auto">
              <a:xfrm>
                <a:off x="6661150" y="3501826"/>
                <a:ext cx="2921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accent2"/>
                    </a:solidFill>
                    <a:latin typeface="Comic Sans MS" panose="030F0702030302020204" pitchFamily="66" charset="0"/>
                  </a:defRPr>
                </a:lvl1pPr>
                <a:lvl2pPr marL="742950" indent="-285750">
                  <a:spcBef>
                    <a:spcPct val="20000"/>
                  </a:spcBef>
                  <a:buChar char="–"/>
                  <a:defRPr sz="2800">
                    <a:solidFill>
                      <a:schemeClr val="accent2"/>
                    </a:solidFill>
                    <a:latin typeface="Comic Sans MS" panose="030F0702030302020204" pitchFamily="66" charset="0"/>
                  </a:defRPr>
                </a:lvl2pPr>
                <a:lvl3pPr marL="1143000" indent="-228600">
                  <a:spcBef>
                    <a:spcPct val="20000"/>
                  </a:spcBef>
                  <a:buChar char="•"/>
                  <a:defRPr sz="2400">
                    <a:solidFill>
                      <a:schemeClr val="accent2"/>
                    </a:solidFill>
                    <a:latin typeface="Comic Sans MS" panose="030F0702030302020204" pitchFamily="66" charset="0"/>
                  </a:defRPr>
                </a:lvl3pPr>
                <a:lvl4pPr marL="1600200" indent="-228600">
                  <a:spcBef>
                    <a:spcPct val="20000"/>
                  </a:spcBef>
                  <a:buChar char="–"/>
                  <a:defRPr sz="2000">
                    <a:solidFill>
                      <a:schemeClr val="accent2"/>
                    </a:solidFill>
                    <a:latin typeface="Comic Sans MS" panose="030F0702030302020204" pitchFamily="66" charset="0"/>
                  </a:defRPr>
                </a:lvl4pPr>
                <a:lvl5pPr marL="2057400" indent="-228600">
                  <a:spcBef>
                    <a:spcPct val="20000"/>
                  </a:spcBef>
                  <a:buChar char="»"/>
                  <a:defRPr sz="2000">
                    <a:solidFill>
                      <a:schemeClr val="accent2"/>
                    </a:solidFill>
                    <a:latin typeface="Comic Sans MS" panose="030F0702030302020204" pitchFamily="66" charset="0"/>
                  </a:defRPr>
                </a:lvl5pPr>
                <a:lvl6pPr marL="2514600" indent="-228600" eaLnBrk="0" fontAlgn="base" hangingPunct="0">
                  <a:spcBef>
                    <a:spcPct val="20000"/>
                  </a:spcBef>
                  <a:spcAft>
                    <a:spcPct val="0"/>
                  </a:spcAft>
                  <a:buChar char="»"/>
                  <a:defRPr sz="2000">
                    <a:solidFill>
                      <a:schemeClr val="accent2"/>
                    </a:solidFill>
                    <a:latin typeface="Comic Sans MS" panose="030F0702030302020204" pitchFamily="66" charset="0"/>
                  </a:defRPr>
                </a:lvl6pPr>
                <a:lvl7pPr marL="2971800" indent="-228600" eaLnBrk="0" fontAlgn="base" hangingPunct="0">
                  <a:spcBef>
                    <a:spcPct val="20000"/>
                  </a:spcBef>
                  <a:spcAft>
                    <a:spcPct val="0"/>
                  </a:spcAft>
                  <a:buChar char="»"/>
                  <a:defRPr sz="2000">
                    <a:solidFill>
                      <a:schemeClr val="accent2"/>
                    </a:solidFill>
                    <a:latin typeface="Comic Sans MS" panose="030F0702030302020204" pitchFamily="66" charset="0"/>
                  </a:defRPr>
                </a:lvl7pPr>
                <a:lvl8pPr marL="3429000" indent="-228600" eaLnBrk="0" fontAlgn="base" hangingPunct="0">
                  <a:spcBef>
                    <a:spcPct val="20000"/>
                  </a:spcBef>
                  <a:spcAft>
                    <a:spcPct val="0"/>
                  </a:spcAft>
                  <a:buChar char="»"/>
                  <a:defRPr sz="2000">
                    <a:solidFill>
                      <a:schemeClr val="accent2"/>
                    </a:solidFill>
                    <a:latin typeface="Comic Sans MS" panose="030F0702030302020204" pitchFamily="66" charset="0"/>
                  </a:defRPr>
                </a:lvl8pPr>
                <a:lvl9pPr marL="3886200" indent="-228600" eaLnBrk="0" fontAlgn="base" hangingPunct="0">
                  <a:spcBef>
                    <a:spcPct val="20000"/>
                  </a:spcBef>
                  <a:spcAft>
                    <a:spcPct val="0"/>
                  </a:spcAft>
                  <a:buChar char="»"/>
                  <a:defRPr sz="2000">
                    <a:solidFill>
                      <a:schemeClr val="accent2"/>
                    </a:solidFill>
                    <a:latin typeface="Comic Sans MS" panose="030F0702030302020204" pitchFamily="66" charset="0"/>
                  </a:defRPr>
                </a:lvl9pPr>
              </a:lstStyle>
              <a:p>
                <a:pPr>
                  <a:buFontTx/>
                  <a:buNone/>
                </a:pPr>
                <a:r>
                  <a:rPr kumimoji="0" lang="en-US" altLang="zh-TW" sz="1800" b="0">
                    <a:solidFill>
                      <a:srgbClr val="000000"/>
                    </a:solidFill>
                    <a:latin typeface="Garamond" panose="02020404030301010803" pitchFamily="18" charset="0"/>
                    <a:ea typeface="PMingLiU" panose="02020500000000000000" pitchFamily="18" charset="-120"/>
                  </a:rPr>
                  <a:t>1</a:t>
                </a:r>
              </a:p>
            </p:txBody>
          </p:sp>
          <p:sp>
            <p:nvSpPr>
              <p:cNvPr id="57" name="Freeform 49"/>
              <p:cNvSpPr/>
              <p:nvPr/>
            </p:nvSpPr>
            <p:spPr bwMode="auto">
              <a:xfrm>
                <a:off x="6122987" y="1420614"/>
                <a:ext cx="1295400" cy="101600"/>
              </a:xfrm>
              <a:custGeom>
                <a:avLst/>
                <a:gdLst>
                  <a:gd name="T0" fmla="*/ 0 w 816"/>
                  <a:gd name="T1" fmla="*/ 2147483646 h 200"/>
                  <a:gd name="T2" fmla="*/ 2147483646 w 816"/>
                  <a:gd name="T3" fmla="*/ 2147483646 h 200"/>
                  <a:gd name="T4" fmla="*/ 2147483646 w 816"/>
                  <a:gd name="T5" fmla="*/ 2147483646 h 200"/>
                  <a:gd name="T6" fmla="*/ 0 60000 65536"/>
                  <a:gd name="T7" fmla="*/ 0 60000 65536"/>
                  <a:gd name="T8" fmla="*/ 0 60000 65536"/>
                  <a:gd name="T9" fmla="*/ 0 w 816"/>
                  <a:gd name="T10" fmla="*/ 0 h 200"/>
                  <a:gd name="T11" fmla="*/ 816 w 816"/>
                  <a:gd name="T12" fmla="*/ 200 h 200"/>
                </a:gdLst>
                <a:ahLst/>
                <a:cxnLst>
                  <a:cxn ang="T6">
                    <a:pos x="T0" y="T1"/>
                  </a:cxn>
                  <a:cxn ang="T7">
                    <a:pos x="T2" y="T3"/>
                  </a:cxn>
                  <a:cxn ang="T8">
                    <a:pos x="T4" y="T5"/>
                  </a:cxn>
                </a:cxnLst>
                <a:rect l="T9" t="T10" r="T11" b="T12"/>
                <a:pathLst>
                  <a:path w="816" h="200">
                    <a:moveTo>
                      <a:pt x="0" y="200"/>
                    </a:moveTo>
                    <a:cubicBezTo>
                      <a:pt x="124" y="108"/>
                      <a:pt x="248" y="16"/>
                      <a:pt x="384" y="8"/>
                    </a:cubicBezTo>
                    <a:cubicBezTo>
                      <a:pt x="520" y="0"/>
                      <a:pt x="668" y="76"/>
                      <a:pt x="816" y="152"/>
                    </a:cubicBezTo>
                  </a:path>
                </a:pathLst>
              </a:custGeom>
              <a:noFill/>
              <a:ln w="9525">
                <a:solidFill>
                  <a:schemeClr val="tx1"/>
                </a:solidFill>
                <a:round/>
                <a:tailEnd type="triangle" w="med" len="med"/>
              </a:ln>
              <a:extLst>
                <a:ext uri="{909E8E84-426E-40DD-AFC4-6F175D3DCCD1}">
                  <a14:hiddenFill xmlns:a14="http://schemas.microsoft.com/office/drawing/2010/main">
                    <a:solidFill>
                      <a:srgbClr val="FFFFFF"/>
                    </a:solidFill>
                  </a14:hiddenFill>
                </a:ext>
              </a:extLst>
            </p:spPr>
            <p:txBody>
              <a:bodyPr/>
              <a:lstStyle/>
              <a:p>
                <a:pPr>
                  <a:defRPr/>
                </a:pPr>
                <a:endParaRPr kumimoji="0" lang="en-US" sz="3200" b="0">
                  <a:solidFill>
                    <a:srgbClr val="3333CC"/>
                  </a:solidFill>
                  <a:latin typeface="Comic Sans MS" panose="030F0702030302020204" pitchFamily="66" charset="0"/>
                  <a:ea typeface="+mn-ea"/>
                </a:endParaRPr>
              </a:p>
            </p:txBody>
          </p:sp>
          <p:sp>
            <p:nvSpPr>
              <p:cNvPr id="58" name="Freeform 50"/>
              <p:cNvSpPr/>
              <p:nvPr/>
            </p:nvSpPr>
            <p:spPr bwMode="auto">
              <a:xfrm rot="16323972" flipV="1">
                <a:off x="5492750" y="2512814"/>
                <a:ext cx="1295400" cy="177800"/>
              </a:xfrm>
              <a:custGeom>
                <a:avLst/>
                <a:gdLst>
                  <a:gd name="T0" fmla="*/ 0 w 816"/>
                  <a:gd name="T1" fmla="*/ 2147483646 h 200"/>
                  <a:gd name="T2" fmla="*/ 2147483646 w 816"/>
                  <a:gd name="T3" fmla="*/ 2147483646 h 200"/>
                  <a:gd name="T4" fmla="*/ 2147483646 w 816"/>
                  <a:gd name="T5" fmla="*/ 2147483646 h 200"/>
                  <a:gd name="T6" fmla="*/ 0 60000 65536"/>
                  <a:gd name="T7" fmla="*/ 0 60000 65536"/>
                  <a:gd name="T8" fmla="*/ 0 60000 65536"/>
                  <a:gd name="T9" fmla="*/ 0 w 816"/>
                  <a:gd name="T10" fmla="*/ 0 h 200"/>
                  <a:gd name="T11" fmla="*/ 816 w 816"/>
                  <a:gd name="T12" fmla="*/ 200 h 200"/>
                </a:gdLst>
                <a:ahLst/>
                <a:cxnLst>
                  <a:cxn ang="T6">
                    <a:pos x="T0" y="T1"/>
                  </a:cxn>
                  <a:cxn ang="T7">
                    <a:pos x="T2" y="T3"/>
                  </a:cxn>
                  <a:cxn ang="T8">
                    <a:pos x="T4" y="T5"/>
                  </a:cxn>
                </a:cxnLst>
                <a:rect l="T9" t="T10" r="T11" b="T12"/>
                <a:pathLst>
                  <a:path w="816" h="200">
                    <a:moveTo>
                      <a:pt x="0" y="200"/>
                    </a:moveTo>
                    <a:cubicBezTo>
                      <a:pt x="124" y="108"/>
                      <a:pt x="248" y="16"/>
                      <a:pt x="384" y="8"/>
                    </a:cubicBezTo>
                    <a:cubicBezTo>
                      <a:pt x="520" y="0"/>
                      <a:pt x="668" y="76"/>
                      <a:pt x="816" y="152"/>
                    </a:cubicBezTo>
                  </a:path>
                </a:pathLst>
              </a:custGeom>
              <a:noFill/>
              <a:ln w="9525">
                <a:solidFill>
                  <a:schemeClr val="tx1"/>
                </a:solidFill>
                <a:round/>
                <a:headEnd type="triangle" w="med" len="med"/>
              </a:ln>
              <a:extLst>
                <a:ext uri="{909E8E84-426E-40DD-AFC4-6F175D3DCCD1}">
                  <a14:hiddenFill xmlns:a14="http://schemas.microsoft.com/office/drawing/2010/main">
                    <a:solidFill>
                      <a:srgbClr val="FFFFFF"/>
                    </a:solidFill>
                  </a14:hiddenFill>
                </a:ext>
              </a:extLst>
            </p:spPr>
            <p:txBody>
              <a:bodyPr/>
              <a:lstStyle/>
              <a:p>
                <a:pPr>
                  <a:defRPr/>
                </a:pPr>
                <a:endParaRPr kumimoji="0" lang="en-US" sz="3200" b="0">
                  <a:solidFill>
                    <a:srgbClr val="3333CC"/>
                  </a:solidFill>
                  <a:latin typeface="Comic Sans MS" panose="030F0702030302020204" pitchFamily="66" charset="0"/>
                  <a:ea typeface="+mn-ea"/>
                </a:endParaRPr>
              </a:p>
            </p:txBody>
          </p:sp>
          <p:sp>
            <p:nvSpPr>
              <p:cNvPr id="59" name="Text Box 53"/>
              <p:cNvSpPr txBox="1">
                <a:spLocks noChangeArrowheads="1"/>
              </p:cNvSpPr>
              <p:nvPr/>
            </p:nvSpPr>
            <p:spPr bwMode="auto">
              <a:xfrm>
                <a:off x="5330825" y="2422326"/>
                <a:ext cx="2921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accent2"/>
                    </a:solidFill>
                    <a:latin typeface="Comic Sans MS" panose="030F0702030302020204" pitchFamily="66" charset="0"/>
                  </a:defRPr>
                </a:lvl1pPr>
                <a:lvl2pPr marL="742950" indent="-285750">
                  <a:spcBef>
                    <a:spcPct val="20000"/>
                  </a:spcBef>
                  <a:buChar char="–"/>
                  <a:defRPr sz="2800">
                    <a:solidFill>
                      <a:schemeClr val="accent2"/>
                    </a:solidFill>
                    <a:latin typeface="Comic Sans MS" panose="030F0702030302020204" pitchFamily="66" charset="0"/>
                  </a:defRPr>
                </a:lvl2pPr>
                <a:lvl3pPr marL="1143000" indent="-228600">
                  <a:spcBef>
                    <a:spcPct val="20000"/>
                  </a:spcBef>
                  <a:buChar char="•"/>
                  <a:defRPr sz="2400">
                    <a:solidFill>
                      <a:schemeClr val="accent2"/>
                    </a:solidFill>
                    <a:latin typeface="Comic Sans MS" panose="030F0702030302020204" pitchFamily="66" charset="0"/>
                  </a:defRPr>
                </a:lvl3pPr>
                <a:lvl4pPr marL="1600200" indent="-228600">
                  <a:spcBef>
                    <a:spcPct val="20000"/>
                  </a:spcBef>
                  <a:buChar char="–"/>
                  <a:defRPr sz="2000">
                    <a:solidFill>
                      <a:schemeClr val="accent2"/>
                    </a:solidFill>
                    <a:latin typeface="Comic Sans MS" panose="030F0702030302020204" pitchFamily="66" charset="0"/>
                  </a:defRPr>
                </a:lvl4pPr>
                <a:lvl5pPr marL="2057400" indent="-228600">
                  <a:spcBef>
                    <a:spcPct val="20000"/>
                  </a:spcBef>
                  <a:buChar char="»"/>
                  <a:defRPr sz="2000">
                    <a:solidFill>
                      <a:schemeClr val="accent2"/>
                    </a:solidFill>
                    <a:latin typeface="Comic Sans MS" panose="030F0702030302020204" pitchFamily="66" charset="0"/>
                  </a:defRPr>
                </a:lvl5pPr>
                <a:lvl6pPr marL="2514600" indent="-228600" eaLnBrk="0" fontAlgn="base" hangingPunct="0">
                  <a:spcBef>
                    <a:spcPct val="20000"/>
                  </a:spcBef>
                  <a:spcAft>
                    <a:spcPct val="0"/>
                  </a:spcAft>
                  <a:buChar char="»"/>
                  <a:defRPr sz="2000">
                    <a:solidFill>
                      <a:schemeClr val="accent2"/>
                    </a:solidFill>
                    <a:latin typeface="Comic Sans MS" panose="030F0702030302020204" pitchFamily="66" charset="0"/>
                  </a:defRPr>
                </a:lvl6pPr>
                <a:lvl7pPr marL="2971800" indent="-228600" eaLnBrk="0" fontAlgn="base" hangingPunct="0">
                  <a:spcBef>
                    <a:spcPct val="20000"/>
                  </a:spcBef>
                  <a:spcAft>
                    <a:spcPct val="0"/>
                  </a:spcAft>
                  <a:buChar char="»"/>
                  <a:defRPr sz="2000">
                    <a:solidFill>
                      <a:schemeClr val="accent2"/>
                    </a:solidFill>
                    <a:latin typeface="Comic Sans MS" panose="030F0702030302020204" pitchFamily="66" charset="0"/>
                  </a:defRPr>
                </a:lvl7pPr>
                <a:lvl8pPr marL="3429000" indent="-228600" eaLnBrk="0" fontAlgn="base" hangingPunct="0">
                  <a:spcBef>
                    <a:spcPct val="20000"/>
                  </a:spcBef>
                  <a:spcAft>
                    <a:spcPct val="0"/>
                  </a:spcAft>
                  <a:buChar char="»"/>
                  <a:defRPr sz="2000">
                    <a:solidFill>
                      <a:schemeClr val="accent2"/>
                    </a:solidFill>
                    <a:latin typeface="Comic Sans MS" panose="030F0702030302020204" pitchFamily="66" charset="0"/>
                  </a:defRPr>
                </a:lvl8pPr>
                <a:lvl9pPr marL="3886200" indent="-228600" eaLnBrk="0" fontAlgn="base" hangingPunct="0">
                  <a:spcBef>
                    <a:spcPct val="20000"/>
                  </a:spcBef>
                  <a:spcAft>
                    <a:spcPct val="0"/>
                  </a:spcAft>
                  <a:buChar char="»"/>
                  <a:defRPr sz="2000">
                    <a:solidFill>
                      <a:schemeClr val="accent2"/>
                    </a:solidFill>
                    <a:latin typeface="Comic Sans MS" panose="030F0702030302020204" pitchFamily="66" charset="0"/>
                  </a:defRPr>
                </a:lvl9pPr>
              </a:lstStyle>
              <a:p>
                <a:pPr>
                  <a:buFontTx/>
                  <a:buNone/>
                </a:pPr>
                <a:r>
                  <a:rPr kumimoji="0" lang="en-US" altLang="zh-TW" sz="1800" b="0">
                    <a:solidFill>
                      <a:srgbClr val="000000"/>
                    </a:solidFill>
                    <a:latin typeface="Garamond" panose="02020404030301010803" pitchFamily="18" charset="0"/>
                    <a:ea typeface="PMingLiU" panose="02020500000000000000" pitchFamily="18" charset="-120"/>
                  </a:rPr>
                  <a:t>2</a:t>
                </a:r>
              </a:p>
            </p:txBody>
          </p:sp>
          <p:sp>
            <p:nvSpPr>
              <p:cNvPr id="60" name="Text Box 54"/>
              <p:cNvSpPr txBox="1">
                <a:spLocks noChangeArrowheads="1"/>
              </p:cNvSpPr>
              <p:nvPr/>
            </p:nvSpPr>
            <p:spPr bwMode="auto">
              <a:xfrm>
                <a:off x="6223000" y="2428676"/>
                <a:ext cx="2921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accent2"/>
                    </a:solidFill>
                    <a:latin typeface="Comic Sans MS" panose="030F0702030302020204" pitchFamily="66" charset="0"/>
                  </a:defRPr>
                </a:lvl1pPr>
                <a:lvl2pPr marL="742950" indent="-285750">
                  <a:spcBef>
                    <a:spcPct val="20000"/>
                  </a:spcBef>
                  <a:buChar char="–"/>
                  <a:defRPr sz="2800">
                    <a:solidFill>
                      <a:schemeClr val="accent2"/>
                    </a:solidFill>
                    <a:latin typeface="Comic Sans MS" panose="030F0702030302020204" pitchFamily="66" charset="0"/>
                  </a:defRPr>
                </a:lvl2pPr>
                <a:lvl3pPr marL="1143000" indent="-228600">
                  <a:spcBef>
                    <a:spcPct val="20000"/>
                  </a:spcBef>
                  <a:buChar char="•"/>
                  <a:defRPr sz="2400">
                    <a:solidFill>
                      <a:schemeClr val="accent2"/>
                    </a:solidFill>
                    <a:latin typeface="Comic Sans MS" panose="030F0702030302020204" pitchFamily="66" charset="0"/>
                  </a:defRPr>
                </a:lvl3pPr>
                <a:lvl4pPr marL="1600200" indent="-228600">
                  <a:spcBef>
                    <a:spcPct val="20000"/>
                  </a:spcBef>
                  <a:buChar char="–"/>
                  <a:defRPr sz="2000">
                    <a:solidFill>
                      <a:schemeClr val="accent2"/>
                    </a:solidFill>
                    <a:latin typeface="Comic Sans MS" panose="030F0702030302020204" pitchFamily="66" charset="0"/>
                  </a:defRPr>
                </a:lvl4pPr>
                <a:lvl5pPr marL="2057400" indent="-228600">
                  <a:spcBef>
                    <a:spcPct val="20000"/>
                  </a:spcBef>
                  <a:buChar char="»"/>
                  <a:defRPr sz="2000">
                    <a:solidFill>
                      <a:schemeClr val="accent2"/>
                    </a:solidFill>
                    <a:latin typeface="Comic Sans MS" panose="030F0702030302020204" pitchFamily="66" charset="0"/>
                  </a:defRPr>
                </a:lvl5pPr>
                <a:lvl6pPr marL="2514600" indent="-228600" eaLnBrk="0" fontAlgn="base" hangingPunct="0">
                  <a:spcBef>
                    <a:spcPct val="20000"/>
                  </a:spcBef>
                  <a:spcAft>
                    <a:spcPct val="0"/>
                  </a:spcAft>
                  <a:buChar char="»"/>
                  <a:defRPr sz="2000">
                    <a:solidFill>
                      <a:schemeClr val="accent2"/>
                    </a:solidFill>
                    <a:latin typeface="Comic Sans MS" panose="030F0702030302020204" pitchFamily="66" charset="0"/>
                  </a:defRPr>
                </a:lvl6pPr>
                <a:lvl7pPr marL="2971800" indent="-228600" eaLnBrk="0" fontAlgn="base" hangingPunct="0">
                  <a:spcBef>
                    <a:spcPct val="20000"/>
                  </a:spcBef>
                  <a:spcAft>
                    <a:spcPct val="0"/>
                  </a:spcAft>
                  <a:buChar char="»"/>
                  <a:defRPr sz="2000">
                    <a:solidFill>
                      <a:schemeClr val="accent2"/>
                    </a:solidFill>
                    <a:latin typeface="Comic Sans MS" panose="030F0702030302020204" pitchFamily="66" charset="0"/>
                  </a:defRPr>
                </a:lvl7pPr>
                <a:lvl8pPr marL="3429000" indent="-228600" eaLnBrk="0" fontAlgn="base" hangingPunct="0">
                  <a:spcBef>
                    <a:spcPct val="20000"/>
                  </a:spcBef>
                  <a:spcAft>
                    <a:spcPct val="0"/>
                  </a:spcAft>
                  <a:buChar char="»"/>
                  <a:defRPr sz="2000">
                    <a:solidFill>
                      <a:schemeClr val="accent2"/>
                    </a:solidFill>
                    <a:latin typeface="Comic Sans MS" panose="030F0702030302020204" pitchFamily="66" charset="0"/>
                  </a:defRPr>
                </a:lvl8pPr>
                <a:lvl9pPr marL="3886200" indent="-228600" eaLnBrk="0" fontAlgn="base" hangingPunct="0">
                  <a:spcBef>
                    <a:spcPct val="20000"/>
                  </a:spcBef>
                  <a:spcAft>
                    <a:spcPct val="0"/>
                  </a:spcAft>
                  <a:buChar char="»"/>
                  <a:defRPr sz="2000">
                    <a:solidFill>
                      <a:schemeClr val="accent2"/>
                    </a:solidFill>
                    <a:latin typeface="Comic Sans MS" panose="030F0702030302020204" pitchFamily="66" charset="0"/>
                  </a:defRPr>
                </a:lvl9pPr>
              </a:lstStyle>
              <a:p>
                <a:pPr>
                  <a:buFontTx/>
                  <a:buNone/>
                </a:pPr>
                <a:r>
                  <a:rPr kumimoji="0" lang="en-US" altLang="zh-TW" sz="1800" b="0">
                    <a:solidFill>
                      <a:srgbClr val="000000"/>
                    </a:solidFill>
                    <a:latin typeface="Garamond" panose="02020404030301010803" pitchFamily="18" charset="0"/>
                    <a:ea typeface="PMingLiU" panose="02020500000000000000" pitchFamily="18" charset="-120"/>
                  </a:rPr>
                  <a:t>2</a:t>
                </a:r>
              </a:p>
            </p:txBody>
          </p:sp>
          <p:sp>
            <p:nvSpPr>
              <p:cNvPr id="61" name="Freeform 55"/>
              <p:cNvSpPr/>
              <p:nvPr/>
            </p:nvSpPr>
            <p:spPr bwMode="auto">
              <a:xfrm rot="16521349">
                <a:off x="6823075" y="2492176"/>
                <a:ext cx="1295400" cy="101600"/>
              </a:xfrm>
              <a:custGeom>
                <a:avLst/>
                <a:gdLst>
                  <a:gd name="T0" fmla="*/ 0 w 816"/>
                  <a:gd name="T1" fmla="*/ 2147483646 h 200"/>
                  <a:gd name="T2" fmla="*/ 2147483646 w 816"/>
                  <a:gd name="T3" fmla="*/ 2147483646 h 200"/>
                  <a:gd name="T4" fmla="*/ 2147483646 w 816"/>
                  <a:gd name="T5" fmla="*/ 2147483646 h 200"/>
                  <a:gd name="T6" fmla="*/ 0 60000 65536"/>
                  <a:gd name="T7" fmla="*/ 0 60000 65536"/>
                  <a:gd name="T8" fmla="*/ 0 60000 65536"/>
                  <a:gd name="T9" fmla="*/ 0 w 816"/>
                  <a:gd name="T10" fmla="*/ 0 h 200"/>
                  <a:gd name="T11" fmla="*/ 816 w 816"/>
                  <a:gd name="T12" fmla="*/ 200 h 200"/>
                </a:gdLst>
                <a:ahLst/>
                <a:cxnLst>
                  <a:cxn ang="T6">
                    <a:pos x="T0" y="T1"/>
                  </a:cxn>
                  <a:cxn ang="T7">
                    <a:pos x="T2" y="T3"/>
                  </a:cxn>
                  <a:cxn ang="T8">
                    <a:pos x="T4" y="T5"/>
                  </a:cxn>
                </a:cxnLst>
                <a:rect l="T9" t="T10" r="T11" b="T12"/>
                <a:pathLst>
                  <a:path w="816" h="200">
                    <a:moveTo>
                      <a:pt x="0" y="200"/>
                    </a:moveTo>
                    <a:cubicBezTo>
                      <a:pt x="124" y="108"/>
                      <a:pt x="248" y="16"/>
                      <a:pt x="384" y="8"/>
                    </a:cubicBezTo>
                    <a:cubicBezTo>
                      <a:pt x="520" y="0"/>
                      <a:pt x="668" y="76"/>
                      <a:pt x="816" y="152"/>
                    </a:cubicBezTo>
                  </a:path>
                </a:pathLst>
              </a:custGeom>
              <a:noFill/>
              <a:ln w="9525">
                <a:solidFill>
                  <a:schemeClr val="tx1"/>
                </a:solidFill>
                <a:round/>
                <a:tailEnd type="triangle" w="med" len="med"/>
              </a:ln>
              <a:extLst>
                <a:ext uri="{909E8E84-426E-40DD-AFC4-6F175D3DCCD1}">
                  <a14:hiddenFill xmlns:a14="http://schemas.microsoft.com/office/drawing/2010/main">
                    <a:solidFill>
                      <a:srgbClr val="FFFFFF"/>
                    </a:solidFill>
                  </a14:hiddenFill>
                </a:ext>
              </a:extLst>
            </p:spPr>
            <p:txBody>
              <a:bodyPr/>
              <a:lstStyle/>
              <a:p>
                <a:pPr>
                  <a:defRPr/>
                </a:pPr>
                <a:endParaRPr kumimoji="0" lang="en-US" sz="3200" b="0">
                  <a:solidFill>
                    <a:srgbClr val="3333CC"/>
                  </a:solidFill>
                  <a:latin typeface="Comic Sans MS" panose="030F0702030302020204" pitchFamily="66" charset="0"/>
                  <a:ea typeface="+mn-ea"/>
                </a:endParaRPr>
              </a:p>
            </p:txBody>
          </p:sp>
          <p:sp>
            <p:nvSpPr>
              <p:cNvPr id="62" name="Freeform 56"/>
              <p:cNvSpPr/>
              <p:nvPr/>
            </p:nvSpPr>
            <p:spPr bwMode="auto">
              <a:xfrm rot="16323972" flipV="1">
                <a:off x="7292975" y="2411214"/>
                <a:ext cx="1295400" cy="177800"/>
              </a:xfrm>
              <a:custGeom>
                <a:avLst/>
                <a:gdLst>
                  <a:gd name="T0" fmla="*/ 0 w 816"/>
                  <a:gd name="T1" fmla="*/ 2147483646 h 200"/>
                  <a:gd name="T2" fmla="*/ 2147483646 w 816"/>
                  <a:gd name="T3" fmla="*/ 2147483646 h 200"/>
                  <a:gd name="T4" fmla="*/ 2147483646 w 816"/>
                  <a:gd name="T5" fmla="*/ 2147483646 h 200"/>
                  <a:gd name="T6" fmla="*/ 0 60000 65536"/>
                  <a:gd name="T7" fmla="*/ 0 60000 65536"/>
                  <a:gd name="T8" fmla="*/ 0 60000 65536"/>
                  <a:gd name="T9" fmla="*/ 0 w 816"/>
                  <a:gd name="T10" fmla="*/ 0 h 200"/>
                  <a:gd name="T11" fmla="*/ 816 w 816"/>
                  <a:gd name="T12" fmla="*/ 200 h 200"/>
                </a:gdLst>
                <a:ahLst/>
                <a:cxnLst>
                  <a:cxn ang="T6">
                    <a:pos x="T0" y="T1"/>
                  </a:cxn>
                  <a:cxn ang="T7">
                    <a:pos x="T2" y="T3"/>
                  </a:cxn>
                  <a:cxn ang="T8">
                    <a:pos x="T4" y="T5"/>
                  </a:cxn>
                </a:cxnLst>
                <a:rect l="T9" t="T10" r="T11" b="T12"/>
                <a:pathLst>
                  <a:path w="816" h="200">
                    <a:moveTo>
                      <a:pt x="0" y="200"/>
                    </a:moveTo>
                    <a:cubicBezTo>
                      <a:pt x="124" y="108"/>
                      <a:pt x="248" y="16"/>
                      <a:pt x="384" y="8"/>
                    </a:cubicBezTo>
                    <a:cubicBezTo>
                      <a:pt x="520" y="0"/>
                      <a:pt x="668" y="76"/>
                      <a:pt x="816" y="152"/>
                    </a:cubicBezTo>
                  </a:path>
                </a:pathLst>
              </a:custGeom>
              <a:noFill/>
              <a:ln w="9525">
                <a:solidFill>
                  <a:schemeClr val="tx1"/>
                </a:solidFill>
                <a:round/>
                <a:headEnd type="triangle" w="med" len="med"/>
              </a:ln>
              <a:extLst>
                <a:ext uri="{909E8E84-426E-40DD-AFC4-6F175D3DCCD1}">
                  <a14:hiddenFill xmlns:a14="http://schemas.microsoft.com/office/drawing/2010/main">
                    <a:solidFill>
                      <a:srgbClr val="FFFFFF"/>
                    </a:solidFill>
                  </a14:hiddenFill>
                </a:ext>
              </a:extLst>
            </p:spPr>
            <p:txBody>
              <a:bodyPr/>
              <a:lstStyle/>
              <a:p>
                <a:pPr>
                  <a:defRPr/>
                </a:pPr>
                <a:endParaRPr kumimoji="0" lang="en-US" sz="3200" b="0">
                  <a:solidFill>
                    <a:srgbClr val="3333CC"/>
                  </a:solidFill>
                  <a:latin typeface="Comic Sans MS" panose="030F0702030302020204" pitchFamily="66" charset="0"/>
                  <a:ea typeface="+mn-ea"/>
                </a:endParaRPr>
              </a:p>
            </p:txBody>
          </p:sp>
          <p:sp>
            <p:nvSpPr>
              <p:cNvPr id="63" name="Text Box 57"/>
              <p:cNvSpPr txBox="1">
                <a:spLocks noChangeArrowheads="1"/>
              </p:cNvSpPr>
              <p:nvPr/>
            </p:nvSpPr>
            <p:spPr bwMode="auto">
              <a:xfrm>
                <a:off x="7131050" y="2320726"/>
                <a:ext cx="2921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accent2"/>
                    </a:solidFill>
                    <a:latin typeface="Comic Sans MS" panose="030F0702030302020204" pitchFamily="66" charset="0"/>
                  </a:defRPr>
                </a:lvl1pPr>
                <a:lvl2pPr marL="742950" indent="-285750">
                  <a:spcBef>
                    <a:spcPct val="20000"/>
                  </a:spcBef>
                  <a:buChar char="–"/>
                  <a:defRPr sz="2800">
                    <a:solidFill>
                      <a:schemeClr val="accent2"/>
                    </a:solidFill>
                    <a:latin typeface="Comic Sans MS" panose="030F0702030302020204" pitchFamily="66" charset="0"/>
                  </a:defRPr>
                </a:lvl2pPr>
                <a:lvl3pPr marL="1143000" indent="-228600">
                  <a:spcBef>
                    <a:spcPct val="20000"/>
                  </a:spcBef>
                  <a:buChar char="•"/>
                  <a:defRPr sz="2400">
                    <a:solidFill>
                      <a:schemeClr val="accent2"/>
                    </a:solidFill>
                    <a:latin typeface="Comic Sans MS" panose="030F0702030302020204" pitchFamily="66" charset="0"/>
                  </a:defRPr>
                </a:lvl3pPr>
                <a:lvl4pPr marL="1600200" indent="-228600">
                  <a:spcBef>
                    <a:spcPct val="20000"/>
                  </a:spcBef>
                  <a:buChar char="–"/>
                  <a:defRPr sz="2000">
                    <a:solidFill>
                      <a:schemeClr val="accent2"/>
                    </a:solidFill>
                    <a:latin typeface="Comic Sans MS" panose="030F0702030302020204" pitchFamily="66" charset="0"/>
                  </a:defRPr>
                </a:lvl4pPr>
                <a:lvl5pPr marL="2057400" indent="-228600">
                  <a:spcBef>
                    <a:spcPct val="20000"/>
                  </a:spcBef>
                  <a:buChar char="»"/>
                  <a:defRPr sz="2000">
                    <a:solidFill>
                      <a:schemeClr val="accent2"/>
                    </a:solidFill>
                    <a:latin typeface="Comic Sans MS" panose="030F0702030302020204" pitchFamily="66" charset="0"/>
                  </a:defRPr>
                </a:lvl5pPr>
                <a:lvl6pPr marL="2514600" indent="-228600" eaLnBrk="0" fontAlgn="base" hangingPunct="0">
                  <a:spcBef>
                    <a:spcPct val="20000"/>
                  </a:spcBef>
                  <a:spcAft>
                    <a:spcPct val="0"/>
                  </a:spcAft>
                  <a:buChar char="»"/>
                  <a:defRPr sz="2000">
                    <a:solidFill>
                      <a:schemeClr val="accent2"/>
                    </a:solidFill>
                    <a:latin typeface="Comic Sans MS" panose="030F0702030302020204" pitchFamily="66" charset="0"/>
                  </a:defRPr>
                </a:lvl6pPr>
                <a:lvl7pPr marL="2971800" indent="-228600" eaLnBrk="0" fontAlgn="base" hangingPunct="0">
                  <a:spcBef>
                    <a:spcPct val="20000"/>
                  </a:spcBef>
                  <a:spcAft>
                    <a:spcPct val="0"/>
                  </a:spcAft>
                  <a:buChar char="»"/>
                  <a:defRPr sz="2000">
                    <a:solidFill>
                      <a:schemeClr val="accent2"/>
                    </a:solidFill>
                    <a:latin typeface="Comic Sans MS" panose="030F0702030302020204" pitchFamily="66" charset="0"/>
                  </a:defRPr>
                </a:lvl7pPr>
                <a:lvl8pPr marL="3429000" indent="-228600" eaLnBrk="0" fontAlgn="base" hangingPunct="0">
                  <a:spcBef>
                    <a:spcPct val="20000"/>
                  </a:spcBef>
                  <a:spcAft>
                    <a:spcPct val="0"/>
                  </a:spcAft>
                  <a:buChar char="»"/>
                  <a:defRPr sz="2000">
                    <a:solidFill>
                      <a:schemeClr val="accent2"/>
                    </a:solidFill>
                    <a:latin typeface="Comic Sans MS" panose="030F0702030302020204" pitchFamily="66" charset="0"/>
                  </a:defRPr>
                </a:lvl8pPr>
                <a:lvl9pPr marL="3886200" indent="-228600" eaLnBrk="0" fontAlgn="base" hangingPunct="0">
                  <a:spcBef>
                    <a:spcPct val="20000"/>
                  </a:spcBef>
                  <a:spcAft>
                    <a:spcPct val="0"/>
                  </a:spcAft>
                  <a:buChar char="»"/>
                  <a:defRPr sz="2000">
                    <a:solidFill>
                      <a:schemeClr val="accent2"/>
                    </a:solidFill>
                    <a:latin typeface="Comic Sans MS" panose="030F0702030302020204" pitchFamily="66" charset="0"/>
                  </a:defRPr>
                </a:lvl9pPr>
              </a:lstStyle>
              <a:p>
                <a:pPr>
                  <a:buFontTx/>
                  <a:buNone/>
                </a:pPr>
                <a:r>
                  <a:rPr kumimoji="0" lang="en-US" altLang="zh-TW" sz="1800" b="0">
                    <a:solidFill>
                      <a:srgbClr val="000000"/>
                    </a:solidFill>
                    <a:latin typeface="Garamond" panose="02020404030301010803" pitchFamily="18" charset="0"/>
                    <a:ea typeface="PMingLiU" panose="02020500000000000000" pitchFamily="18" charset="-120"/>
                  </a:rPr>
                  <a:t>2</a:t>
                </a:r>
              </a:p>
            </p:txBody>
          </p:sp>
          <p:sp>
            <p:nvSpPr>
              <p:cNvPr id="64" name="Text Box 58"/>
              <p:cNvSpPr txBox="1">
                <a:spLocks noChangeArrowheads="1"/>
              </p:cNvSpPr>
              <p:nvPr/>
            </p:nvSpPr>
            <p:spPr bwMode="auto">
              <a:xfrm>
                <a:off x="8023225" y="2327076"/>
                <a:ext cx="2921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accent2"/>
                    </a:solidFill>
                    <a:latin typeface="Comic Sans MS" panose="030F0702030302020204" pitchFamily="66" charset="0"/>
                  </a:defRPr>
                </a:lvl1pPr>
                <a:lvl2pPr marL="742950" indent="-285750">
                  <a:spcBef>
                    <a:spcPct val="20000"/>
                  </a:spcBef>
                  <a:buChar char="–"/>
                  <a:defRPr sz="2800">
                    <a:solidFill>
                      <a:schemeClr val="accent2"/>
                    </a:solidFill>
                    <a:latin typeface="Comic Sans MS" panose="030F0702030302020204" pitchFamily="66" charset="0"/>
                  </a:defRPr>
                </a:lvl2pPr>
                <a:lvl3pPr marL="1143000" indent="-228600">
                  <a:spcBef>
                    <a:spcPct val="20000"/>
                  </a:spcBef>
                  <a:buChar char="•"/>
                  <a:defRPr sz="2400">
                    <a:solidFill>
                      <a:schemeClr val="accent2"/>
                    </a:solidFill>
                    <a:latin typeface="Comic Sans MS" panose="030F0702030302020204" pitchFamily="66" charset="0"/>
                  </a:defRPr>
                </a:lvl3pPr>
                <a:lvl4pPr marL="1600200" indent="-228600">
                  <a:spcBef>
                    <a:spcPct val="20000"/>
                  </a:spcBef>
                  <a:buChar char="–"/>
                  <a:defRPr sz="2000">
                    <a:solidFill>
                      <a:schemeClr val="accent2"/>
                    </a:solidFill>
                    <a:latin typeface="Comic Sans MS" panose="030F0702030302020204" pitchFamily="66" charset="0"/>
                  </a:defRPr>
                </a:lvl4pPr>
                <a:lvl5pPr marL="2057400" indent="-228600">
                  <a:spcBef>
                    <a:spcPct val="20000"/>
                  </a:spcBef>
                  <a:buChar char="»"/>
                  <a:defRPr sz="2000">
                    <a:solidFill>
                      <a:schemeClr val="accent2"/>
                    </a:solidFill>
                    <a:latin typeface="Comic Sans MS" panose="030F0702030302020204" pitchFamily="66" charset="0"/>
                  </a:defRPr>
                </a:lvl5pPr>
                <a:lvl6pPr marL="2514600" indent="-228600" eaLnBrk="0" fontAlgn="base" hangingPunct="0">
                  <a:spcBef>
                    <a:spcPct val="20000"/>
                  </a:spcBef>
                  <a:spcAft>
                    <a:spcPct val="0"/>
                  </a:spcAft>
                  <a:buChar char="»"/>
                  <a:defRPr sz="2000">
                    <a:solidFill>
                      <a:schemeClr val="accent2"/>
                    </a:solidFill>
                    <a:latin typeface="Comic Sans MS" panose="030F0702030302020204" pitchFamily="66" charset="0"/>
                  </a:defRPr>
                </a:lvl6pPr>
                <a:lvl7pPr marL="2971800" indent="-228600" eaLnBrk="0" fontAlgn="base" hangingPunct="0">
                  <a:spcBef>
                    <a:spcPct val="20000"/>
                  </a:spcBef>
                  <a:spcAft>
                    <a:spcPct val="0"/>
                  </a:spcAft>
                  <a:buChar char="»"/>
                  <a:defRPr sz="2000">
                    <a:solidFill>
                      <a:schemeClr val="accent2"/>
                    </a:solidFill>
                    <a:latin typeface="Comic Sans MS" panose="030F0702030302020204" pitchFamily="66" charset="0"/>
                  </a:defRPr>
                </a:lvl7pPr>
                <a:lvl8pPr marL="3429000" indent="-228600" eaLnBrk="0" fontAlgn="base" hangingPunct="0">
                  <a:spcBef>
                    <a:spcPct val="20000"/>
                  </a:spcBef>
                  <a:spcAft>
                    <a:spcPct val="0"/>
                  </a:spcAft>
                  <a:buChar char="»"/>
                  <a:defRPr sz="2000">
                    <a:solidFill>
                      <a:schemeClr val="accent2"/>
                    </a:solidFill>
                    <a:latin typeface="Comic Sans MS" panose="030F0702030302020204" pitchFamily="66" charset="0"/>
                  </a:defRPr>
                </a:lvl8pPr>
                <a:lvl9pPr marL="3886200" indent="-228600" eaLnBrk="0" fontAlgn="base" hangingPunct="0">
                  <a:spcBef>
                    <a:spcPct val="20000"/>
                  </a:spcBef>
                  <a:spcAft>
                    <a:spcPct val="0"/>
                  </a:spcAft>
                  <a:buChar char="»"/>
                  <a:defRPr sz="2000">
                    <a:solidFill>
                      <a:schemeClr val="accent2"/>
                    </a:solidFill>
                    <a:latin typeface="Comic Sans MS" panose="030F0702030302020204" pitchFamily="66" charset="0"/>
                  </a:defRPr>
                </a:lvl9pPr>
              </a:lstStyle>
              <a:p>
                <a:pPr>
                  <a:buFontTx/>
                  <a:buNone/>
                </a:pPr>
                <a:r>
                  <a:rPr kumimoji="0" lang="en-US" altLang="zh-TW" sz="1800" b="0">
                    <a:solidFill>
                      <a:srgbClr val="000000"/>
                    </a:solidFill>
                    <a:latin typeface="Garamond" panose="02020404030301010803" pitchFamily="18" charset="0"/>
                    <a:ea typeface="PMingLiU" panose="02020500000000000000" pitchFamily="18" charset="-120"/>
                  </a:rPr>
                  <a:t>2</a:t>
                </a:r>
              </a:p>
            </p:txBody>
          </p:sp>
        </p:grpSp>
      </p:grpSp>
      <p:sp>
        <p:nvSpPr>
          <p:cNvPr id="66" name="文本框 65"/>
          <p:cNvSpPr txBox="1"/>
          <p:nvPr/>
        </p:nvSpPr>
        <p:spPr>
          <a:xfrm>
            <a:off x="3182055" y="1044987"/>
            <a:ext cx="1265505" cy="408623"/>
          </a:xfrm>
          <a:prstGeom prst="wedgeRoundRectCallout">
            <a:avLst>
              <a:gd name="adj1" fmla="val -36524"/>
              <a:gd name="adj2" fmla="val 127873"/>
              <a:gd name="adj3" fmla="val 16667"/>
            </a:avLst>
          </a:prstGeom>
          <a:solidFill>
            <a:srgbClr val="FFFF00"/>
          </a:solidFill>
          <a:ln>
            <a:solidFill>
              <a:schemeClr val="tx1"/>
            </a:solidFill>
          </a:ln>
        </p:spPr>
        <p:txBody>
          <a:bodyPr wrap="none" rtlCol="0">
            <a:spAutoFit/>
          </a:bodyPr>
          <a:lstStyle/>
          <a:p>
            <a:r>
              <a:rPr lang="zh-CN" altLang="en-US" b="1" dirty="0"/>
              <a:t>有</a:t>
            </a:r>
            <a:r>
              <a:rPr lang="en-US" altLang="zh-CN" b="1" dirty="0"/>
              <a:t>2</a:t>
            </a:r>
            <a:r>
              <a:rPr lang="zh-CN" altLang="en-US" b="1" dirty="0"/>
              <a:t>个开关</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ext Box 3">
            <a:extLst>
              <a:ext uri="{FF2B5EF4-FFF2-40B4-BE49-F238E27FC236}">
                <a16:creationId xmlns:a16="http://schemas.microsoft.com/office/drawing/2014/main" id="{17271A17-1B8B-4F8C-A790-FA9B7D9BC67C}"/>
              </a:ext>
            </a:extLst>
          </p:cNvPr>
          <p:cNvSpPr txBox="1">
            <a:spLocks noChangeArrowheads="1"/>
          </p:cNvSpPr>
          <p:nvPr/>
        </p:nvSpPr>
        <p:spPr bwMode="auto">
          <a:xfrm>
            <a:off x="395288" y="1125538"/>
            <a:ext cx="8280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defRPr sz="2800" b="1">
                <a:solidFill>
                  <a:schemeClr val="tx1"/>
                </a:solidFill>
                <a:latin typeface="Times New Roman" panose="02020603050405020304" pitchFamily="18" charset="0"/>
                <a:ea typeface="宋体" panose="02010600030101010101" pitchFamily="2" charset="-122"/>
              </a:defRPr>
            </a:lvl1pPr>
            <a:lvl2pPr marL="742950" indent="-285750">
              <a:defRPr sz="2800" b="1">
                <a:solidFill>
                  <a:schemeClr val="tx1"/>
                </a:solidFill>
                <a:latin typeface="Times New Roman" panose="02020603050405020304" pitchFamily="18" charset="0"/>
                <a:ea typeface="宋体" panose="02010600030101010101" pitchFamily="2" charset="-122"/>
              </a:defRPr>
            </a:lvl2pPr>
            <a:lvl3pPr marL="1143000" indent="-228600">
              <a:defRPr sz="2800" b="1">
                <a:solidFill>
                  <a:schemeClr val="tx1"/>
                </a:solidFill>
                <a:latin typeface="Times New Roman" panose="02020603050405020304" pitchFamily="18" charset="0"/>
                <a:ea typeface="宋体" panose="02010600030101010101" pitchFamily="2" charset="-122"/>
              </a:defRPr>
            </a:lvl3pPr>
            <a:lvl4pPr marL="1600200" indent="-228600">
              <a:defRPr sz="2800" b="1">
                <a:solidFill>
                  <a:schemeClr val="tx1"/>
                </a:solidFill>
                <a:latin typeface="Times New Roman" panose="02020603050405020304" pitchFamily="18" charset="0"/>
                <a:ea typeface="宋体" panose="02010600030101010101" pitchFamily="2" charset="-122"/>
              </a:defRPr>
            </a:lvl4pPr>
            <a:lvl5pPr marL="2057400" indent="-22860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sz="2400" b="0">
              <a:latin typeface="Arial" panose="020B0604020202020204" pitchFamily="34" charset="0"/>
            </a:endParaRPr>
          </a:p>
        </p:txBody>
      </p:sp>
      <p:sp>
        <p:nvSpPr>
          <p:cNvPr id="22531" name="Line 5">
            <a:extLst>
              <a:ext uri="{FF2B5EF4-FFF2-40B4-BE49-F238E27FC236}">
                <a16:creationId xmlns:a16="http://schemas.microsoft.com/office/drawing/2014/main" id="{563571AB-C295-4889-8700-E3B7589D9846}"/>
              </a:ext>
            </a:extLst>
          </p:cNvPr>
          <p:cNvSpPr>
            <a:spLocks noChangeShapeType="1"/>
          </p:cNvSpPr>
          <p:nvPr/>
        </p:nvSpPr>
        <p:spPr bwMode="auto">
          <a:xfrm>
            <a:off x="3348038" y="2997200"/>
            <a:ext cx="503237"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pic>
        <p:nvPicPr>
          <p:cNvPr id="22532" name="Picture 12">
            <a:extLst>
              <a:ext uri="{FF2B5EF4-FFF2-40B4-BE49-F238E27FC236}">
                <a16:creationId xmlns:a16="http://schemas.microsoft.com/office/drawing/2014/main" id="{DB271236-C68A-4C02-96DD-E526B12F25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9450" y="1824038"/>
            <a:ext cx="1476375" cy="819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3" name="Picture 13">
            <a:extLst>
              <a:ext uri="{FF2B5EF4-FFF2-40B4-BE49-F238E27FC236}">
                <a16:creationId xmlns:a16="http://schemas.microsoft.com/office/drawing/2014/main" id="{4733B15E-90E6-4FAA-9FFC-D1ADEB85701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73625" y="1558925"/>
            <a:ext cx="4032250" cy="143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4" name="Picture 14">
            <a:extLst>
              <a:ext uri="{FF2B5EF4-FFF2-40B4-BE49-F238E27FC236}">
                <a16:creationId xmlns:a16="http://schemas.microsoft.com/office/drawing/2014/main" id="{D43F4AEF-D5AD-4468-8D17-4657ECA02BD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9713" y="1238250"/>
            <a:ext cx="3995737"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5" name="Picture 15">
            <a:extLst>
              <a:ext uri="{FF2B5EF4-FFF2-40B4-BE49-F238E27FC236}">
                <a16:creationId xmlns:a16="http://schemas.microsoft.com/office/drawing/2014/main" id="{4887405C-F972-4D30-A6FC-FCD0ED07CD0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78100" y="1776413"/>
            <a:ext cx="1433513" cy="866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6" name="Picture 16">
            <a:extLst>
              <a:ext uri="{FF2B5EF4-FFF2-40B4-BE49-F238E27FC236}">
                <a16:creationId xmlns:a16="http://schemas.microsoft.com/office/drawing/2014/main" id="{A6A91FB2-6A90-45CC-9D61-CCA0BC22296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3550" y="2944813"/>
            <a:ext cx="1908175"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7" name="Picture 18">
            <a:extLst>
              <a:ext uri="{FF2B5EF4-FFF2-40B4-BE49-F238E27FC236}">
                <a16:creationId xmlns:a16="http://schemas.microsoft.com/office/drawing/2014/main" id="{FCE9D21A-A55F-41BF-93F6-D9F249700B1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5250" y="771525"/>
            <a:ext cx="7885113"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8" name="Picture 20">
            <a:extLst>
              <a:ext uri="{FF2B5EF4-FFF2-40B4-BE49-F238E27FC236}">
                <a16:creationId xmlns:a16="http://schemas.microsoft.com/office/drawing/2014/main" id="{A7C8007D-D478-47A9-B3CE-5DD1B2E77A1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63550" y="3443288"/>
            <a:ext cx="4608513" cy="40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9" name="Picture 21">
            <a:extLst>
              <a:ext uri="{FF2B5EF4-FFF2-40B4-BE49-F238E27FC236}">
                <a16:creationId xmlns:a16="http://schemas.microsoft.com/office/drawing/2014/main" id="{DA2C42D0-0922-4D8A-BDBF-AC77DCE2DDB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63550" y="3848100"/>
            <a:ext cx="5292725" cy="40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40" name="Picture 22">
            <a:extLst>
              <a:ext uri="{FF2B5EF4-FFF2-40B4-BE49-F238E27FC236}">
                <a16:creationId xmlns:a16="http://schemas.microsoft.com/office/drawing/2014/main" id="{112DEC4F-C192-40EB-9F06-EF7B9532E72A}"/>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20700" y="4251325"/>
            <a:ext cx="6156325" cy="45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41" name="Picture 23">
            <a:extLst>
              <a:ext uri="{FF2B5EF4-FFF2-40B4-BE49-F238E27FC236}">
                <a16:creationId xmlns:a16="http://schemas.microsoft.com/office/drawing/2014/main" id="{A2F0E538-D675-408B-BBFC-35F8B301481E}"/>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b="11462"/>
          <a:stretch>
            <a:fillRect/>
          </a:stretch>
        </p:blipFill>
        <p:spPr bwMode="auto">
          <a:xfrm>
            <a:off x="668338" y="4772025"/>
            <a:ext cx="4884737" cy="149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Rectangle 2">
            <a:extLst>
              <a:ext uri="{FF2B5EF4-FFF2-40B4-BE49-F238E27FC236}">
                <a16:creationId xmlns:a16="http://schemas.microsoft.com/office/drawing/2014/main" id="{910462D4-A5D3-425A-BB7B-77F0FE4D7728}"/>
              </a:ext>
            </a:extLst>
          </p:cNvPr>
          <p:cNvSpPr>
            <a:spLocks noGrp="1" noChangeArrowheads="1"/>
          </p:cNvSpPr>
          <p:nvPr>
            <p:ph type="title"/>
          </p:nvPr>
        </p:nvSpPr>
        <p:spPr bwMode="auto">
          <a:xfrm>
            <a:off x="123001" y="-42862"/>
            <a:ext cx="8953500" cy="6207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zh-CN" altLang="en-US" sz="2800" dirty="0">
                <a:solidFill>
                  <a:srgbClr val="4343CE"/>
                </a:solidFill>
                <a:ea typeface="宋体" panose="02010600030101010101" pitchFamily="2" charset="-122"/>
              </a:rPr>
              <a:t>正则运算下的封闭性</a:t>
            </a:r>
            <a:r>
              <a:rPr lang="en-US" altLang="zh-CN" sz="2800" dirty="0">
                <a:solidFill>
                  <a:srgbClr val="4343CE"/>
                </a:solidFill>
                <a:ea typeface="宋体" panose="02010600030101010101" pitchFamily="2" charset="-122"/>
              </a:rPr>
              <a:t>-</a:t>
            </a:r>
            <a:r>
              <a:rPr lang="zh-CN" altLang="en-US" sz="2800" dirty="0">
                <a:solidFill>
                  <a:srgbClr val="4343CE"/>
                </a:solidFill>
                <a:ea typeface="宋体" panose="02010600030101010101" pitchFamily="2" charset="-122"/>
              </a:rPr>
              <a:t>连结</a:t>
            </a:r>
          </a:p>
        </p:txBody>
      </p:sp>
    </p:spTree>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ext Box 3">
            <a:extLst>
              <a:ext uri="{FF2B5EF4-FFF2-40B4-BE49-F238E27FC236}">
                <a16:creationId xmlns:a16="http://schemas.microsoft.com/office/drawing/2014/main" id="{5EEBBE67-74EF-4940-8DE4-35DF255F141C}"/>
              </a:ext>
            </a:extLst>
          </p:cNvPr>
          <p:cNvSpPr txBox="1">
            <a:spLocks noChangeArrowheads="1"/>
          </p:cNvSpPr>
          <p:nvPr/>
        </p:nvSpPr>
        <p:spPr bwMode="auto">
          <a:xfrm>
            <a:off x="395288" y="1125538"/>
            <a:ext cx="8280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defRPr sz="2800" b="1">
                <a:solidFill>
                  <a:schemeClr val="tx1"/>
                </a:solidFill>
                <a:latin typeface="Times New Roman" panose="02020603050405020304" pitchFamily="18" charset="0"/>
                <a:ea typeface="宋体" panose="02010600030101010101" pitchFamily="2" charset="-122"/>
              </a:defRPr>
            </a:lvl1pPr>
            <a:lvl2pPr marL="742950" indent="-285750">
              <a:defRPr sz="2800" b="1">
                <a:solidFill>
                  <a:schemeClr val="tx1"/>
                </a:solidFill>
                <a:latin typeface="Times New Roman" panose="02020603050405020304" pitchFamily="18" charset="0"/>
                <a:ea typeface="宋体" panose="02010600030101010101" pitchFamily="2" charset="-122"/>
              </a:defRPr>
            </a:lvl2pPr>
            <a:lvl3pPr marL="1143000" indent="-228600">
              <a:defRPr sz="2800" b="1">
                <a:solidFill>
                  <a:schemeClr val="tx1"/>
                </a:solidFill>
                <a:latin typeface="Times New Roman" panose="02020603050405020304" pitchFamily="18" charset="0"/>
                <a:ea typeface="宋体" panose="02010600030101010101" pitchFamily="2" charset="-122"/>
              </a:defRPr>
            </a:lvl3pPr>
            <a:lvl4pPr marL="1600200" indent="-228600">
              <a:defRPr sz="2800" b="1">
                <a:solidFill>
                  <a:schemeClr val="tx1"/>
                </a:solidFill>
                <a:latin typeface="Times New Roman" panose="02020603050405020304" pitchFamily="18" charset="0"/>
                <a:ea typeface="宋体" panose="02010600030101010101" pitchFamily="2" charset="-122"/>
              </a:defRPr>
            </a:lvl4pPr>
            <a:lvl5pPr marL="2057400" indent="-22860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zh-CN" sz="2400" b="0">
              <a:latin typeface="Arial" panose="020B0604020202020204" pitchFamily="34" charset="0"/>
            </a:endParaRPr>
          </a:p>
        </p:txBody>
      </p:sp>
      <p:sp>
        <p:nvSpPr>
          <p:cNvPr id="24579" name="Line 5">
            <a:extLst>
              <a:ext uri="{FF2B5EF4-FFF2-40B4-BE49-F238E27FC236}">
                <a16:creationId xmlns:a16="http://schemas.microsoft.com/office/drawing/2014/main" id="{311932D2-BC6C-4097-AE97-426878D591DC}"/>
              </a:ext>
            </a:extLst>
          </p:cNvPr>
          <p:cNvSpPr>
            <a:spLocks noChangeShapeType="1"/>
          </p:cNvSpPr>
          <p:nvPr/>
        </p:nvSpPr>
        <p:spPr bwMode="auto">
          <a:xfrm>
            <a:off x="3348038" y="2997200"/>
            <a:ext cx="503237"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pic>
        <p:nvPicPr>
          <p:cNvPr id="2250766" name="Picture 14">
            <a:extLst>
              <a:ext uri="{FF2B5EF4-FFF2-40B4-BE49-F238E27FC236}">
                <a16:creationId xmlns:a16="http://schemas.microsoft.com/office/drawing/2014/main" id="{0E669A98-738D-441D-96C1-82B7A76AC6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88050" y="1054100"/>
            <a:ext cx="2487613" cy="1446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81" name="Picture 15">
            <a:extLst>
              <a:ext uri="{FF2B5EF4-FFF2-40B4-BE49-F238E27FC236}">
                <a16:creationId xmlns:a16="http://schemas.microsoft.com/office/drawing/2014/main" id="{459408CB-26BB-4EC1-8251-99E309658DA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97538" y="2500313"/>
            <a:ext cx="3068637" cy="169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82" name="Picture 16">
            <a:extLst>
              <a:ext uri="{FF2B5EF4-FFF2-40B4-BE49-F238E27FC236}">
                <a16:creationId xmlns:a16="http://schemas.microsoft.com/office/drawing/2014/main" id="{73CAFFF5-54CE-420C-B1F0-8DA1133F369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250" y="1293813"/>
            <a:ext cx="4859338" cy="36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83" name="Picture 17">
            <a:extLst>
              <a:ext uri="{FF2B5EF4-FFF2-40B4-BE49-F238E27FC236}">
                <a16:creationId xmlns:a16="http://schemas.microsoft.com/office/drawing/2014/main" id="{01DF6CA3-82FA-43CD-B1C1-A0E7F9FF795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0825" y="2282825"/>
            <a:ext cx="1873250" cy="217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84" name="Picture 18">
            <a:extLst>
              <a:ext uri="{FF2B5EF4-FFF2-40B4-BE49-F238E27FC236}">
                <a16:creationId xmlns:a16="http://schemas.microsoft.com/office/drawing/2014/main" id="{B4CD0478-D526-4A60-B2FF-FC7826F2883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3850" y="2571750"/>
            <a:ext cx="2519363" cy="379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4585" name="Group 19">
            <a:extLst>
              <a:ext uri="{FF2B5EF4-FFF2-40B4-BE49-F238E27FC236}">
                <a16:creationId xmlns:a16="http://schemas.microsoft.com/office/drawing/2014/main" id="{95251B99-F18A-45AA-894B-DE73086502AB}"/>
              </a:ext>
            </a:extLst>
          </p:cNvPr>
          <p:cNvGrpSpPr>
            <a:grpSpLocks/>
          </p:cNvGrpSpPr>
          <p:nvPr/>
        </p:nvGrpSpPr>
        <p:grpSpPr bwMode="auto">
          <a:xfrm>
            <a:off x="214313" y="2930525"/>
            <a:ext cx="4730750" cy="657225"/>
            <a:chOff x="135" y="2840"/>
            <a:chExt cx="2980" cy="414"/>
          </a:xfrm>
        </p:grpSpPr>
        <p:pic>
          <p:nvPicPr>
            <p:cNvPr id="24590" name="Picture 20">
              <a:extLst>
                <a:ext uri="{FF2B5EF4-FFF2-40B4-BE49-F238E27FC236}">
                  <a16:creationId xmlns:a16="http://schemas.microsoft.com/office/drawing/2014/main" id="{52A562EE-C433-431E-94CC-74742B01317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35" y="2840"/>
              <a:ext cx="1271" cy="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91" name="Picture 21">
              <a:extLst>
                <a:ext uri="{FF2B5EF4-FFF2-40B4-BE49-F238E27FC236}">
                  <a16:creationId xmlns:a16="http://schemas.microsoft.com/office/drawing/2014/main" id="{F5DC8658-7D50-4CC4-A5E6-77FF8D52D8C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71" y="3055"/>
              <a:ext cx="2744" cy="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24586" name="Picture 22">
            <a:extLst>
              <a:ext uri="{FF2B5EF4-FFF2-40B4-BE49-F238E27FC236}">
                <a16:creationId xmlns:a16="http://schemas.microsoft.com/office/drawing/2014/main" id="{CC55296B-7807-457A-A476-2FF704236FD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73063" y="4117975"/>
            <a:ext cx="4787900" cy="2016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87" name="Picture 23">
            <a:extLst>
              <a:ext uri="{FF2B5EF4-FFF2-40B4-BE49-F238E27FC236}">
                <a16:creationId xmlns:a16="http://schemas.microsoft.com/office/drawing/2014/main" id="{930765D5-C789-496B-A20E-53D18687E84C}"/>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14313" y="1662113"/>
            <a:ext cx="4968875" cy="376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88" name="Picture 24">
            <a:extLst>
              <a:ext uri="{FF2B5EF4-FFF2-40B4-BE49-F238E27FC236}">
                <a16:creationId xmlns:a16="http://schemas.microsoft.com/office/drawing/2014/main" id="{83E9A250-6BB9-4348-B7AB-E847062A1E10}"/>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r="2577" b="-13098"/>
          <a:stretch>
            <a:fillRect/>
          </a:stretch>
        </p:blipFill>
        <p:spPr bwMode="auto">
          <a:xfrm>
            <a:off x="250825" y="3587750"/>
            <a:ext cx="5689600"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Rectangle 2">
            <a:extLst>
              <a:ext uri="{FF2B5EF4-FFF2-40B4-BE49-F238E27FC236}">
                <a16:creationId xmlns:a16="http://schemas.microsoft.com/office/drawing/2014/main" id="{3C68B9B7-9F41-4E72-B1FA-AC9D5A5BA9B9}"/>
              </a:ext>
            </a:extLst>
          </p:cNvPr>
          <p:cNvSpPr>
            <a:spLocks noGrp="1" noChangeArrowheads="1"/>
          </p:cNvSpPr>
          <p:nvPr>
            <p:ph type="title"/>
          </p:nvPr>
        </p:nvSpPr>
        <p:spPr bwMode="auto">
          <a:xfrm>
            <a:off x="123001" y="-42862"/>
            <a:ext cx="8953500" cy="6207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zh-CN" altLang="en-US" sz="2800" dirty="0">
                <a:solidFill>
                  <a:srgbClr val="4343CE"/>
                </a:solidFill>
                <a:ea typeface="宋体" panose="02010600030101010101" pitchFamily="2" charset="-122"/>
              </a:rPr>
              <a:t>正则运算下的封闭性</a:t>
            </a:r>
            <a:r>
              <a:rPr lang="en-US" altLang="zh-CN" sz="2800" dirty="0">
                <a:solidFill>
                  <a:srgbClr val="4343CE"/>
                </a:solidFill>
                <a:ea typeface="宋体" panose="02010600030101010101" pitchFamily="2" charset="-122"/>
              </a:rPr>
              <a:t>-</a:t>
            </a:r>
            <a:r>
              <a:rPr lang="zh-CN" altLang="en-US" sz="2800" dirty="0">
                <a:solidFill>
                  <a:srgbClr val="4343CE"/>
                </a:solidFill>
                <a:ea typeface="宋体" panose="02010600030101010101" pitchFamily="2" charset="-122"/>
              </a:rPr>
              <a:t>星号</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7" presetClass="entr" presetSubtype="8" fill="hold" nodeType="clickEffect">
                                  <p:stCondLst>
                                    <p:cond delay="0"/>
                                  </p:stCondLst>
                                  <p:childTnLst>
                                    <p:set>
                                      <p:cBhvr>
                                        <p:cTn id="6" dur="1" fill="hold">
                                          <p:stCondLst>
                                            <p:cond delay="0"/>
                                          </p:stCondLst>
                                        </p:cTn>
                                        <p:tgtEl>
                                          <p:spTgt spid="2250766"/>
                                        </p:tgtEl>
                                        <p:attrNameLst>
                                          <p:attrName>style.visibility</p:attrName>
                                        </p:attrNameLst>
                                      </p:cBhvr>
                                      <p:to>
                                        <p:strVal val="visible"/>
                                      </p:to>
                                    </p:set>
                                    <p:anim calcmode="lin" valueType="num">
                                      <p:cBhvr>
                                        <p:cTn id="7" dur="500" fill="hold"/>
                                        <p:tgtEl>
                                          <p:spTgt spid="2250766"/>
                                        </p:tgtEl>
                                        <p:attrNameLst>
                                          <p:attrName>ppt_x</p:attrName>
                                        </p:attrNameLst>
                                      </p:cBhvr>
                                      <p:tavLst>
                                        <p:tav tm="0">
                                          <p:val>
                                            <p:strVal val="#ppt_x-#ppt_w/2"/>
                                          </p:val>
                                        </p:tav>
                                        <p:tav tm="100000">
                                          <p:val>
                                            <p:strVal val="#ppt_x"/>
                                          </p:val>
                                        </p:tav>
                                      </p:tavLst>
                                    </p:anim>
                                    <p:anim calcmode="lin" valueType="num">
                                      <p:cBhvr>
                                        <p:cTn id="8" dur="500" fill="hold"/>
                                        <p:tgtEl>
                                          <p:spTgt spid="2250766"/>
                                        </p:tgtEl>
                                        <p:attrNameLst>
                                          <p:attrName>ppt_y</p:attrName>
                                        </p:attrNameLst>
                                      </p:cBhvr>
                                      <p:tavLst>
                                        <p:tav tm="0">
                                          <p:val>
                                            <p:strVal val="#ppt_y"/>
                                          </p:val>
                                        </p:tav>
                                        <p:tav tm="100000">
                                          <p:val>
                                            <p:strVal val="#ppt_y"/>
                                          </p:val>
                                        </p:tav>
                                      </p:tavLst>
                                    </p:anim>
                                    <p:anim calcmode="lin" valueType="num">
                                      <p:cBhvr>
                                        <p:cTn id="9" dur="500" fill="hold"/>
                                        <p:tgtEl>
                                          <p:spTgt spid="2250766"/>
                                        </p:tgtEl>
                                        <p:attrNameLst>
                                          <p:attrName>ppt_w</p:attrName>
                                        </p:attrNameLst>
                                      </p:cBhvr>
                                      <p:tavLst>
                                        <p:tav tm="0">
                                          <p:val>
                                            <p:fltVal val="0"/>
                                          </p:val>
                                        </p:tav>
                                        <p:tav tm="100000">
                                          <p:val>
                                            <p:strVal val="#ppt_w"/>
                                          </p:val>
                                        </p:tav>
                                      </p:tavLst>
                                    </p:anim>
                                    <p:anim calcmode="lin" valueType="num">
                                      <p:cBhvr>
                                        <p:cTn id="10" dur="500" fill="hold"/>
                                        <p:tgtEl>
                                          <p:spTgt spid="225076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ext Box 2">
            <a:extLst>
              <a:ext uri="{FF2B5EF4-FFF2-40B4-BE49-F238E27FC236}">
                <a16:creationId xmlns:a16="http://schemas.microsoft.com/office/drawing/2014/main" id="{C5CBE42E-6D59-4268-A64E-57F086E56EBC}"/>
              </a:ext>
            </a:extLst>
          </p:cNvPr>
          <p:cNvSpPr txBox="1">
            <a:spLocks noChangeArrowheads="1"/>
          </p:cNvSpPr>
          <p:nvPr/>
        </p:nvSpPr>
        <p:spPr bwMode="auto">
          <a:xfrm>
            <a:off x="350838" y="692150"/>
            <a:ext cx="6372225" cy="64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chemeClr val="tx1"/>
                </a:solidFill>
                <a:latin typeface="Times New Roman" panose="02020603050405020304" pitchFamily="18" charset="0"/>
                <a:ea typeface="宋体" panose="02010600030101010101" pitchFamily="2" charset="-122"/>
              </a:defRPr>
            </a:lvl1pPr>
            <a:lvl2pPr marL="742950" indent="-285750">
              <a:defRPr sz="2800" b="1">
                <a:solidFill>
                  <a:schemeClr val="tx1"/>
                </a:solidFill>
                <a:latin typeface="Times New Roman" panose="02020603050405020304" pitchFamily="18" charset="0"/>
                <a:ea typeface="宋体" panose="02010600030101010101" pitchFamily="2" charset="-122"/>
              </a:defRPr>
            </a:lvl2pPr>
            <a:lvl3pPr marL="1143000" indent="-228600">
              <a:defRPr sz="2800" b="1">
                <a:solidFill>
                  <a:schemeClr val="tx1"/>
                </a:solidFill>
                <a:latin typeface="Times New Roman" panose="02020603050405020304" pitchFamily="18" charset="0"/>
                <a:ea typeface="宋体" panose="02010600030101010101" pitchFamily="2" charset="-122"/>
              </a:defRPr>
            </a:lvl3pPr>
            <a:lvl4pPr marL="1600200" indent="-228600">
              <a:defRPr sz="2800" b="1">
                <a:solidFill>
                  <a:schemeClr val="tx1"/>
                </a:solidFill>
                <a:latin typeface="Times New Roman" panose="02020603050405020304" pitchFamily="18" charset="0"/>
                <a:ea typeface="宋体" panose="02010600030101010101" pitchFamily="2" charset="-122"/>
              </a:defRPr>
            </a:lvl4pPr>
            <a:lvl5pPr marL="2057400" indent="-22860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pPr>
            <a:r>
              <a:rPr lang="en-US" altLang="zh-CN" sz="3200" b="0"/>
              <a:t>Regular languages are </a:t>
            </a:r>
            <a:r>
              <a:rPr lang="en-US" altLang="zh-CN" sz="3600">
                <a:solidFill>
                  <a:srgbClr val="FF0000"/>
                </a:solidFill>
              </a:rPr>
              <a:t>closed under</a:t>
            </a:r>
          </a:p>
        </p:txBody>
      </p:sp>
      <p:grpSp>
        <p:nvGrpSpPr>
          <p:cNvPr id="26627" name="Group 3">
            <a:extLst>
              <a:ext uri="{FF2B5EF4-FFF2-40B4-BE49-F238E27FC236}">
                <a16:creationId xmlns:a16="http://schemas.microsoft.com/office/drawing/2014/main" id="{150AC82C-9E61-413B-8866-90480B0B490E}"/>
              </a:ext>
            </a:extLst>
          </p:cNvPr>
          <p:cNvGrpSpPr>
            <a:grpSpLocks/>
          </p:cNvGrpSpPr>
          <p:nvPr/>
        </p:nvGrpSpPr>
        <p:grpSpPr bwMode="auto">
          <a:xfrm>
            <a:off x="1533525" y="2206625"/>
            <a:ext cx="4600575" cy="584200"/>
            <a:chOff x="106" y="1952"/>
            <a:chExt cx="2898" cy="368"/>
          </a:xfrm>
        </p:grpSpPr>
        <p:graphicFrame>
          <p:nvGraphicFramePr>
            <p:cNvPr id="26640" name="Object 4">
              <a:extLst>
                <a:ext uri="{FF2B5EF4-FFF2-40B4-BE49-F238E27FC236}">
                  <a16:creationId xmlns:a16="http://schemas.microsoft.com/office/drawing/2014/main" id="{001FB4DC-3A0B-4883-8854-CC6553F06301}"/>
                </a:ext>
              </a:extLst>
            </p:cNvPr>
            <p:cNvGraphicFramePr>
              <a:graphicFrameLocks noChangeAspect="1"/>
            </p:cNvGraphicFramePr>
            <p:nvPr/>
          </p:nvGraphicFramePr>
          <p:xfrm>
            <a:off x="2420" y="1952"/>
            <a:ext cx="584" cy="360"/>
          </p:xfrm>
          <a:graphic>
            <a:graphicData uri="http://schemas.openxmlformats.org/presentationml/2006/ole">
              <mc:AlternateContent xmlns:mc="http://schemas.openxmlformats.org/markup-compatibility/2006">
                <mc:Choice xmlns:v="urn:schemas-microsoft-com:vml" Requires="v">
                  <p:oleObj spid="_x0000_s36010" r:id="rId3" imgW="927100" imgH="571500" progId="Equation.3">
                    <p:embed/>
                  </p:oleObj>
                </mc:Choice>
                <mc:Fallback>
                  <p:oleObj r:id="rId3" imgW="927100" imgH="571500" progId="Equation.3">
                    <p:embed/>
                    <p:pic>
                      <p:nvPicPr>
                        <p:cNvPr id="26640" name="Object 4">
                          <a:extLst>
                            <a:ext uri="{FF2B5EF4-FFF2-40B4-BE49-F238E27FC236}">
                              <a16:creationId xmlns:a16="http://schemas.microsoft.com/office/drawing/2014/main" id="{001FB4DC-3A0B-4883-8854-CC6553F0630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20" y="1952"/>
                          <a:ext cx="584"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26641" name="Text Box 5">
              <a:extLst>
                <a:ext uri="{FF2B5EF4-FFF2-40B4-BE49-F238E27FC236}">
                  <a16:creationId xmlns:a16="http://schemas.microsoft.com/office/drawing/2014/main" id="{F14D2A98-0C31-4DE7-929E-0BEAB2C28283}"/>
                </a:ext>
              </a:extLst>
            </p:cNvPr>
            <p:cNvSpPr txBox="1">
              <a:spLocks noChangeArrowheads="1"/>
            </p:cNvSpPr>
            <p:nvPr/>
          </p:nvSpPr>
          <p:spPr bwMode="auto">
            <a:xfrm>
              <a:off x="106" y="1952"/>
              <a:ext cx="2115"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chemeClr val="tx1"/>
                  </a:solidFill>
                  <a:latin typeface="Times New Roman" panose="02020603050405020304" pitchFamily="18" charset="0"/>
                  <a:ea typeface="宋体" panose="02010600030101010101" pitchFamily="2" charset="-122"/>
                </a:defRPr>
              </a:lvl1pPr>
              <a:lvl2pPr marL="742950" indent="-285750">
                <a:defRPr sz="2800" b="1">
                  <a:solidFill>
                    <a:schemeClr val="tx1"/>
                  </a:solidFill>
                  <a:latin typeface="Times New Roman" panose="02020603050405020304" pitchFamily="18" charset="0"/>
                  <a:ea typeface="宋体" panose="02010600030101010101" pitchFamily="2" charset="-122"/>
                </a:defRPr>
              </a:lvl2pPr>
              <a:lvl3pPr marL="1143000" indent="-228600">
                <a:defRPr sz="2800" b="1">
                  <a:solidFill>
                    <a:schemeClr val="tx1"/>
                  </a:solidFill>
                  <a:latin typeface="Times New Roman" panose="02020603050405020304" pitchFamily="18" charset="0"/>
                  <a:ea typeface="宋体" panose="02010600030101010101" pitchFamily="2" charset="-122"/>
                </a:defRPr>
              </a:lvl3pPr>
              <a:lvl4pPr marL="1600200" indent="-228600">
                <a:defRPr sz="2800" b="1">
                  <a:solidFill>
                    <a:schemeClr val="tx1"/>
                  </a:solidFill>
                  <a:latin typeface="Times New Roman" panose="02020603050405020304" pitchFamily="18" charset="0"/>
                  <a:ea typeface="宋体" panose="02010600030101010101" pitchFamily="2" charset="-122"/>
                </a:defRPr>
              </a:lvl4pPr>
              <a:lvl5pPr marL="2057400" indent="-22860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pPr>
              <a:r>
                <a:rPr lang="en-US" altLang="zh-CN" sz="3200" b="0"/>
                <a:t>Concatenation </a:t>
              </a:r>
              <a:r>
                <a:rPr lang="zh-CN" altLang="en-US" sz="2400">
                  <a:solidFill>
                    <a:srgbClr val="159900"/>
                  </a:solidFill>
                </a:rPr>
                <a:t>连结</a:t>
              </a:r>
              <a:r>
                <a:rPr lang="en-US" altLang="zh-CN" sz="3200" b="0"/>
                <a:t>:</a:t>
              </a:r>
              <a:endParaRPr lang="en-US" altLang="zh-CN" sz="3200" b="0">
                <a:solidFill>
                  <a:srgbClr val="FF0000"/>
                </a:solidFill>
                <a:latin typeface="Comic Sans MS" panose="030F0702030302020204" pitchFamily="66" charset="0"/>
              </a:endParaRPr>
            </a:p>
          </p:txBody>
        </p:sp>
      </p:grpSp>
      <p:graphicFrame>
        <p:nvGraphicFramePr>
          <p:cNvPr id="26628" name="Object 6">
            <a:extLst>
              <a:ext uri="{FF2B5EF4-FFF2-40B4-BE49-F238E27FC236}">
                <a16:creationId xmlns:a16="http://schemas.microsoft.com/office/drawing/2014/main" id="{B00A4FBD-3956-4A96-B17A-4E25412347CD}"/>
              </a:ext>
            </a:extLst>
          </p:cNvPr>
          <p:cNvGraphicFramePr>
            <a:graphicFrameLocks noChangeAspect="1"/>
          </p:cNvGraphicFramePr>
          <p:nvPr/>
        </p:nvGraphicFramePr>
        <p:xfrm>
          <a:off x="5143500" y="2925763"/>
          <a:ext cx="762000" cy="571500"/>
        </p:xfrm>
        <a:graphic>
          <a:graphicData uri="http://schemas.openxmlformats.org/presentationml/2006/ole">
            <mc:AlternateContent xmlns:mc="http://schemas.openxmlformats.org/markup-compatibility/2006">
              <mc:Choice xmlns:v="urn:schemas-microsoft-com:vml" Requires="v">
                <p:oleObj spid="_x0000_s36011" r:id="rId5" imgW="761669" imgH="571252" progId="Equation.3">
                  <p:embed/>
                </p:oleObj>
              </mc:Choice>
              <mc:Fallback>
                <p:oleObj r:id="rId5" imgW="761669" imgH="571252" progId="Equation.3">
                  <p:embed/>
                  <p:pic>
                    <p:nvPicPr>
                      <p:cNvPr id="26628" name="Object 6">
                        <a:extLst>
                          <a:ext uri="{FF2B5EF4-FFF2-40B4-BE49-F238E27FC236}">
                            <a16:creationId xmlns:a16="http://schemas.microsoft.com/office/drawing/2014/main" id="{B00A4FBD-3956-4A96-B17A-4E25412347C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43500" y="2925763"/>
                        <a:ext cx="76200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26629" name="Text Box 7">
            <a:extLst>
              <a:ext uri="{FF2B5EF4-FFF2-40B4-BE49-F238E27FC236}">
                <a16:creationId xmlns:a16="http://schemas.microsoft.com/office/drawing/2014/main" id="{FAAC4C6D-6825-4264-9546-53EF530AF095}"/>
              </a:ext>
            </a:extLst>
          </p:cNvPr>
          <p:cNvSpPr txBox="1">
            <a:spLocks noChangeArrowheads="1"/>
          </p:cNvSpPr>
          <p:nvPr/>
        </p:nvSpPr>
        <p:spPr bwMode="auto">
          <a:xfrm>
            <a:off x="3225800" y="2913063"/>
            <a:ext cx="16637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chemeClr val="tx1"/>
                </a:solidFill>
                <a:latin typeface="Times New Roman" panose="02020603050405020304" pitchFamily="18" charset="0"/>
                <a:ea typeface="宋体" panose="02010600030101010101" pitchFamily="2" charset="-122"/>
              </a:defRPr>
            </a:lvl1pPr>
            <a:lvl2pPr marL="742950" indent="-285750">
              <a:defRPr sz="2800" b="1">
                <a:solidFill>
                  <a:schemeClr val="tx1"/>
                </a:solidFill>
                <a:latin typeface="Times New Roman" panose="02020603050405020304" pitchFamily="18" charset="0"/>
                <a:ea typeface="宋体" panose="02010600030101010101" pitchFamily="2" charset="-122"/>
              </a:defRPr>
            </a:lvl2pPr>
            <a:lvl3pPr marL="1143000" indent="-228600">
              <a:defRPr sz="2800" b="1">
                <a:solidFill>
                  <a:schemeClr val="tx1"/>
                </a:solidFill>
                <a:latin typeface="Times New Roman" panose="02020603050405020304" pitchFamily="18" charset="0"/>
                <a:ea typeface="宋体" panose="02010600030101010101" pitchFamily="2" charset="-122"/>
              </a:defRPr>
            </a:lvl3pPr>
            <a:lvl4pPr marL="1600200" indent="-228600">
              <a:defRPr sz="2800" b="1">
                <a:solidFill>
                  <a:schemeClr val="tx1"/>
                </a:solidFill>
                <a:latin typeface="Times New Roman" panose="02020603050405020304" pitchFamily="18" charset="0"/>
                <a:ea typeface="宋体" panose="02010600030101010101" pitchFamily="2" charset="-122"/>
              </a:defRPr>
            </a:lvl4pPr>
            <a:lvl5pPr marL="2057400" indent="-22860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pPr>
            <a:r>
              <a:rPr lang="en-US" altLang="zh-CN" sz="3200" b="0"/>
              <a:t>Star </a:t>
            </a:r>
            <a:r>
              <a:rPr lang="zh-CN" altLang="en-US" sz="2400">
                <a:solidFill>
                  <a:srgbClr val="159900"/>
                </a:solidFill>
              </a:rPr>
              <a:t>星号</a:t>
            </a:r>
            <a:r>
              <a:rPr lang="en-US" altLang="zh-CN" sz="3200" b="0"/>
              <a:t>:</a:t>
            </a:r>
            <a:endParaRPr lang="en-US" altLang="zh-CN" sz="3200" b="0">
              <a:solidFill>
                <a:srgbClr val="FF0000"/>
              </a:solidFill>
              <a:latin typeface="Comic Sans MS" panose="030F0702030302020204" pitchFamily="66" charset="0"/>
            </a:endParaRPr>
          </a:p>
        </p:txBody>
      </p:sp>
      <p:grpSp>
        <p:nvGrpSpPr>
          <p:cNvPr id="26630" name="Group 8">
            <a:extLst>
              <a:ext uri="{FF2B5EF4-FFF2-40B4-BE49-F238E27FC236}">
                <a16:creationId xmlns:a16="http://schemas.microsoft.com/office/drawing/2014/main" id="{243AAAC6-7488-48B2-9CD1-83288C8CE34F}"/>
              </a:ext>
            </a:extLst>
          </p:cNvPr>
          <p:cNvGrpSpPr>
            <a:grpSpLocks/>
          </p:cNvGrpSpPr>
          <p:nvPr/>
        </p:nvGrpSpPr>
        <p:grpSpPr bwMode="auto">
          <a:xfrm>
            <a:off x="3170238" y="1552575"/>
            <a:ext cx="3444875" cy="584200"/>
            <a:chOff x="1182" y="1680"/>
            <a:chExt cx="2170" cy="368"/>
          </a:xfrm>
        </p:grpSpPr>
        <p:graphicFrame>
          <p:nvGraphicFramePr>
            <p:cNvPr id="26638" name="Object 9">
              <a:extLst>
                <a:ext uri="{FF2B5EF4-FFF2-40B4-BE49-F238E27FC236}">
                  <a16:creationId xmlns:a16="http://schemas.microsoft.com/office/drawing/2014/main" id="{4B89F130-F855-45C6-807A-5B0F8BE056E1}"/>
                </a:ext>
              </a:extLst>
            </p:cNvPr>
            <p:cNvGraphicFramePr>
              <a:graphicFrameLocks noChangeAspect="1"/>
            </p:cNvGraphicFramePr>
            <p:nvPr/>
          </p:nvGraphicFramePr>
          <p:xfrm>
            <a:off x="2400" y="1680"/>
            <a:ext cx="952" cy="360"/>
          </p:xfrm>
          <a:graphic>
            <a:graphicData uri="http://schemas.openxmlformats.org/presentationml/2006/ole">
              <mc:AlternateContent xmlns:mc="http://schemas.openxmlformats.org/markup-compatibility/2006">
                <mc:Choice xmlns:v="urn:schemas-microsoft-com:vml" Requires="v">
                  <p:oleObj spid="_x0000_s36012" r:id="rId7" imgW="1511300" imgH="571500" progId="Equation.3">
                    <p:embed/>
                  </p:oleObj>
                </mc:Choice>
                <mc:Fallback>
                  <p:oleObj r:id="rId7" imgW="1511300" imgH="571500" progId="Equation.3">
                    <p:embed/>
                    <p:pic>
                      <p:nvPicPr>
                        <p:cNvPr id="26638" name="Object 9">
                          <a:extLst>
                            <a:ext uri="{FF2B5EF4-FFF2-40B4-BE49-F238E27FC236}">
                              <a16:creationId xmlns:a16="http://schemas.microsoft.com/office/drawing/2014/main" id="{4B89F130-F855-45C6-807A-5B0F8BE056E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400" y="1680"/>
                          <a:ext cx="952"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26639" name="Text Box 10">
              <a:extLst>
                <a:ext uri="{FF2B5EF4-FFF2-40B4-BE49-F238E27FC236}">
                  <a16:creationId xmlns:a16="http://schemas.microsoft.com/office/drawing/2014/main" id="{FFF87A98-79C9-4D6D-8DC3-A9C7C98BA79E}"/>
                </a:ext>
              </a:extLst>
            </p:cNvPr>
            <p:cNvSpPr txBox="1">
              <a:spLocks noChangeArrowheads="1"/>
            </p:cNvSpPr>
            <p:nvPr/>
          </p:nvSpPr>
          <p:spPr bwMode="auto">
            <a:xfrm>
              <a:off x="1182" y="1680"/>
              <a:ext cx="1083"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chemeClr val="tx1"/>
                  </a:solidFill>
                  <a:latin typeface="Times New Roman" panose="02020603050405020304" pitchFamily="18" charset="0"/>
                  <a:ea typeface="宋体" panose="02010600030101010101" pitchFamily="2" charset="-122"/>
                </a:defRPr>
              </a:lvl1pPr>
              <a:lvl2pPr marL="742950" indent="-285750">
                <a:defRPr sz="2800" b="1">
                  <a:solidFill>
                    <a:schemeClr val="tx1"/>
                  </a:solidFill>
                  <a:latin typeface="Times New Roman" panose="02020603050405020304" pitchFamily="18" charset="0"/>
                  <a:ea typeface="宋体" panose="02010600030101010101" pitchFamily="2" charset="-122"/>
                </a:defRPr>
              </a:lvl2pPr>
              <a:lvl3pPr marL="1143000" indent="-228600">
                <a:defRPr sz="2800" b="1">
                  <a:solidFill>
                    <a:schemeClr val="tx1"/>
                  </a:solidFill>
                  <a:latin typeface="Times New Roman" panose="02020603050405020304" pitchFamily="18" charset="0"/>
                  <a:ea typeface="宋体" panose="02010600030101010101" pitchFamily="2" charset="-122"/>
                </a:defRPr>
              </a:lvl3pPr>
              <a:lvl4pPr marL="1600200" indent="-228600">
                <a:defRPr sz="2800" b="1">
                  <a:solidFill>
                    <a:schemeClr val="tx1"/>
                  </a:solidFill>
                  <a:latin typeface="Times New Roman" panose="02020603050405020304" pitchFamily="18" charset="0"/>
                  <a:ea typeface="宋体" panose="02010600030101010101" pitchFamily="2" charset="-122"/>
                </a:defRPr>
              </a:lvl4pPr>
              <a:lvl5pPr marL="2057400" indent="-22860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pPr>
              <a:r>
                <a:rPr lang="en-US" altLang="zh-CN" sz="3200" b="0"/>
                <a:t>Union </a:t>
              </a:r>
              <a:r>
                <a:rPr lang="zh-CN" altLang="en-US" sz="2400">
                  <a:solidFill>
                    <a:srgbClr val="159900"/>
                  </a:solidFill>
                </a:rPr>
                <a:t>并</a:t>
              </a:r>
              <a:r>
                <a:rPr lang="en-US" altLang="zh-CN" sz="3200" b="0"/>
                <a:t>:</a:t>
              </a:r>
            </a:p>
          </p:txBody>
        </p:sp>
      </p:grpSp>
      <p:graphicFrame>
        <p:nvGraphicFramePr>
          <p:cNvPr id="26631" name="Object 11">
            <a:extLst>
              <a:ext uri="{FF2B5EF4-FFF2-40B4-BE49-F238E27FC236}">
                <a16:creationId xmlns:a16="http://schemas.microsoft.com/office/drawing/2014/main" id="{68421F26-6C57-4D71-82A2-FC07581FCD40}"/>
              </a:ext>
            </a:extLst>
          </p:cNvPr>
          <p:cNvGraphicFramePr>
            <a:graphicFrameLocks noChangeAspect="1"/>
          </p:cNvGraphicFramePr>
          <p:nvPr/>
        </p:nvGraphicFramePr>
        <p:xfrm>
          <a:off x="5214938" y="4510088"/>
          <a:ext cx="482600" cy="596900"/>
        </p:xfrm>
        <a:graphic>
          <a:graphicData uri="http://schemas.openxmlformats.org/presentationml/2006/ole">
            <mc:AlternateContent xmlns:mc="http://schemas.openxmlformats.org/markup-compatibility/2006">
              <mc:Choice xmlns:v="urn:schemas-microsoft-com:vml" Requires="v">
                <p:oleObj spid="_x0000_s36013" r:id="rId9" imgW="482600" imgH="596900" progId="Equation.3">
                  <p:embed/>
                </p:oleObj>
              </mc:Choice>
              <mc:Fallback>
                <p:oleObj r:id="rId9" imgW="482600" imgH="596900" progId="Equation.3">
                  <p:embed/>
                  <p:pic>
                    <p:nvPicPr>
                      <p:cNvPr id="26631" name="Object 11">
                        <a:extLst>
                          <a:ext uri="{FF2B5EF4-FFF2-40B4-BE49-F238E27FC236}">
                            <a16:creationId xmlns:a16="http://schemas.microsoft.com/office/drawing/2014/main" id="{68421F26-6C57-4D71-82A2-FC07581FCD4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214938" y="4510088"/>
                        <a:ext cx="482600" cy="596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26632" name="Object 12">
            <a:extLst>
              <a:ext uri="{FF2B5EF4-FFF2-40B4-BE49-F238E27FC236}">
                <a16:creationId xmlns:a16="http://schemas.microsoft.com/office/drawing/2014/main" id="{A81ADA27-12B6-425B-B633-EB538BF904D6}"/>
              </a:ext>
            </a:extLst>
          </p:cNvPr>
          <p:cNvGraphicFramePr>
            <a:graphicFrameLocks noChangeAspect="1"/>
          </p:cNvGraphicFramePr>
          <p:nvPr/>
        </p:nvGraphicFramePr>
        <p:xfrm>
          <a:off x="5072063" y="5302250"/>
          <a:ext cx="1511300" cy="571500"/>
        </p:xfrm>
        <a:graphic>
          <a:graphicData uri="http://schemas.openxmlformats.org/presentationml/2006/ole">
            <mc:AlternateContent xmlns:mc="http://schemas.openxmlformats.org/markup-compatibility/2006">
              <mc:Choice xmlns:v="urn:schemas-microsoft-com:vml" Requires="v">
                <p:oleObj spid="_x0000_s36014" r:id="rId11" imgW="1511300" imgH="571500" progId="Equation.3">
                  <p:embed/>
                </p:oleObj>
              </mc:Choice>
              <mc:Fallback>
                <p:oleObj r:id="rId11" imgW="1511300" imgH="571500" progId="Equation.3">
                  <p:embed/>
                  <p:pic>
                    <p:nvPicPr>
                      <p:cNvPr id="26632" name="Object 12">
                        <a:extLst>
                          <a:ext uri="{FF2B5EF4-FFF2-40B4-BE49-F238E27FC236}">
                            <a16:creationId xmlns:a16="http://schemas.microsoft.com/office/drawing/2014/main" id="{A81ADA27-12B6-425B-B633-EB538BF904D6}"/>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072063" y="5302250"/>
                        <a:ext cx="151130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26633" name="Text Box 13">
            <a:extLst>
              <a:ext uri="{FF2B5EF4-FFF2-40B4-BE49-F238E27FC236}">
                <a16:creationId xmlns:a16="http://schemas.microsoft.com/office/drawing/2014/main" id="{E13EA4E6-2055-4295-89B2-4A5AA6CD44DD}"/>
              </a:ext>
            </a:extLst>
          </p:cNvPr>
          <p:cNvSpPr txBox="1">
            <a:spLocks noChangeArrowheads="1"/>
          </p:cNvSpPr>
          <p:nvPr/>
        </p:nvSpPr>
        <p:spPr bwMode="auto">
          <a:xfrm>
            <a:off x="2085975" y="4510088"/>
            <a:ext cx="2803525" cy="582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chemeClr val="tx1"/>
                </a:solidFill>
                <a:latin typeface="Times New Roman" panose="02020603050405020304" pitchFamily="18" charset="0"/>
                <a:ea typeface="宋体" panose="02010600030101010101" pitchFamily="2" charset="-122"/>
              </a:defRPr>
            </a:lvl1pPr>
            <a:lvl2pPr marL="742950" indent="-285750">
              <a:defRPr sz="2800" b="1">
                <a:solidFill>
                  <a:schemeClr val="tx1"/>
                </a:solidFill>
                <a:latin typeface="Times New Roman" panose="02020603050405020304" pitchFamily="18" charset="0"/>
                <a:ea typeface="宋体" panose="02010600030101010101" pitchFamily="2" charset="-122"/>
              </a:defRPr>
            </a:lvl2pPr>
            <a:lvl3pPr marL="1143000" indent="-228600">
              <a:defRPr sz="2800" b="1">
                <a:solidFill>
                  <a:schemeClr val="tx1"/>
                </a:solidFill>
                <a:latin typeface="Times New Roman" panose="02020603050405020304" pitchFamily="18" charset="0"/>
                <a:ea typeface="宋体" panose="02010600030101010101" pitchFamily="2" charset="-122"/>
              </a:defRPr>
            </a:lvl3pPr>
            <a:lvl4pPr marL="1600200" indent="-228600">
              <a:defRPr sz="2800" b="1">
                <a:solidFill>
                  <a:schemeClr val="tx1"/>
                </a:solidFill>
                <a:latin typeface="Times New Roman" panose="02020603050405020304" pitchFamily="18" charset="0"/>
                <a:ea typeface="宋体" panose="02010600030101010101" pitchFamily="2" charset="-122"/>
              </a:defRPr>
            </a:lvl4pPr>
            <a:lvl5pPr marL="2057400" indent="-22860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pPr>
            <a:r>
              <a:rPr lang="en-US" altLang="zh-CN" sz="3200" b="0"/>
              <a:t>Complement </a:t>
            </a:r>
            <a:r>
              <a:rPr lang="zh-CN" altLang="en-US" sz="2400">
                <a:solidFill>
                  <a:srgbClr val="159900"/>
                </a:solidFill>
              </a:rPr>
              <a:t>补</a:t>
            </a:r>
            <a:r>
              <a:rPr lang="en-US" altLang="zh-CN" sz="3200" b="0"/>
              <a:t>:</a:t>
            </a:r>
            <a:endParaRPr lang="en-US" altLang="zh-CN" sz="3200" b="0">
              <a:solidFill>
                <a:srgbClr val="FF0000"/>
              </a:solidFill>
              <a:latin typeface="Comic Sans MS" panose="030F0702030302020204" pitchFamily="66" charset="0"/>
            </a:endParaRPr>
          </a:p>
        </p:txBody>
      </p:sp>
      <p:sp>
        <p:nvSpPr>
          <p:cNvPr id="26634" name="Text Box 14">
            <a:extLst>
              <a:ext uri="{FF2B5EF4-FFF2-40B4-BE49-F238E27FC236}">
                <a16:creationId xmlns:a16="http://schemas.microsoft.com/office/drawing/2014/main" id="{1809F858-B89E-4C4A-A2B7-4024B15BF153}"/>
              </a:ext>
            </a:extLst>
          </p:cNvPr>
          <p:cNvSpPr txBox="1">
            <a:spLocks noChangeArrowheads="1"/>
          </p:cNvSpPr>
          <p:nvPr/>
        </p:nvSpPr>
        <p:spPr bwMode="auto">
          <a:xfrm>
            <a:off x="2270125" y="5205413"/>
            <a:ext cx="2617788" cy="582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宋体" panose="02010600030101010101" pitchFamily="2" charset="-122"/>
              </a:defRPr>
            </a:lvl1pPr>
            <a:lvl2pPr marL="742950" indent="-285750">
              <a:defRPr sz="2800" b="1">
                <a:solidFill>
                  <a:schemeClr val="tx1"/>
                </a:solidFill>
                <a:latin typeface="Times New Roman" panose="02020603050405020304" pitchFamily="18" charset="0"/>
                <a:ea typeface="宋体" panose="02010600030101010101" pitchFamily="2" charset="-122"/>
              </a:defRPr>
            </a:lvl2pPr>
            <a:lvl3pPr marL="1143000" indent="-228600">
              <a:defRPr sz="2800" b="1">
                <a:solidFill>
                  <a:schemeClr val="tx1"/>
                </a:solidFill>
                <a:latin typeface="Times New Roman" panose="02020603050405020304" pitchFamily="18" charset="0"/>
                <a:ea typeface="宋体" panose="02010600030101010101" pitchFamily="2" charset="-122"/>
              </a:defRPr>
            </a:lvl3pPr>
            <a:lvl4pPr marL="1600200" indent="-228600">
              <a:defRPr sz="2800" b="1">
                <a:solidFill>
                  <a:schemeClr val="tx1"/>
                </a:solidFill>
                <a:latin typeface="Times New Roman" panose="02020603050405020304" pitchFamily="18" charset="0"/>
                <a:ea typeface="宋体" panose="02010600030101010101" pitchFamily="2" charset="-122"/>
              </a:defRPr>
            </a:lvl4pPr>
            <a:lvl5pPr marL="2057400" indent="-22860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pPr>
            <a:r>
              <a:rPr lang="en-US" altLang="zh-CN" sz="3200" b="0"/>
              <a:t>Intersection </a:t>
            </a:r>
            <a:r>
              <a:rPr lang="zh-CN" altLang="en-US" sz="2400">
                <a:solidFill>
                  <a:srgbClr val="159900"/>
                </a:solidFill>
              </a:rPr>
              <a:t>交</a:t>
            </a:r>
            <a:r>
              <a:rPr lang="en-US" altLang="zh-CN" sz="3200" b="0"/>
              <a:t>:</a:t>
            </a:r>
          </a:p>
        </p:txBody>
      </p:sp>
      <p:graphicFrame>
        <p:nvGraphicFramePr>
          <p:cNvPr id="26635" name="Object 15">
            <a:extLst>
              <a:ext uri="{FF2B5EF4-FFF2-40B4-BE49-F238E27FC236}">
                <a16:creationId xmlns:a16="http://schemas.microsoft.com/office/drawing/2014/main" id="{46F8EB4F-8CFF-408A-A5C7-D6DAEC365B4C}"/>
              </a:ext>
            </a:extLst>
          </p:cNvPr>
          <p:cNvGraphicFramePr>
            <a:graphicFrameLocks noChangeAspect="1"/>
          </p:cNvGraphicFramePr>
          <p:nvPr/>
        </p:nvGraphicFramePr>
        <p:xfrm>
          <a:off x="5143500" y="3573463"/>
          <a:ext cx="723900" cy="736600"/>
        </p:xfrm>
        <a:graphic>
          <a:graphicData uri="http://schemas.openxmlformats.org/presentationml/2006/ole">
            <mc:AlternateContent xmlns:mc="http://schemas.openxmlformats.org/markup-compatibility/2006">
              <mc:Choice xmlns:v="urn:schemas-microsoft-com:vml" Requires="v">
                <p:oleObj spid="_x0000_s36015" r:id="rId13" imgW="723586" imgH="736280" progId="Equation.3">
                  <p:embed/>
                </p:oleObj>
              </mc:Choice>
              <mc:Fallback>
                <p:oleObj r:id="rId13" imgW="723586" imgH="736280" progId="Equation.3">
                  <p:embed/>
                  <p:pic>
                    <p:nvPicPr>
                      <p:cNvPr id="26635" name="Object 15">
                        <a:extLst>
                          <a:ext uri="{FF2B5EF4-FFF2-40B4-BE49-F238E27FC236}">
                            <a16:creationId xmlns:a16="http://schemas.microsoft.com/office/drawing/2014/main" id="{46F8EB4F-8CFF-408A-A5C7-D6DAEC365B4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143500" y="3573463"/>
                        <a:ext cx="723900" cy="73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26636" name="Text Box 16">
            <a:extLst>
              <a:ext uri="{FF2B5EF4-FFF2-40B4-BE49-F238E27FC236}">
                <a16:creationId xmlns:a16="http://schemas.microsoft.com/office/drawing/2014/main" id="{286B8525-0400-40C5-83E7-C8842BAD17C8}"/>
              </a:ext>
            </a:extLst>
          </p:cNvPr>
          <p:cNvSpPr txBox="1">
            <a:spLocks noChangeArrowheads="1"/>
          </p:cNvSpPr>
          <p:nvPr/>
        </p:nvSpPr>
        <p:spPr bwMode="auto">
          <a:xfrm>
            <a:off x="2763838" y="3649663"/>
            <a:ext cx="2124075" cy="582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chemeClr val="tx1"/>
                </a:solidFill>
                <a:latin typeface="Times New Roman" panose="02020603050405020304" pitchFamily="18" charset="0"/>
                <a:ea typeface="宋体" panose="02010600030101010101" pitchFamily="2" charset="-122"/>
              </a:defRPr>
            </a:lvl1pPr>
            <a:lvl2pPr marL="742950" indent="-285750">
              <a:defRPr sz="2800" b="1">
                <a:solidFill>
                  <a:schemeClr val="tx1"/>
                </a:solidFill>
                <a:latin typeface="Times New Roman" panose="02020603050405020304" pitchFamily="18" charset="0"/>
                <a:ea typeface="宋体" panose="02010600030101010101" pitchFamily="2" charset="-122"/>
              </a:defRPr>
            </a:lvl2pPr>
            <a:lvl3pPr marL="1143000" indent="-228600">
              <a:defRPr sz="2800" b="1">
                <a:solidFill>
                  <a:schemeClr val="tx1"/>
                </a:solidFill>
                <a:latin typeface="Times New Roman" panose="02020603050405020304" pitchFamily="18" charset="0"/>
                <a:ea typeface="宋体" panose="02010600030101010101" pitchFamily="2" charset="-122"/>
              </a:defRPr>
            </a:lvl3pPr>
            <a:lvl4pPr marL="1600200" indent="-228600">
              <a:defRPr sz="2800" b="1">
                <a:solidFill>
                  <a:schemeClr val="tx1"/>
                </a:solidFill>
                <a:latin typeface="Times New Roman" panose="02020603050405020304" pitchFamily="18" charset="0"/>
                <a:ea typeface="宋体" panose="02010600030101010101" pitchFamily="2" charset="-122"/>
              </a:defRPr>
            </a:lvl4pPr>
            <a:lvl5pPr marL="2057400" indent="-22860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pPr>
            <a:r>
              <a:rPr lang="en-US" altLang="zh-CN" sz="3200" b="0"/>
              <a:t>Reversal </a:t>
            </a:r>
            <a:r>
              <a:rPr lang="zh-CN" altLang="en-US" sz="2400">
                <a:solidFill>
                  <a:srgbClr val="159900"/>
                </a:solidFill>
              </a:rPr>
              <a:t>反</a:t>
            </a:r>
            <a:r>
              <a:rPr lang="en-US" altLang="zh-CN" sz="3200" b="0"/>
              <a:t>:</a:t>
            </a:r>
            <a:endParaRPr lang="en-US" altLang="zh-CN" sz="3200" b="0">
              <a:solidFill>
                <a:srgbClr val="FF0000"/>
              </a:solidFill>
              <a:latin typeface="Comic Sans MS" panose="030F0702030302020204" pitchFamily="66" charset="0"/>
            </a:endParaRPr>
          </a:p>
        </p:txBody>
      </p:sp>
      <p:sp>
        <p:nvSpPr>
          <p:cNvPr id="26637" name="Rectangle 2">
            <a:extLst>
              <a:ext uri="{FF2B5EF4-FFF2-40B4-BE49-F238E27FC236}">
                <a16:creationId xmlns:a16="http://schemas.microsoft.com/office/drawing/2014/main" id="{916C5249-695D-421A-8B41-D4CD1EE11C12}"/>
              </a:ext>
            </a:extLst>
          </p:cNvPr>
          <p:cNvSpPr>
            <a:spLocks noGrp="1" noChangeArrowheads="1"/>
          </p:cNvSpPr>
          <p:nvPr>
            <p:ph type="title"/>
          </p:nvPr>
        </p:nvSpPr>
        <p:spPr bwMode="auto">
          <a:xfrm>
            <a:off x="95250" y="-19843"/>
            <a:ext cx="8953500" cy="6207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zh-CN" altLang="en-US" sz="2800" dirty="0">
                <a:solidFill>
                  <a:srgbClr val="4343CE"/>
                </a:solidFill>
                <a:ea typeface="宋体" panose="02010600030101010101" pitchFamily="2" charset="-122"/>
              </a:rPr>
              <a:t>正则运算下的封闭性</a:t>
            </a:r>
          </a:p>
        </p:txBody>
      </p:sp>
    </p:spTree>
  </p:cSld>
  <p:clrMapOvr>
    <a:masterClrMapping/>
  </p:clrMapOvr>
  <p:transition spd="slow"/>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7650" name="Object 3">
            <a:extLst>
              <a:ext uri="{FF2B5EF4-FFF2-40B4-BE49-F238E27FC236}">
                <a16:creationId xmlns:a16="http://schemas.microsoft.com/office/drawing/2014/main" id="{59E05E66-510A-4A79-8DC7-8F7F91794E89}"/>
              </a:ext>
            </a:extLst>
          </p:cNvPr>
          <p:cNvGraphicFramePr>
            <a:graphicFrameLocks noChangeAspect="1"/>
          </p:cNvGraphicFramePr>
          <p:nvPr/>
        </p:nvGraphicFramePr>
        <p:xfrm>
          <a:off x="7543800" y="765175"/>
          <a:ext cx="723900" cy="736600"/>
        </p:xfrm>
        <a:graphic>
          <a:graphicData uri="http://schemas.openxmlformats.org/presentationml/2006/ole">
            <mc:AlternateContent xmlns:mc="http://schemas.openxmlformats.org/markup-compatibility/2006">
              <mc:Choice xmlns:v="urn:schemas-microsoft-com:vml" Requires="v">
                <p:oleObj spid="_x0000_s36978" r:id="rId3" imgW="723586" imgH="736280" progId="Equation.3">
                  <p:embed/>
                </p:oleObj>
              </mc:Choice>
              <mc:Fallback>
                <p:oleObj r:id="rId3" imgW="723586" imgH="736280" progId="Equation.3">
                  <p:embed/>
                  <p:pic>
                    <p:nvPicPr>
                      <p:cNvPr id="27650" name="Object 3">
                        <a:extLst>
                          <a:ext uri="{FF2B5EF4-FFF2-40B4-BE49-F238E27FC236}">
                            <a16:creationId xmlns:a16="http://schemas.microsoft.com/office/drawing/2014/main" id="{59E05E66-510A-4A79-8DC7-8F7F91794E8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43800" y="765175"/>
                        <a:ext cx="723900" cy="73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27651" name="Rectangle 4">
            <a:extLst>
              <a:ext uri="{FF2B5EF4-FFF2-40B4-BE49-F238E27FC236}">
                <a16:creationId xmlns:a16="http://schemas.microsoft.com/office/drawing/2014/main" id="{E051F8B1-D472-43BC-9875-01572714F779}"/>
              </a:ext>
            </a:extLst>
          </p:cNvPr>
          <p:cNvSpPr>
            <a:spLocks noChangeArrowheads="1"/>
          </p:cNvSpPr>
          <p:nvPr/>
        </p:nvSpPr>
        <p:spPr bwMode="auto">
          <a:xfrm>
            <a:off x="838200" y="2365375"/>
            <a:ext cx="2590800" cy="1447800"/>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chemeClr val="tx1"/>
                </a:solidFill>
                <a:latin typeface="Times New Roman" panose="02020603050405020304" pitchFamily="18" charset="0"/>
                <a:ea typeface="宋体" panose="02010600030101010101" pitchFamily="2" charset="-122"/>
              </a:defRPr>
            </a:lvl1pPr>
            <a:lvl2pPr marL="742950" indent="-285750">
              <a:defRPr sz="2800" b="1">
                <a:solidFill>
                  <a:schemeClr val="tx1"/>
                </a:solidFill>
                <a:latin typeface="Times New Roman" panose="02020603050405020304" pitchFamily="18" charset="0"/>
                <a:ea typeface="宋体" panose="02010600030101010101" pitchFamily="2" charset="-122"/>
              </a:defRPr>
            </a:lvl2pPr>
            <a:lvl3pPr marL="1143000" indent="-228600">
              <a:defRPr sz="2800" b="1">
                <a:solidFill>
                  <a:schemeClr val="tx1"/>
                </a:solidFill>
                <a:latin typeface="Times New Roman" panose="02020603050405020304" pitchFamily="18" charset="0"/>
                <a:ea typeface="宋体" panose="02010600030101010101" pitchFamily="2" charset="-122"/>
              </a:defRPr>
            </a:lvl3pPr>
            <a:lvl4pPr marL="1600200" indent="-228600">
              <a:defRPr sz="2800" b="1">
                <a:solidFill>
                  <a:schemeClr val="tx1"/>
                </a:solidFill>
                <a:latin typeface="Times New Roman" panose="02020603050405020304" pitchFamily="18" charset="0"/>
                <a:ea typeface="宋体" panose="02010600030101010101" pitchFamily="2" charset="-122"/>
              </a:defRPr>
            </a:lvl4pPr>
            <a:lvl5pPr marL="2057400" indent="-22860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7652" name="Oval 5">
            <a:extLst>
              <a:ext uri="{FF2B5EF4-FFF2-40B4-BE49-F238E27FC236}">
                <a16:creationId xmlns:a16="http://schemas.microsoft.com/office/drawing/2014/main" id="{778D3216-EB56-4421-AD43-DA51E201BFA5}"/>
              </a:ext>
            </a:extLst>
          </p:cNvPr>
          <p:cNvSpPr>
            <a:spLocks noChangeArrowheads="1"/>
          </p:cNvSpPr>
          <p:nvPr/>
        </p:nvSpPr>
        <p:spPr bwMode="auto">
          <a:xfrm>
            <a:off x="1066800" y="2898775"/>
            <a:ext cx="381000" cy="3810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chemeClr val="tx1"/>
                </a:solidFill>
                <a:latin typeface="Times New Roman" panose="02020603050405020304" pitchFamily="18" charset="0"/>
                <a:ea typeface="宋体" panose="02010600030101010101" pitchFamily="2" charset="-122"/>
              </a:defRPr>
            </a:lvl1pPr>
            <a:lvl2pPr marL="742950" indent="-285750">
              <a:defRPr sz="2800" b="1">
                <a:solidFill>
                  <a:schemeClr val="tx1"/>
                </a:solidFill>
                <a:latin typeface="Times New Roman" panose="02020603050405020304" pitchFamily="18" charset="0"/>
                <a:ea typeface="宋体" panose="02010600030101010101" pitchFamily="2" charset="-122"/>
              </a:defRPr>
            </a:lvl2pPr>
            <a:lvl3pPr marL="1143000" indent="-228600">
              <a:defRPr sz="2800" b="1">
                <a:solidFill>
                  <a:schemeClr val="tx1"/>
                </a:solidFill>
                <a:latin typeface="Times New Roman" panose="02020603050405020304" pitchFamily="18" charset="0"/>
                <a:ea typeface="宋体" panose="02010600030101010101" pitchFamily="2" charset="-122"/>
              </a:defRPr>
            </a:lvl3pPr>
            <a:lvl4pPr marL="1600200" indent="-228600">
              <a:defRPr sz="2800" b="1">
                <a:solidFill>
                  <a:schemeClr val="tx1"/>
                </a:solidFill>
                <a:latin typeface="Times New Roman" panose="02020603050405020304" pitchFamily="18" charset="0"/>
                <a:ea typeface="宋体" panose="02010600030101010101" pitchFamily="2" charset="-122"/>
              </a:defRPr>
            </a:lvl4pPr>
            <a:lvl5pPr marL="2057400" indent="-22860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7653" name="Oval 6">
            <a:extLst>
              <a:ext uri="{FF2B5EF4-FFF2-40B4-BE49-F238E27FC236}">
                <a16:creationId xmlns:a16="http://schemas.microsoft.com/office/drawing/2014/main" id="{0BA66FBE-62E2-469A-8244-00EFD744F326}"/>
              </a:ext>
            </a:extLst>
          </p:cNvPr>
          <p:cNvSpPr>
            <a:spLocks noChangeArrowheads="1"/>
          </p:cNvSpPr>
          <p:nvPr/>
        </p:nvSpPr>
        <p:spPr bwMode="auto">
          <a:xfrm>
            <a:off x="2743200" y="2898775"/>
            <a:ext cx="381000" cy="3810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chemeClr val="tx1"/>
                </a:solidFill>
                <a:latin typeface="Times New Roman" panose="02020603050405020304" pitchFamily="18" charset="0"/>
                <a:ea typeface="宋体" panose="02010600030101010101" pitchFamily="2" charset="-122"/>
              </a:defRPr>
            </a:lvl1pPr>
            <a:lvl2pPr marL="742950" indent="-285750">
              <a:defRPr sz="2800" b="1">
                <a:solidFill>
                  <a:schemeClr val="tx1"/>
                </a:solidFill>
                <a:latin typeface="Times New Roman" panose="02020603050405020304" pitchFamily="18" charset="0"/>
                <a:ea typeface="宋体" panose="02010600030101010101" pitchFamily="2" charset="-122"/>
              </a:defRPr>
            </a:lvl2pPr>
            <a:lvl3pPr marL="1143000" indent="-228600">
              <a:defRPr sz="2800" b="1">
                <a:solidFill>
                  <a:schemeClr val="tx1"/>
                </a:solidFill>
                <a:latin typeface="Times New Roman" panose="02020603050405020304" pitchFamily="18" charset="0"/>
                <a:ea typeface="宋体" panose="02010600030101010101" pitchFamily="2" charset="-122"/>
              </a:defRPr>
            </a:lvl3pPr>
            <a:lvl4pPr marL="1600200" indent="-228600">
              <a:defRPr sz="2800" b="1">
                <a:solidFill>
                  <a:schemeClr val="tx1"/>
                </a:solidFill>
                <a:latin typeface="Times New Roman" panose="02020603050405020304" pitchFamily="18" charset="0"/>
                <a:ea typeface="宋体" panose="02010600030101010101" pitchFamily="2" charset="-122"/>
              </a:defRPr>
            </a:lvl4pPr>
            <a:lvl5pPr marL="2057400" indent="-22860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7654" name="Oval 7">
            <a:extLst>
              <a:ext uri="{FF2B5EF4-FFF2-40B4-BE49-F238E27FC236}">
                <a16:creationId xmlns:a16="http://schemas.microsoft.com/office/drawing/2014/main" id="{C6149526-7AEF-401D-8886-7455564760E3}"/>
              </a:ext>
            </a:extLst>
          </p:cNvPr>
          <p:cNvSpPr>
            <a:spLocks noChangeArrowheads="1"/>
          </p:cNvSpPr>
          <p:nvPr/>
        </p:nvSpPr>
        <p:spPr bwMode="auto">
          <a:xfrm>
            <a:off x="2667000" y="2822575"/>
            <a:ext cx="533400" cy="5334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chemeClr val="tx1"/>
                </a:solidFill>
                <a:latin typeface="Times New Roman" panose="02020603050405020304" pitchFamily="18" charset="0"/>
                <a:ea typeface="宋体" panose="02010600030101010101" pitchFamily="2" charset="-122"/>
              </a:defRPr>
            </a:lvl1pPr>
            <a:lvl2pPr marL="742950" indent="-285750">
              <a:defRPr sz="2800" b="1">
                <a:solidFill>
                  <a:schemeClr val="tx1"/>
                </a:solidFill>
                <a:latin typeface="Times New Roman" panose="02020603050405020304" pitchFamily="18" charset="0"/>
                <a:ea typeface="宋体" panose="02010600030101010101" pitchFamily="2" charset="-122"/>
              </a:defRPr>
            </a:lvl2pPr>
            <a:lvl3pPr marL="1143000" indent="-228600">
              <a:defRPr sz="2800" b="1">
                <a:solidFill>
                  <a:schemeClr val="tx1"/>
                </a:solidFill>
                <a:latin typeface="Times New Roman" panose="02020603050405020304" pitchFamily="18" charset="0"/>
                <a:ea typeface="宋体" panose="02010600030101010101" pitchFamily="2" charset="-122"/>
              </a:defRPr>
            </a:lvl3pPr>
            <a:lvl4pPr marL="1600200" indent="-228600">
              <a:defRPr sz="2800" b="1">
                <a:solidFill>
                  <a:schemeClr val="tx1"/>
                </a:solidFill>
                <a:latin typeface="Times New Roman" panose="02020603050405020304" pitchFamily="18" charset="0"/>
                <a:ea typeface="宋体" panose="02010600030101010101" pitchFamily="2" charset="-122"/>
              </a:defRPr>
            </a:lvl4pPr>
            <a:lvl5pPr marL="2057400" indent="-22860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7655" name="Line 8">
            <a:extLst>
              <a:ext uri="{FF2B5EF4-FFF2-40B4-BE49-F238E27FC236}">
                <a16:creationId xmlns:a16="http://schemas.microsoft.com/office/drawing/2014/main" id="{61FB51B0-51EB-4F2A-AB55-677879707A2F}"/>
              </a:ext>
            </a:extLst>
          </p:cNvPr>
          <p:cNvSpPr>
            <a:spLocks noChangeShapeType="1"/>
          </p:cNvSpPr>
          <p:nvPr/>
        </p:nvSpPr>
        <p:spPr bwMode="auto">
          <a:xfrm>
            <a:off x="457200" y="3051175"/>
            <a:ext cx="609600" cy="0"/>
          </a:xfrm>
          <a:prstGeom prst="line">
            <a:avLst/>
          </a:prstGeom>
          <a:noFill/>
          <a:ln w="9525">
            <a:solidFill>
              <a:schemeClr val="tx1"/>
            </a:solidFill>
            <a:round/>
            <a:headEnd/>
            <a:tailEnd type="triangle" w="lg" len="lg"/>
          </a:ln>
          <a:extLst>
            <a:ext uri="{909E8E84-426E-40DD-AFC4-6F175D3DCCD1}">
              <a14:hiddenFill xmlns:a14="http://schemas.microsoft.com/office/drawing/2010/main">
                <a:noFill/>
              </a14:hiddenFill>
            </a:ext>
          </a:extLst>
        </p:spPr>
        <p:txBody>
          <a:bodyPr/>
          <a:lstStyle/>
          <a:p>
            <a:endParaRPr lang="zh-CN" altLang="en-US"/>
          </a:p>
        </p:txBody>
      </p:sp>
      <p:sp>
        <p:nvSpPr>
          <p:cNvPr id="27656" name="Freeform 9">
            <a:extLst>
              <a:ext uri="{FF2B5EF4-FFF2-40B4-BE49-F238E27FC236}">
                <a16:creationId xmlns:a16="http://schemas.microsoft.com/office/drawing/2014/main" id="{0E7F0B6D-87AD-4CEB-9EB5-7AD3B8304C53}"/>
              </a:ext>
            </a:extLst>
          </p:cNvPr>
          <p:cNvSpPr>
            <a:spLocks noChangeArrowheads="1"/>
          </p:cNvSpPr>
          <p:nvPr/>
        </p:nvSpPr>
        <p:spPr bwMode="auto">
          <a:xfrm>
            <a:off x="1447800" y="2682875"/>
            <a:ext cx="1295400" cy="596900"/>
          </a:xfrm>
          <a:custGeom>
            <a:avLst/>
            <a:gdLst>
              <a:gd name="T0" fmla="*/ 0 w 816"/>
              <a:gd name="T1" fmla="*/ 2147483646 h 376"/>
              <a:gd name="T2" fmla="*/ 2147483646 w 816"/>
              <a:gd name="T3" fmla="*/ 2147483646 h 376"/>
              <a:gd name="T4" fmla="*/ 2147483646 w 816"/>
              <a:gd name="T5" fmla="*/ 2147483646 h 376"/>
              <a:gd name="T6" fmla="*/ 2147483646 w 816"/>
              <a:gd name="T7" fmla="*/ 2147483646 h 376"/>
              <a:gd name="T8" fmla="*/ 2147483646 w 816"/>
              <a:gd name="T9" fmla="*/ 2147483646 h 376"/>
              <a:gd name="T10" fmla="*/ 2147483646 w 816"/>
              <a:gd name="T11" fmla="*/ 2147483646 h 376"/>
              <a:gd name="T12" fmla="*/ 2147483646 w 816"/>
              <a:gd name="T13" fmla="*/ 2147483646 h 37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816" h="376">
                <a:moveTo>
                  <a:pt x="0" y="232"/>
                </a:moveTo>
                <a:cubicBezTo>
                  <a:pt x="32" y="152"/>
                  <a:pt x="64" y="72"/>
                  <a:pt x="96" y="88"/>
                </a:cubicBezTo>
                <a:cubicBezTo>
                  <a:pt x="128" y="104"/>
                  <a:pt x="144" y="336"/>
                  <a:pt x="192" y="328"/>
                </a:cubicBezTo>
                <a:cubicBezTo>
                  <a:pt x="240" y="320"/>
                  <a:pt x="336" y="32"/>
                  <a:pt x="384" y="40"/>
                </a:cubicBezTo>
                <a:cubicBezTo>
                  <a:pt x="432" y="48"/>
                  <a:pt x="432" y="376"/>
                  <a:pt x="480" y="376"/>
                </a:cubicBezTo>
                <a:cubicBezTo>
                  <a:pt x="528" y="376"/>
                  <a:pt x="616" y="80"/>
                  <a:pt x="672" y="40"/>
                </a:cubicBezTo>
                <a:cubicBezTo>
                  <a:pt x="728" y="0"/>
                  <a:pt x="772" y="68"/>
                  <a:pt x="816" y="136"/>
                </a:cubicBezTo>
              </a:path>
            </a:pathLst>
          </a:custGeom>
          <a:noFill/>
          <a:ln w="9525">
            <a:solidFill>
              <a:schemeClr val="tx1"/>
            </a:solidFill>
            <a:round/>
            <a:headEnd/>
            <a:tailEnd type="triangle" w="lg" len="lg"/>
          </a:ln>
          <a:extLst>
            <a:ext uri="{909E8E84-426E-40DD-AFC4-6F175D3DCCD1}">
              <a14:hiddenFill xmlns:a14="http://schemas.microsoft.com/office/drawing/2010/main">
                <a:solidFill>
                  <a:srgbClr val="FFFFFF"/>
                </a:solidFill>
              </a14:hiddenFill>
            </a:ext>
          </a:extLst>
        </p:spPr>
        <p:txBody>
          <a:bodyPr/>
          <a:lstStyle/>
          <a:p>
            <a:endParaRPr lang="zh-CN" altLang="en-US"/>
          </a:p>
        </p:txBody>
      </p:sp>
      <p:graphicFrame>
        <p:nvGraphicFramePr>
          <p:cNvPr id="27657" name="Object 10">
            <a:extLst>
              <a:ext uri="{FF2B5EF4-FFF2-40B4-BE49-F238E27FC236}">
                <a16:creationId xmlns:a16="http://schemas.microsoft.com/office/drawing/2014/main" id="{3C4BB049-943A-4EB1-8A62-D254D4336C10}"/>
              </a:ext>
            </a:extLst>
          </p:cNvPr>
          <p:cNvGraphicFramePr>
            <a:graphicFrameLocks noChangeAspect="1"/>
          </p:cNvGraphicFramePr>
          <p:nvPr/>
        </p:nvGraphicFramePr>
        <p:xfrm>
          <a:off x="2020888" y="1747838"/>
          <a:ext cx="646112" cy="571500"/>
        </p:xfrm>
        <a:graphic>
          <a:graphicData uri="http://schemas.openxmlformats.org/presentationml/2006/ole">
            <mc:AlternateContent xmlns:mc="http://schemas.openxmlformats.org/markup-compatibility/2006">
              <mc:Choice xmlns:v="urn:schemas-microsoft-com:vml" Requires="v">
                <p:oleObj spid="_x0000_s36979" r:id="rId5" imgW="647700" imgH="571500" progId="Equation.3">
                  <p:embed/>
                </p:oleObj>
              </mc:Choice>
              <mc:Fallback>
                <p:oleObj r:id="rId5" imgW="647700" imgH="571500" progId="Equation.3">
                  <p:embed/>
                  <p:pic>
                    <p:nvPicPr>
                      <p:cNvPr id="27657" name="Object 10">
                        <a:extLst>
                          <a:ext uri="{FF2B5EF4-FFF2-40B4-BE49-F238E27FC236}">
                            <a16:creationId xmlns:a16="http://schemas.microsoft.com/office/drawing/2014/main" id="{3C4BB049-943A-4EB1-8A62-D254D4336C1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20888" y="1747838"/>
                        <a:ext cx="646112"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27658" name="Rectangle 11">
            <a:extLst>
              <a:ext uri="{FF2B5EF4-FFF2-40B4-BE49-F238E27FC236}">
                <a16:creationId xmlns:a16="http://schemas.microsoft.com/office/drawing/2014/main" id="{6FE4E890-FC46-46EE-860E-E80F63F7C27F}"/>
              </a:ext>
            </a:extLst>
          </p:cNvPr>
          <p:cNvSpPr>
            <a:spLocks noChangeArrowheads="1"/>
          </p:cNvSpPr>
          <p:nvPr/>
        </p:nvSpPr>
        <p:spPr bwMode="auto">
          <a:xfrm>
            <a:off x="5613400" y="923925"/>
            <a:ext cx="1789113"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chemeClr val="tx1"/>
                </a:solidFill>
                <a:latin typeface="Times New Roman" panose="02020603050405020304" pitchFamily="18" charset="0"/>
                <a:ea typeface="宋体" panose="02010600030101010101" pitchFamily="2" charset="-122"/>
              </a:defRPr>
            </a:lvl1pPr>
            <a:lvl2pPr marL="742950" indent="-285750">
              <a:defRPr sz="2800" b="1">
                <a:solidFill>
                  <a:schemeClr val="tx1"/>
                </a:solidFill>
                <a:latin typeface="Times New Roman" panose="02020603050405020304" pitchFamily="18" charset="0"/>
                <a:ea typeface="宋体" panose="02010600030101010101" pitchFamily="2" charset="-122"/>
              </a:defRPr>
            </a:lvl2pPr>
            <a:lvl3pPr marL="1143000" indent="-228600">
              <a:defRPr sz="2800" b="1">
                <a:solidFill>
                  <a:schemeClr val="tx1"/>
                </a:solidFill>
                <a:latin typeface="Times New Roman" panose="02020603050405020304" pitchFamily="18" charset="0"/>
                <a:ea typeface="宋体" panose="02010600030101010101" pitchFamily="2" charset="-122"/>
              </a:defRPr>
            </a:lvl3pPr>
            <a:lvl4pPr marL="1600200" indent="-228600">
              <a:defRPr sz="2800" b="1">
                <a:solidFill>
                  <a:schemeClr val="tx1"/>
                </a:solidFill>
                <a:latin typeface="Times New Roman" panose="02020603050405020304" pitchFamily="18" charset="0"/>
                <a:ea typeface="宋体" panose="02010600030101010101" pitchFamily="2" charset="-122"/>
              </a:defRPr>
            </a:lvl4pPr>
            <a:lvl5pPr marL="2057400" indent="-22860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pPr>
            <a:r>
              <a:rPr lang="en-US" altLang="zh-CN" sz="3200" b="0">
                <a:solidFill>
                  <a:schemeClr val="accent2"/>
                </a:solidFill>
                <a:latin typeface="Comic Sans MS" panose="030F0702030302020204" pitchFamily="66" charset="0"/>
              </a:rPr>
              <a:t>NFA for</a:t>
            </a:r>
          </a:p>
        </p:txBody>
      </p:sp>
      <p:graphicFrame>
        <p:nvGraphicFramePr>
          <p:cNvPr id="27659" name="Object 16">
            <a:extLst>
              <a:ext uri="{FF2B5EF4-FFF2-40B4-BE49-F238E27FC236}">
                <a16:creationId xmlns:a16="http://schemas.microsoft.com/office/drawing/2014/main" id="{1272C0AB-6601-41C5-8AE2-2D91E749E0FC}"/>
              </a:ext>
            </a:extLst>
          </p:cNvPr>
          <p:cNvGraphicFramePr>
            <a:graphicFrameLocks noChangeAspect="1"/>
          </p:cNvGraphicFramePr>
          <p:nvPr/>
        </p:nvGraphicFramePr>
        <p:xfrm>
          <a:off x="6659563" y="1557338"/>
          <a:ext cx="747712" cy="762000"/>
        </p:xfrm>
        <a:graphic>
          <a:graphicData uri="http://schemas.openxmlformats.org/presentationml/2006/ole">
            <mc:AlternateContent xmlns:mc="http://schemas.openxmlformats.org/markup-compatibility/2006">
              <mc:Choice xmlns:v="urn:schemas-microsoft-com:vml" Requires="v">
                <p:oleObj spid="_x0000_s36980" r:id="rId7" imgW="748975" imgH="761669" progId="Equation.3">
                  <p:embed/>
                </p:oleObj>
              </mc:Choice>
              <mc:Fallback>
                <p:oleObj r:id="rId7" imgW="748975" imgH="761669" progId="Equation.3">
                  <p:embed/>
                  <p:pic>
                    <p:nvPicPr>
                      <p:cNvPr id="27659" name="Object 16">
                        <a:extLst>
                          <a:ext uri="{FF2B5EF4-FFF2-40B4-BE49-F238E27FC236}">
                            <a16:creationId xmlns:a16="http://schemas.microsoft.com/office/drawing/2014/main" id="{1272C0AB-6601-41C5-8AE2-2D91E749E0F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659563" y="1557338"/>
                        <a:ext cx="747712"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pSp>
        <p:nvGrpSpPr>
          <p:cNvPr id="2" name="组合 1">
            <a:extLst>
              <a:ext uri="{FF2B5EF4-FFF2-40B4-BE49-F238E27FC236}">
                <a16:creationId xmlns:a16="http://schemas.microsoft.com/office/drawing/2014/main" id="{E8819477-DEA3-4B53-A94C-629A3DDA8920}"/>
              </a:ext>
            </a:extLst>
          </p:cNvPr>
          <p:cNvGrpSpPr>
            <a:grpSpLocks/>
          </p:cNvGrpSpPr>
          <p:nvPr/>
        </p:nvGrpSpPr>
        <p:grpSpPr bwMode="auto">
          <a:xfrm>
            <a:off x="5562600" y="2365375"/>
            <a:ext cx="2895600" cy="1447800"/>
            <a:chOff x="5562600" y="2365375"/>
            <a:chExt cx="2895600" cy="1447800"/>
          </a:xfrm>
        </p:grpSpPr>
        <p:sp>
          <p:nvSpPr>
            <p:cNvPr id="27665" name="Rectangle 12">
              <a:extLst>
                <a:ext uri="{FF2B5EF4-FFF2-40B4-BE49-F238E27FC236}">
                  <a16:creationId xmlns:a16="http://schemas.microsoft.com/office/drawing/2014/main" id="{ABD3D11F-B038-4312-AA4D-1B7C375A6571}"/>
                </a:ext>
              </a:extLst>
            </p:cNvPr>
            <p:cNvSpPr>
              <a:spLocks noChangeArrowheads="1"/>
            </p:cNvSpPr>
            <p:nvPr/>
          </p:nvSpPr>
          <p:spPr bwMode="auto">
            <a:xfrm>
              <a:off x="5562600" y="2365375"/>
              <a:ext cx="2590800" cy="1447800"/>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chemeClr val="tx1"/>
                  </a:solidFill>
                  <a:latin typeface="Times New Roman" panose="02020603050405020304" pitchFamily="18" charset="0"/>
                  <a:ea typeface="宋体" panose="02010600030101010101" pitchFamily="2" charset="-122"/>
                </a:defRPr>
              </a:lvl1pPr>
              <a:lvl2pPr marL="742950" indent="-285750">
                <a:defRPr sz="2800" b="1">
                  <a:solidFill>
                    <a:schemeClr val="tx1"/>
                  </a:solidFill>
                  <a:latin typeface="Times New Roman" panose="02020603050405020304" pitchFamily="18" charset="0"/>
                  <a:ea typeface="宋体" panose="02010600030101010101" pitchFamily="2" charset="-122"/>
                </a:defRPr>
              </a:lvl2pPr>
              <a:lvl3pPr marL="1143000" indent="-228600">
                <a:defRPr sz="2800" b="1">
                  <a:solidFill>
                    <a:schemeClr val="tx1"/>
                  </a:solidFill>
                  <a:latin typeface="Times New Roman" panose="02020603050405020304" pitchFamily="18" charset="0"/>
                  <a:ea typeface="宋体" panose="02010600030101010101" pitchFamily="2" charset="-122"/>
                </a:defRPr>
              </a:lvl3pPr>
              <a:lvl4pPr marL="1600200" indent="-228600">
                <a:defRPr sz="2800" b="1">
                  <a:solidFill>
                    <a:schemeClr val="tx1"/>
                  </a:solidFill>
                  <a:latin typeface="Times New Roman" panose="02020603050405020304" pitchFamily="18" charset="0"/>
                  <a:ea typeface="宋体" panose="02010600030101010101" pitchFamily="2" charset="-122"/>
                </a:defRPr>
              </a:lvl4pPr>
              <a:lvl5pPr marL="2057400" indent="-22860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7666" name="Oval 13">
              <a:extLst>
                <a:ext uri="{FF2B5EF4-FFF2-40B4-BE49-F238E27FC236}">
                  <a16:creationId xmlns:a16="http://schemas.microsoft.com/office/drawing/2014/main" id="{6DC96514-5443-4C68-8339-5218E10D0A03}"/>
                </a:ext>
              </a:extLst>
            </p:cNvPr>
            <p:cNvSpPr>
              <a:spLocks noChangeArrowheads="1"/>
            </p:cNvSpPr>
            <p:nvPr/>
          </p:nvSpPr>
          <p:spPr bwMode="auto">
            <a:xfrm>
              <a:off x="5791200" y="2898775"/>
              <a:ext cx="381000" cy="3810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chemeClr val="tx1"/>
                  </a:solidFill>
                  <a:latin typeface="Times New Roman" panose="02020603050405020304" pitchFamily="18" charset="0"/>
                  <a:ea typeface="宋体" panose="02010600030101010101" pitchFamily="2" charset="-122"/>
                </a:defRPr>
              </a:lvl1pPr>
              <a:lvl2pPr marL="742950" indent="-285750">
                <a:defRPr sz="2800" b="1">
                  <a:solidFill>
                    <a:schemeClr val="tx1"/>
                  </a:solidFill>
                  <a:latin typeface="Times New Roman" panose="02020603050405020304" pitchFamily="18" charset="0"/>
                  <a:ea typeface="宋体" panose="02010600030101010101" pitchFamily="2" charset="-122"/>
                </a:defRPr>
              </a:lvl2pPr>
              <a:lvl3pPr marL="1143000" indent="-228600">
                <a:defRPr sz="2800" b="1">
                  <a:solidFill>
                    <a:schemeClr val="tx1"/>
                  </a:solidFill>
                  <a:latin typeface="Times New Roman" panose="02020603050405020304" pitchFamily="18" charset="0"/>
                  <a:ea typeface="宋体" panose="02010600030101010101" pitchFamily="2" charset="-122"/>
                </a:defRPr>
              </a:lvl3pPr>
              <a:lvl4pPr marL="1600200" indent="-228600">
                <a:defRPr sz="2800" b="1">
                  <a:solidFill>
                    <a:schemeClr val="tx1"/>
                  </a:solidFill>
                  <a:latin typeface="Times New Roman" panose="02020603050405020304" pitchFamily="18" charset="0"/>
                  <a:ea typeface="宋体" panose="02010600030101010101" pitchFamily="2" charset="-122"/>
                </a:defRPr>
              </a:lvl4pPr>
              <a:lvl5pPr marL="2057400" indent="-22860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7667" name="Oval 14">
              <a:extLst>
                <a:ext uri="{FF2B5EF4-FFF2-40B4-BE49-F238E27FC236}">
                  <a16:creationId xmlns:a16="http://schemas.microsoft.com/office/drawing/2014/main" id="{D02A0172-7C72-4AC8-BF08-E6F10A9239CB}"/>
                </a:ext>
              </a:extLst>
            </p:cNvPr>
            <p:cNvSpPr>
              <a:spLocks noChangeArrowheads="1"/>
            </p:cNvSpPr>
            <p:nvPr/>
          </p:nvSpPr>
          <p:spPr bwMode="auto">
            <a:xfrm>
              <a:off x="7467600" y="2898775"/>
              <a:ext cx="381000" cy="3810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chemeClr val="tx1"/>
                  </a:solidFill>
                  <a:latin typeface="Times New Roman" panose="02020603050405020304" pitchFamily="18" charset="0"/>
                  <a:ea typeface="宋体" panose="02010600030101010101" pitchFamily="2" charset="-122"/>
                </a:defRPr>
              </a:lvl1pPr>
              <a:lvl2pPr marL="742950" indent="-285750">
                <a:defRPr sz="2800" b="1">
                  <a:solidFill>
                    <a:schemeClr val="tx1"/>
                  </a:solidFill>
                  <a:latin typeface="Times New Roman" panose="02020603050405020304" pitchFamily="18" charset="0"/>
                  <a:ea typeface="宋体" panose="02010600030101010101" pitchFamily="2" charset="-122"/>
                </a:defRPr>
              </a:lvl2pPr>
              <a:lvl3pPr marL="1143000" indent="-228600">
                <a:defRPr sz="2800" b="1">
                  <a:solidFill>
                    <a:schemeClr val="tx1"/>
                  </a:solidFill>
                  <a:latin typeface="Times New Roman" panose="02020603050405020304" pitchFamily="18" charset="0"/>
                  <a:ea typeface="宋体" panose="02010600030101010101" pitchFamily="2" charset="-122"/>
                </a:defRPr>
              </a:lvl3pPr>
              <a:lvl4pPr marL="1600200" indent="-228600">
                <a:defRPr sz="2800" b="1">
                  <a:solidFill>
                    <a:schemeClr val="tx1"/>
                  </a:solidFill>
                  <a:latin typeface="Times New Roman" panose="02020603050405020304" pitchFamily="18" charset="0"/>
                  <a:ea typeface="宋体" panose="02010600030101010101" pitchFamily="2" charset="-122"/>
                </a:defRPr>
              </a:lvl4pPr>
              <a:lvl5pPr marL="2057400" indent="-22860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7668" name="Freeform 15">
              <a:extLst>
                <a:ext uri="{FF2B5EF4-FFF2-40B4-BE49-F238E27FC236}">
                  <a16:creationId xmlns:a16="http://schemas.microsoft.com/office/drawing/2014/main" id="{9C99D9D3-AE30-4BF5-B7AD-18138FEC0F09}"/>
                </a:ext>
              </a:extLst>
            </p:cNvPr>
            <p:cNvSpPr>
              <a:spLocks noChangeArrowheads="1"/>
            </p:cNvSpPr>
            <p:nvPr/>
          </p:nvSpPr>
          <p:spPr bwMode="auto">
            <a:xfrm>
              <a:off x="6248400" y="2682875"/>
              <a:ext cx="1295400" cy="596900"/>
            </a:xfrm>
            <a:custGeom>
              <a:avLst/>
              <a:gdLst>
                <a:gd name="T0" fmla="*/ 0 w 816"/>
                <a:gd name="T1" fmla="*/ 2147483646 h 376"/>
                <a:gd name="T2" fmla="*/ 2147483646 w 816"/>
                <a:gd name="T3" fmla="*/ 2147483646 h 376"/>
                <a:gd name="T4" fmla="*/ 2147483646 w 816"/>
                <a:gd name="T5" fmla="*/ 2147483646 h 376"/>
                <a:gd name="T6" fmla="*/ 2147483646 w 816"/>
                <a:gd name="T7" fmla="*/ 2147483646 h 376"/>
                <a:gd name="T8" fmla="*/ 2147483646 w 816"/>
                <a:gd name="T9" fmla="*/ 2147483646 h 376"/>
                <a:gd name="T10" fmla="*/ 2147483646 w 816"/>
                <a:gd name="T11" fmla="*/ 2147483646 h 376"/>
                <a:gd name="T12" fmla="*/ 2147483646 w 816"/>
                <a:gd name="T13" fmla="*/ 2147483646 h 37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816" h="376">
                  <a:moveTo>
                    <a:pt x="0" y="232"/>
                  </a:moveTo>
                  <a:cubicBezTo>
                    <a:pt x="32" y="152"/>
                    <a:pt x="64" y="72"/>
                    <a:pt x="96" y="88"/>
                  </a:cubicBezTo>
                  <a:cubicBezTo>
                    <a:pt x="128" y="104"/>
                    <a:pt x="144" y="336"/>
                    <a:pt x="192" y="328"/>
                  </a:cubicBezTo>
                  <a:cubicBezTo>
                    <a:pt x="240" y="320"/>
                    <a:pt x="336" y="32"/>
                    <a:pt x="384" y="40"/>
                  </a:cubicBezTo>
                  <a:cubicBezTo>
                    <a:pt x="432" y="48"/>
                    <a:pt x="432" y="376"/>
                    <a:pt x="480" y="376"/>
                  </a:cubicBezTo>
                  <a:cubicBezTo>
                    <a:pt x="528" y="376"/>
                    <a:pt x="616" y="80"/>
                    <a:pt x="672" y="40"/>
                  </a:cubicBezTo>
                  <a:cubicBezTo>
                    <a:pt x="728" y="0"/>
                    <a:pt x="772" y="68"/>
                    <a:pt x="816" y="136"/>
                  </a:cubicBezTo>
                </a:path>
              </a:pathLst>
            </a:custGeom>
            <a:noFill/>
            <a:ln w="9525">
              <a:solidFill>
                <a:schemeClr val="tx1"/>
              </a:solidFill>
              <a:round/>
              <a:headEnd type="triangle" w="lg" len="lg"/>
              <a:tailEnd type="none" w="lg" len="lg"/>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7669" name="Oval 17">
              <a:extLst>
                <a:ext uri="{FF2B5EF4-FFF2-40B4-BE49-F238E27FC236}">
                  <a16:creationId xmlns:a16="http://schemas.microsoft.com/office/drawing/2014/main" id="{6538CF00-288A-4669-82F5-DBA00388E5E2}"/>
                </a:ext>
              </a:extLst>
            </p:cNvPr>
            <p:cNvSpPr>
              <a:spLocks noChangeArrowheads="1"/>
            </p:cNvSpPr>
            <p:nvPr/>
          </p:nvSpPr>
          <p:spPr bwMode="auto">
            <a:xfrm>
              <a:off x="5715000" y="2822575"/>
              <a:ext cx="533400" cy="5334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chemeClr val="tx1"/>
                  </a:solidFill>
                  <a:latin typeface="Times New Roman" panose="02020603050405020304" pitchFamily="18" charset="0"/>
                  <a:ea typeface="宋体" panose="02010600030101010101" pitchFamily="2" charset="-122"/>
                </a:defRPr>
              </a:lvl1pPr>
              <a:lvl2pPr marL="742950" indent="-285750">
                <a:defRPr sz="2800" b="1">
                  <a:solidFill>
                    <a:schemeClr val="tx1"/>
                  </a:solidFill>
                  <a:latin typeface="Times New Roman" panose="02020603050405020304" pitchFamily="18" charset="0"/>
                  <a:ea typeface="宋体" panose="02010600030101010101" pitchFamily="2" charset="-122"/>
                </a:defRPr>
              </a:lvl2pPr>
              <a:lvl3pPr marL="1143000" indent="-228600">
                <a:defRPr sz="2800" b="1">
                  <a:solidFill>
                    <a:schemeClr val="tx1"/>
                  </a:solidFill>
                  <a:latin typeface="Times New Roman" panose="02020603050405020304" pitchFamily="18" charset="0"/>
                  <a:ea typeface="宋体" panose="02010600030101010101" pitchFamily="2" charset="-122"/>
                </a:defRPr>
              </a:lvl3pPr>
              <a:lvl4pPr marL="1600200" indent="-228600">
                <a:defRPr sz="2800" b="1">
                  <a:solidFill>
                    <a:schemeClr val="tx1"/>
                  </a:solidFill>
                  <a:latin typeface="Times New Roman" panose="02020603050405020304" pitchFamily="18" charset="0"/>
                  <a:ea typeface="宋体" panose="02010600030101010101" pitchFamily="2" charset="-122"/>
                </a:defRPr>
              </a:lvl4pPr>
              <a:lvl5pPr marL="2057400" indent="-22860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7670" name="Line 18">
              <a:extLst>
                <a:ext uri="{FF2B5EF4-FFF2-40B4-BE49-F238E27FC236}">
                  <a16:creationId xmlns:a16="http://schemas.microsoft.com/office/drawing/2014/main" id="{8A1723E8-4FD9-4D92-8DB8-06433DEE251E}"/>
                </a:ext>
              </a:extLst>
            </p:cNvPr>
            <p:cNvSpPr>
              <a:spLocks noChangeShapeType="1"/>
            </p:cNvSpPr>
            <p:nvPr/>
          </p:nvSpPr>
          <p:spPr bwMode="auto">
            <a:xfrm flipH="1">
              <a:off x="7848600" y="3051175"/>
              <a:ext cx="609600" cy="0"/>
            </a:xfrm>
            <a:prstGeom prst="line">
              <a:avLst/>
            </a:prstGeom>
            <a:noFill/>
            <a:ln w="9525">
              <a:solidFill>
                <a:schemeClr val="tx1"/>
              </a:solidFill>
              <a:round/>
              <a:headEnd/>
              <a:tailEnd type="triangle" w="lg" len="lg"/>
            </a:ln>
            <a:extLst>
              <a:ext uri="{909E8E84-426E-40DD-AFC4-6F175D3DCCD1}">
                <a14:hiddenFill xmlns:a14="http://schemas.microsoft.com/office/drawing/2010/main">
                  <a:noFill/>
                </a14:hiddenFill>
              </a:ext>
            </a:extLst>
          </p:spPr>
          <p:txBody>
            <a:bodyPr/>
            <a:lstStyle/>
            <a:p>
              <a:endParaRPr lang="zh-CN" altLang="en-US"/>
            </a:p>
          </p:txBody>
        </p:sp>
      </p:grpSp>
      <p:sp>
        <p:nvSpPr>
          <p:cNvPr id="27661" name="Text Box 19">
            <a:extLst>
              <a:ext uri="{FF2B5EF4-FFF2-40B4-BE49-F238E27FC236}">
                <a16:creationId xmlns:a16="http://schemas.microsoft.com/office/drawing/2014/main" id="{936AF1CE-EDD9-4F9D-B753-E09C3A8E79B4}"/>
              </a:ext>
            </a:extLst>
          </p:cNvPr>
          <p:cNvSpPr txBox="1">
            <a:spLocks noChangeArrowheads="1"/>
          </p:cNvSpPr>
          <p:nvPr/>
        </p:nvSpPr>
        <p:spPr bwMode="auto">
          <a:xfrm>
            <a:off x="900113" y="4221163"/>
            <a:ext cx="48323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chemeClr val="tx1"/>
                </a:solidFill>
                <a:latin typeface="Times New Roman" panose="02020603050405020304" pitchFamily="18" charset="0"/>
                <a:ea typeface="宋体" panose="02010600030101010101" pitchFamily="2" charset="-122"/>
              </a:defRPr>
            </a:lvl1pPr>
            <a:lvl2pPr marL="742950" indent="-285750">
              <a:defRPr sz="2800" b="1">
                <a:solidFill>
                  <a:schemeClr val="tx1"/>
                </a:solidFill>
                <a:latin typeface="Times New Roman" panose="02020603050405020304" pitchFamily="18" charset="0"/>
                <a:ea typeface="宋体" panose="02010600030101010101" pitchFamily="2" charset="-122"/>
              </a:defRPr>
            </a:lvl2pPr>
            <a:lvl3pPr marL="1143000" indent="-228600">
              <a:defRPr sz="2800" b="1">
                <a:solidFill>
                  <a:schemeClr val="tx1"/>
                </a:solidFill>
                <a:latin typeface="Times New Roman" panose="02020603050405020304" pitchFamily="18" charset="0"/>
                <a:ea typeface="宋体" panose="02010600030101010101" pitchFamily="2" charset="-122"/>
              </a:defRPr>
            </a:lvl3pPr>
            <a:lvl4pPr marL="1600200" indent="-228600">
              <a:defRPr sz="2800" b="1">
                <a:solidFill>
                  <a:schemeClr val="tx1"/>
                </a:solidFill>
                <a:latin typeface="Times New Roman" panose="02020603050405020304" pitchFamily="18" charset="0"/>
                <a:ea typeface="宋体" panose="02010600030101010101" pitchFamily="2" charset="-122"/>
              </a:defRPr>
            </a:lvl4pPr>
            <a:lvl5pPr marL="2057400" indent="-22860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pPr>
            <a:r>
              <a:rPr lang="en-US" altLang="zh-CN" sz="3200" b="0" dirty="0">
                <a:solidFill>
                  <a:schemeClr val="accent2"/>
                </a:solidFill>
                <a:latin typeface="Comic Sans MS" panose="030F0702030302020204" pitchFamily="66" charset="0"/>
              </a:rPr>
              <a:t>1. Reverse all transitions</a:t>
            </a:r>
          </a:p>
        </p:txBody>
      </p:sp>
      <p:sp>
        <p:nvSpPr>
          <p:cNvPr id="27662" name="Text Box 20">
            <a:extLst>
              <a:ext uri="{FF2B5EF4-FFF2-40B4-BE49-F238E27FC236}">
                <a16:creationId xmlns:a16="http://schemas.microsoft.com/office/drawing/2014/main" id="{85AD630C-EC30-4125-AA2C-CAE79BB1AD97}"/>
              </a:ext>
            </a:extLst>
          </p:cNvPr>
          <p:cNvSpPr txBox="1">
            <a:spLocks noChangeArrowheads="1"/>
          </p:cNvSpPr>
          <p:nvPr/>
        </p:nvSpPr>
        <p:spPr bwMode="auto">
          <a:xfrm>
            <a:off x="900113" y="5013325"/>
            <a:ext cx="7169150" cy="1163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chemeClr val="tx1"/>
                </a:solidFill>
                <a:latin typeface="Times New Roman" panose="02020603050405020304" pitchFamily="18" charset="0"/>
                <a:ea typeface="宋体" panose="02010600030101010101" pitchFamily="2" charset="-122"/>
              </a:defRPr>
            </a:lvl1pPr>
            <a:lvl2pPr marL="742950" indent="-285750">
              <a:defRPr sz="2800" b="1">
                <a:solidFill>
                  <a:schemeClr val="tx1"/>
                </a:solidFill>
                <a:latin typeface="Times New Roman" panose="02020603050405020304" pitchFamily="18" charset="0"/>
                <a:ea typeface="宋体" panose="02010600030101010101" pitchFamily="2" charset="-122"/>
              </a:defRPr>
            </a:lvl2pPr>
            <a:lvl3pPr marL="1143000" indent="-228600">
              <a:defRPr sz="2800" b="1">
                <a:solidFill>
                  <a:schemeClr val="tx1"/>
                </a:solidFill>
                <a:latin typeface="Times New Roman" panose="02020603050405020304" pitchFamily="18" charset="0"/>
                <a:ea typeface="宋体" panose="02010600030101010101" pitchFamily="2" charset="-122"/>
              </a:defRPr>
            </a:lvl3pPr>
            <a:lvl4pPr marL="1600200" indent="-228600">
              <a:defRPr sz="2800" b="1">
                <a:solidFill>
                  <a:schemeClr val="tx1"/>
                </a:solidFill>
                <a:latin typeface="Times New Roman" panose="02020603050405020304" pitchFamily="18" charset="0"/>
                <a:ea typeface="宋体" panose="02010600030101010101" pitchFamily="2" charset="-122"/>
              </a:defRPr>
            </a:lvl4pPr>
            <a:lvl5pPr marL="2057400" indent="-22860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pPr>
            <a:r>
              <a:rPr lang="en-US" altLang="zh-CN" sz="3200" b="0" dirty="0">
                <a:solidFill>
                  <a:schemeClr val="accent2"/>
                </a:solidFill>
                <a:latin typeface="Comic Sans MS" panose="030F0702030302020204" pitchFamily="66" charset="0"/>
              </a:rPr>
              <a:t>2. Make initial state accepting state </a:t>
            </a:r>
          </a:p>
          <a:p>
            <a:pPr eaLnBrk="1" hangingPunct="1">
              <a:spcBef>
                <a:spcPct val="20000"/>
              </a:spcBef>
            </a:pPr>
            <a:r>
              <a:rPr lang="en-US" altLang="zh-CN" sz="3200" b="0" dirty="0">
                <a:solidFill>
                  <a:schemeClr val="accent2"/>
                </a:solidFill>
                <a:latin typeface="Comic Sans MS" panose="030F0702030302020204" pitchFamily="66" charset="0"/>
              </a:rPr>
              <a:t>    and vice versa</a:t>
            </a:r>
          </a:p>
        </p:txBody>
      </p:sp>
      <p:graphicFrame>
        <p:nvGraphicFramePr>
          <p:cNvPr id="27663" name="Object 21">
            <a:extLst>
              <a:ext uri="{FF2B5EF4-FFF2-40B4-BE49-F238E27FC236}">
                <a16:creationId xmlns:a16="http://schemas.microsoft.com/office/drawing/2014/main" id="{1A6FC606-E466-4713-AB19-51831EAFE2BD}"/>
              </a:ext>
            </a:extLst>
          </p:cNvPr>
          <p:cNvGraphicFramePr>
            <a:graphicFrameLocks noChangeAspect="1"/>
          </p:cNvGraphicFramePr>
          <p:nvPr/>
        </p:nvGraphicFramePr>
        <p:xfrm>
          <a:off x="838200" y="1755775"/>
          <a:ext cx="431800" cy="571500"/>
        </p:xfrm>
        <a:graphic>
          <a:graphicData uri="http://schemas.openxmlformats.org/presentationml/2006/ole">
            <mc:AlternateContent xmlns:mc="http://schemas.openxmlformats.org/markup-compatibility/2006">
              <mc:Choice xmlns:v="urn:schemas-microsoft-com:vml" Requires="v">
                <p:oleObj spid="_x0000_s36981" r:id="rId9" imgW="431613" imgH="571252" progId="Equation.3">
                  <p:embed/>
                </p:oleObj>
              </mc:Choice>
              <mc:Fallback>
                <p:oleObj r:id="rId9" imgW="431613" imgH="571252" progId="Equation.3">
                  <p:embed/>
                  <p:pic>
                    <p:nvPicPr>
                      <p:cNvPr id="27663" name="Object 21">
                        <a:extLst>
                          <a:ext uri="{FF2B5EF4-FFF2-40B4-BE49-F238E27FC236}">
                            <a16:creationId xmlns:a16="http://schemas.microsoft.com/office/drawing/2014/main" id="{1A6FC606-E466-4713-AB19-51831EAFE2B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38200" y="1755775"/>
                        <a:ext cx="43180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27664" name="Rectangle 2">
            <a:extLst>
              <a:ext uri="{FF2B5EF4-FFF2-40B4-BE49-F238E27FC236}">
                <a16:creationId xmlns:a16="http://schemas.microsoft.com/office/drawing/2014/main" id="{F5373EAE-D628-405D-A69C-98EBC4C44F72}"/>
              </a:ext>
            </a:extLst>
          </p:cNvPr>
          <p:cNvSpPr>
            <a:spLocks noGrp="1" noChangeArrowheads="1"/>
          </p:cNvSpPr>
          <p:nvPr>
            <p:ph type="title"/>
          </p:nvPr>
        </p:nvSpPr>
        <p:spPr bwMode="auto">
          <a:xfrm>
            <a:off x="95250" y="-36817"/>
            <a:ext cx="8953500" cy="6207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zh-CN" altLang="en-US" sz="2800" dirty="0">
                <a:solidFill>
                  <a:srgbClr val="4343CE"/>
                </a:solidFill>
                <a:ea typeface="宋体" panose="02010600030101010101" pitchFamily="2" charset="-122"/>
              </a:rPr>
              <a:t>正则运算下的封闭性</a:t>
            </a:r>
            <a:r>
              <a:rPr lang="en-US" altLang="zh-CN" sz="2800" dirty="0">
                <a:solidFill>
                  <a:srgbClr val="4343CE"/>
                </a:solidFill>
                <a:ea typeface="宋体" panose="02010600030101010101" pitchFamily="2" charset="-122"/>
                <a:sym typeface="宋体" panose="02010600030101010101" pitchFamily="2" charset="-122"/>
              </a:rPr>
              <a:t>---</a:t>
            </a:r>
            <a:r>
              <a:rPr lang="zh-CN" altLang="en-US" sz="2800" dirty="0">
                <a:solidFill>
                  <a:srgbClr val="4343CE"/>
                </a:solidFill>
                <a:ea typeface="宋体" panose="02010600030101010101" pitchFamily="2" charset="-122"/>
                <a:sym typeface="宋体" panose="02010600030101010101" pitchFamily="2" charset="-122"/>
              </a:rPr>
              <a:t>反</a:t>
            </a:r>
            <a:br>
              <a:rPr lang="en-US" altLang="zh-CN" sz="2800" dirty="0">
                <a:solidFill>
                  <a:srgbClr val="4343CE"/>
                </a:solidFill>
                <a:ea typeface="宋体" panose="02010600030101010101" pitchFamily="2" charset="-122"/>
                <a:sym typeface="宋体" panose="02010600030101010101" pitchFamily="2" charset="-122"/>
              </a:rPr>
            </a:br>
            <a:endParaRPr lang="zh-CN" altLang="en-US" sz="2800" dirty="0">
              <a:solidFill>
                <a:srgbClr val="4343CE"/>
              </a:solidFill>
              <a:ea typeface="宋体" panose="02010600030101010101" pitchFamily="2" charset="-122"/>
              <a:sym typeface="宋体" panose="02010600030101010101" pitchFamily="2" charset="-122"/>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6"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5">
            <a:extLst>
              <a:ext uri="{FF2B5EF4-FFF2-40B4-BE49-F238E27FC236}">
                <a16:creationId xmlns:a16="http://schemas.microsoft.com/office/drawing/2014/main" id="{76BAD325-2218-48A7-B3F2-6B65A65B1F98}"/>
              </a:ext>
            </a:extLst>
          </p:cNvPr>
          <p:cNvSpPr>
            <a:spLocks noChangeArrowheads="1"/>
          </p:cNvSpPr>
          <p:nvPr/>
        </p:nvSpPr>
        <p:spPr bwMode="auto">
          <a:xfrm>
            <a:off x="838200" y="1752600"/>
            <a:ext cx="2590800" cy="1447800"/>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chemeClr val="tx1"/>
                </a:solidFill>
                <a:latin typeface="Times New Roman" panose="02020603050405020304" pitchFamily="18" charset="0"/>
                <a:ea typeface="宋体" panose="02010600030101010101" pitchFamily="2" charset="-122"/>
              </a:defRPr>
            </a:lvl1pPr>
            <a:lvl2pPr marL="742950" indent="-285750">
              <a:defRPr sz="2800" b="1">
                <a:solidFill>
                  <a:schemeClr val="tx1"/>
                </a:solidFill>
                <a:latin typeface="Times New Roman" panose="02020603050405020304" pitchFamily="18" charset="0"/>
                <a:ea typeface="宋体" panose="02010600030101010101" pitchFamily="2" charset="-122"/>
              </a:defRPr>
            </a:lvl2pPr>
            <a:lvl3pPr marL="1143000" indent="-228600">
              <a:defRPr sz="2800" b="1">
                <a:solidFill>
                  <a:schemeClr val="tx1"/>
                </a:solidFill>
                <a:latin typeface="Times New Roman" panose="02020603050405020304" pitchFamily="18" charset="0"/>
                <a:ea typeface="宋体" panose="02010600030101010101" pitchFamily="2" charset="-122"/>
              </a:defRPr>
            </a:lvl3pPr>
            <a:lvl4pPr marL="1600200" indent="-228600">
              <a:defRPr sz="2800" b="1">
                <a:solidFill>
                  <a:schemeClr val="tx1"/>
                </a:solidFill>
                <a:latin typeface="Times New Roman" panose="02020603050405020304" pitchFamily="18" charset="0"/>
                <a:ea typeface="宋体" panose="02010600030101010101" pitchFamily="2" charset="-122"/>
              </a:defRPr>
            </a:lvl4pPr>
            <a:lvl5pPr marL="2057400" indent="-22860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8675" name="Oval 6">
            <a:extLst>
              <a:ext uri="{FF2B5EF4-FFF2-40B4-BE49-F238E27FC236}">
                <a16:creationId xmlns:a16="http://schemas.microsoft.com/office/drawing/2014/main" id="{CF151FFE-D387-4049-B2EC-5EBB28A3924A}"/>
              </a:ext>
            </a:extLst>
          </p:cNvPr>
          <p:cNvSpPr>
            <a:spLocks noChangeArrowheads="1"/>
          </p:cNvSpPr>
          <p:nvPr/>
        </p:nvSpPr>
        <p:spPr bwMode="auto">
          <a:xfrm>
            <a:off x="1066800" y="2286000"/>
            <a:ext cx="381000" cy="3810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chemeClr val="tx1"/>
                </a:solidFill>
                <a:latin typeface="Times New Roman" panose="02020603050405020304" pitchFamily="18" charset="0"/>
                <a:ea typeface="宋体" panose="02010600030101010101" pitchFamily="2" charset="-122"/>
              </a:defRPr>
            </a:lvl1pPr>
            <a:lvl2pPr marL="742950" indent="-285750">
              <a:defRPr sz="2800" b="1">
                <a:solidFill>
                  <a:schemeClr val="tx1"/>
                </a:solidFill>
                <a:latin typeface="Times New Roman" panose="02020603050405020304" pitchFamily="18" charset="0"/>
                <a:ea typeface="宋体" panose="02010600030101010101" pitchFamily="2" charset="-122"/>
              </a:defRPr>
            </a:lvl2pPr>
            <a:lvl3pPr marL="1143000" indent="-228600">
              <a:defRPr sz="2800" b="1">
                <a:solidFill>
                  <a:schemeClr val="tx1"/>
                </a:solidFill>
                <a:latin typeface="Times New Roman" panose="02020603050405020304" pitchFamily="18" charset="0"/>
                <a:ea typeface="宋体" panose="02010600030101010101" pitchFamily="2" charset="-122"/>
              </a:defRPr>
            </a:lvl3pPr>
            <a:lvl4pPr marL="1600200" indent="-228600">
              <a:defRPr sz="2800" b="1">
                <a:solidFill>
                  <a:schemeClr val="tx1"/>
                </a:solidFill>
                <a:latin typeface="Times New Roman" panose="02020603050405020304" pitchFamily="18" charset="0"/>
                <a:ea typeface="宋体" panose="02010600030101010101" pitchFamily="2" charset="-122"/>
              </a:defRPr>
            </a:lvl4pPr>
            <a:lvl5pPr marL="2057400" indent="-22860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8676" name="Oval 7">
            <a:extLst>
              <a:ext uri="{FF2B5EF4-FFF2-40B4-BE49-F238E27FC236}">
                <a16:creationId xmlns:a16="http://schemas.microsoft.com/office/drawing/2014/main" id="{268A65B3-4D72-40E2-A963-645C0FE6C3C3}"/>
              </a:ext>
            </a:extLst>
          </p:cNvPr>
          <p:cNvSpPr>
            <a:spLocks noChangeArrowheads="1"/>
          </p:cNvSpPr>
          <p:nvPr/>
        </p:nvSpPr>
        <p:spPr bwMode="auto">
          <a:xfrm>
            <a:off x="2743200" y="2286000"/>
            <a:ext cx="381000" cy="3810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chemeClr val="tx1"/>
                </a:solidFill>
                <a:latin typeface="Times New Roman" panose="02020603050405020304" pitchFamily="18" charset="0"/>
                <a:ea typeface="宋体" panose="02010600030101010101" pitchFamily="2" charset="-122"/>
              </a:defRPr>
            </a:lvl1pPr>
            <a:lvl2pPr marL="742950" indent="-285750">
              <a:defRPr sz="2800" b="1">
                <a:solidFill>
                  <a:schemeClr val="tx1"/>
                </a:solidFill>
                <a:latin typeface="Times New Roman" panose="02020603050405020304" pitchFamily="18" charset="0"/>
                <a:ea typeface="宋体" panose="02010600030101010101" pitchFamily="2" charset="-122"/>
              </a:defRPr>
            </a:lvl2pPr>
            <a:lvl3pPr marL="1143000" indent="-228600">
              <a:defRPr sz="2800" b="1">
                <a:solidFill>
                  <a:schemeClr val="tx1"/>
                </a:solidFill>
                <a:latin typeface="Times New Roman" panose="02020603050405020304" pitchFamily="18" charset="0"/>
                <a:ea typeface="宋体" panose="02010600030101010101" pitchFamily="2" charset="-122"/>
              </a:defRPr>
            </a:lvl3pPr>
            <a:lvl4pPr marL="1600200" indent="-228600">
              <a:defRPr sz="2800" b="1">
                <a:solidFill>
                  <a:schemeClr val="tx1"/>
                </a:solidFill>
                <a:latin typeface="Times New Roman" panose="02020603050405020304" pitchFamily="18" charset="0"/>
                <a:ea typeface="宋体" panose="02010600030101010101" pitchFamily="2" charset="-122"/>
              </a:defRPr>
            </a:lvl4pPr>
            <a:lvl5pPr marL="2057400" indent="-22860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8677" name="Oval 8">
            <a:extLst>
              <a:ext uri="{FF2B5EF4-FFF2-40B4-BE49-F238E27FC236}">
                <a16:creationId xmlns:a16="http://schemas.microsoft.com/office/drawing/2014/main" id="{0CC75C4A-9C02-4EC7-8DBB-3521D12EB352}"/>
              </a:ext>
            </a:extLst>
          </p:cNvPr>
          <p:cNvSpPr>
            <a:spLocks noChangeArrowheads="1"/>
          </p:cNvSpPr>
          <p:nvPr/>
        </p:nvSpPr>
        <p:spPr bwMode="auto">
          <a:xfrm>
            <a:off x="2667000" y="2209800"/>
            <a:ext cx="533400" cy="5334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chemeClr val="tx1"/>
                </a:solidFill>
                <a:latin typeface="Times New Roman" panose="02020603050405020304" pitchFamily="18" charset="0"/>
                <a:ea typeface="宋体" panose="02010600030101010101" pitchFamily="2" charset="-122"/>
              </a:defRPr>
            </a:lvl1pPr>
            <a:lvl2pPr marL="742950" indent="-285750">
              <a:defRPr sz="2800" b="1">
                <a:solidFill>
                  <a:schemeClr val="tx1"/>
                </a:solidFill>
                <a:latin typeface="Times New Roman" panose="02020603050405020304" pitchFamily="18" charset="0"/>
                <a:ea typeface="宋体" panose="02010600030101010101" pitchFamily="2" charset="-122"/>
              </a:defRPr>
            </a:lvl2pPr>
            <a:lvl3pPr marL="1143000" indent="-228600">
              <a:defRPr sz="2800" b="1">
                <a:solidFill>
                  <a:schemeClr val="tx1"/>
                </a:solidFill>
                <a:latin typeface="Times New Roman" panose="02020603050405020304" pitchFamily="18" charset="0"/>
                <a:ea typeface="宋体" panose="02010600030101010101" pitchFamily="2" charset="-122"/>
              </a:defRPr>
            </a:lvl3pPr>
            <a:lvl4pPr marL="1600200" indent="-228600">
              <a:defRPr sz="2800" b="1">
                <a:solidFill>
                  <a:schemeClr val="tx1"/>
                </a:solidFill>
                <a:latin typeface="Times New Roman" panose="02020603050405020304" pitchFamily="18" charset="0"/>
                <a:ea typeface="宋体" panose="02010600030101010101" pitchFamily="2" charset="-122"/>
              </a:defRPr>
            </a:lvl4pPr>
            <a:lvl5pPr marL="2057400" indent="-22860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8678" name="Line 9">
            <a:extLst>
              <a:ext uri="{FF2B5EF4-FFF2-40B4-BE49-F238E27FC236}">
                <a16:creationId xmlns:a16="http://schemas.microsoft.com/office/drawing/2014/main" id="{42C952EB-7E28-4505-B5F7-B21A03055581}"/>
              </a:ext>
            </a:extLst>
          </p:cNvPr>
          <p:cNvSpPr>
            <a:spLocks noChangeShapeType="1"/>
          </p:cNvSpPr>
          <p:nvPr/>
        </p:nvSpPr>
        <p:spPr bwMode="auto">
          <a:xfrm>
            <a:off x="457200" y="2438400"/>
            <a:ext cx="609600" cy="0"/>
          </a:xfrm>
          <a:prstGeom prst="line">
            <a:avLst/>
          </a:prstGeom>
          <a:noFill/>
          <a:ln w="9525">
            <a:solidFill>
              <a:schemeClr val="tx1"/>
            </a:solidFill>
            <a:round/>
            <a:headEnd/>
            <a:tailEnd type="triangle" w="lg" len="lg"/>
          </a:ln>
          <a:extLst>
            <a:ext uri="{909E8E84-426E-40DD-AFC4-6F175D3DCCD1}">
              <a14:hiddenFill xmlns:a14="http://schemas.microsoft.com/office/drawing/2010/main">
                <a:noFill/>
              </a14:hiddenFill>
            </a:ext>
          </a:extLst>
        </p:spPr>
        <p:txBody>
          <a:bodyPr/>
          <a:lstStyle/>
          <a:p>
            <a:endParaRPr lang="zh-CN" altLang="en-US"/>
          </a:p>
        </p:txBody>
      </p:sp>
      <p:sp>
        <p:nvSpPr>
          <p:cNvPr id="28679" name="Freeform 10">
            <a:extLst>
              <a:ext uri="{FF2B5EF4-FFF2-40B4-BE49-F238E27FC236}">
                <a16:creationId xmlns:a16="http://schemas.microsoft.com/office/drawing/2014/main" id="{7227FEAF-5E6B-42B4-87FB-9392D25C00DA}"/>
              </a:ext>
            </a:extLst>
          </p:cNvPr>
          <p:cNvSpPr>
            <a:spLocks noChangeArrowheads="1"/>
          </p:cNvSpPr>
          <p:nvPr/>
        </p:nvSpPr>
        <p:spPr bwMode="auto">
          <a:xfrm>
            <a:off x="1447800" y="2070100"/>
            <a:ext cx="1295400" cy="596900"/>
          </a:xfrm>
          <a:custGeom>
            <a:avLst/>
            <a:gdLst>
              <a:gd name="T0" fmla="*/ 0 w 816"/>
              <a:gd name="T1" fmla="*/ 2147483646 h 376"/>
              <a:gd name="T2" fmla="*/ 2147483646 w 816"/>
              <a:gd name="T3" fmla="*/ 2147483646 h 376"/>
              <a:gd name="T4" fmla="*/ 2147483646 w 816"/>
              <a:gd name="T5" fmla="*/ 2147483646 h 376"/>
              <a:gd name="T6" fmla="*/ 2147483646 w 816"/>
              <a:gd name="T7" fmla="*/ 2147483646 h 376"/>
              <a:gd name="T8" fmla="*/ 2147483646 w 816"/>
              <a:gd name="T9" fmla="*/ 2147483646 h 376"/>
              <a:gd name="T10" fmla="*/ 2147483646 w 816"/>
              <a:gd name="T11" fmla="*/ 2147483646 h 376"/>
              <a:gd name="T12" fmla="*/ 2147483646 w 816"/>
              <a:gd name="T13" fmla="*/ 2147483646 h 37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816" h="376">
                <a:moveTo>
                  <a:pt x="0" y="232"/>
                </a:moveTo>
                <a:cubicBezTo>
                  <a:pt x="32" y="152"/>
                  <a:pt x="64" y="72"/>
                  <a:pt x="96" y="88"/>
                </a:cubicBezTo>
                <a:cubicBezTo>
                  <a:pt x="128" y="104"/>
                  <a:pt x="144" y="336"/>
                  <a:pt x="192" y="328"/>
                </a:cubicBezTo>
                <a:cubicBezTo>
                  <a:pt x="240" y="320"/>
                  <a:pt x="336" y="32"/>
                  <a:pt x="384" y="40"/>
                </a:cubicBezTo>
                <a:cubicBezTo>
                  <a:pt x="432" y="48"/>
                  <a:pt x="432" y="376"/>
                  <a:pt x="480" y="376"/>
                </a:cubicBezTo>
                <a:cubicBezTo>
                  <a:pt x="528" y="376"/>
                  <a:pt x="616" y="80"/>
                  <a:pt x="672" y="40"/>
                </a:cubicBezTo>
                <a:cubicBezTo>
                  <a:pt x="728" y="0"/>
                  <a:pt x="772" y="68"/>
                  <a:pt x="816" y="136"/>
                </a:cubicBezTo>
              </a:path>
            </a:pathLst>
          </a:custGeom>
          <a:noFill/>
          <a:ln w="9525">
            <a:solidFill>
              <a:schemeClr val="tx1"/>
            </a:solidFill>
            <a:round/>
            <a:headEnd/>
            <a:tailEnd type="triangle" w="lg" len="lg"/>
          </a:ln>
          <a:extLst>
            <a:ext uri="{909E8E84-426E-40DD-AFC4-6F175D3DCCD1}">
              <a14:hiddenFill xmlns:a14="http://schemas.microsoft.com/office/drawing/2010/main">
                <a:solidFill>
                  <a:srgbClr val="FFFFFF"/>
                </a:solidFill>
              </a14:hiddenFill>
            </a:ext>
          </a:extLst>
        </p:spPr>
        <p:txBody>
          <a:bodyPr/>
          <a:lstStyle/>
          <a:p>
            <a:endParaRPr lang="zh-CN" altLang="en-US"/>
          </a:p>
        </p:txBody>
      </p:sp>
      <p:graphicFrame>
        <p:nvGraphicFramePr>
          <p:cNvPr id="28680" name="Object 11">
            <a:extLst>
              <a:ext uri="{FF2B5EF4-FFF2-40B4-BE49-F238E27FC236}">
                <a16:creationId xmlns:a16="http://schemas.microsoft.com/office/drawing/2014/main" id="{71CD2501-0499-425F-87CF-91B97DB80A6B}"/>
              </a:ext>
            </a:extLst>
          </p:cNvPr>
          <p:cNvGraphicFramePr>
            <a:graphicFrameLocks noChangeAspect="1"/>
          </p:cNvGraphicFramePr>
          <p:nvPr/>
        </p:nvGraphicFramePr>
        <p:xfrm>
          <a:off x="1949450" y="1193800"/>
          <a:ext cx="646113" cy="571500"/>
        </p:xfrm>
        <a:graphic>
          <a:graphicData uri="http://schemas.openxmlformats.org/presentationml/2006/ole">
            <mc:AlternateContent xmlns:mc="http://schemas.openxmlformats.org/markup-compatibility/2006">
              <mc:Choice xmlns:v="urn:schemas-microsoft-com:vml" Requires="v">
                <p:oleObj spid="_x0000_s38002" r:id="rId3" imgW="647700" imgH="571500" progId="Equation.3">
                  <p:embed/>
                </p:oleObj>
              </mc:Choice>
              <mc:Fallback>
                <p:oleObj r:id="rId3" imgW="647700" imgH="571500" progId="Equation.3">
                  <p:embed/>
                  <p:pic>
                    <p:nvPicPr>
                      <p:cNvPr id="28680" name="Object 11">
                        <a:extLst>
                          <a:ext uri="{FF2B5EF4-FFF2-40B4-BE49-F238E27FC236}">
                            <a16:creationId xmlns:a16="http://schemas.microsoft.com/office/drawing/2014/main" id="{71CD2501-0499-425F-87CF-91B97DB80A6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49450" y="1193800"/>
                        <a:ext cx="646113"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28681" name="Object 12">
            <a:extLst>
              <a:ext uri="{FF2B5EF4-FFF2-40B4-BE49-F238E27FC236}">
                <a16:creationId xmlns:a16="http://schemas.microsoft.com/office/drawing/2014/main" id="{82E795BD-18F6-4E00-87DB-0231B1D18ACF}"/>
              </a:ext>
            </a:extLst>
          </p:cNvPr>
          <p:cNvGraphicFramePr>
            <a:graphicFrameLocks noChangeAspect="1"/>
          </p:cNvGraphicFramePr>
          <p:nvPr/>
        </p:nvGraphicFramePr>
        <p:xfrm>
          <a:off x="685800" y="1219200"/>
          <a:ext cx="431800" cy="571500"/>
        </p:xfrm>
        <a:graphic>
          <a:graphicData uri="http://schemas.openxmlformats.org/presentationml/2006/ole">
            <mc:AlternateContent xmlns:mc="http://schemas.openxmlformats.org/markup-compatibility/2006">
              <mc:Choice xmlns:v="urn:schemas-microsoft-com:vml" Requires="v">
                <p:oleObj spid="_x0000_s38003" r:id="rId5" imgW="431613" imgH="571252" progId="Equation.3">
                  <p:embed/>
                </p:oleObj>
              </mc:Choice>
              <mc:Fallback>
                <p:oleObj r:id="rId5" imgW="431613" imgH="571252" progId="Equation.3">
                  <p:embed/>
                  <p:pic>
                    <p:nvPicPr>
                      <p:cNvPr id="28681" name="Object 12">
                        <a:extLst>
                          <a:ext uri="{FF2B5EF4-FFF2-40B4-BE49-F238E27FC236}">
                            <a16:creationId xmlns:a16="http://schemas.microsoft.com/office/drawing/2014/main" id="{82E795BD-18F6-4E00-87DB-0231B1D18AC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5800" y="1219200"/>
                        <a:ext cx="43180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28682" name="Rectangle 13">
            <a:extLst>
              <a:ext uri="{FF2B5EF4-FFF2-40B4-BE49-F238E27FC236}">
                <a16:creationId xmlns:a16="http://schemas.microsoft.com/office/drawing/2014/main" id="{D61B23AF-07A1-4EBF-A038-20091DA394E5}"/>
              </a:ext>
            </a:extLst>
          </p:cNvPr>
          <p:cNvSpPr>
            <a:spLocks noChangeArrowheads="1"/>
          </p:cNvSpPr>
          <p:nvPr/>
        </p:nvSpPr>
        <p:spPr bwMode="auto">
          <a:xfrm>
            <a:off x="5562600" y="1752600"/>
            <a:ext cx="2590800" cy="1447800"/>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chemeClr val="tx1"/>
                </a:solidFill>
                <a:latin typeface="Times New Roman" panose="02020603050405020304" pitchFamily="18" charset="0"/>
                <a:ea typeface="宋体" panose="02010600030101010101" pitchFamily="2" charset="-122"/>
              </a:defRPr>
            </a:lvl1pPr>
            <a:lvl2pPr marL="742950" indent="-285750">
              <a:defRPr sz="2800" b="1">
                <a:solidFill>
                  <a:schemeClr val="tx1"/>
                </a:solidFill>
                <a:latin typeface="Times New Roman" panose="02020603050405020304" pitchFamily="18" charset="0"/>
                <a:ea typeface="宋体" panose="02010600030101010101" pitchFamily="2" charset="-122"/>
              </a:defRPr>
            </a:lvl2pPr>
            <a:lvl3pPr marL="1143000" indent="-228600">
              <a:defRPr sz="2800" b="1">
                <a:solidFill>
                  <a:schemeClr val="tx1"/>
                </a:solidFill>
                <a:latin typeface="Times New Roman" panose="02020603050405020304" pitchFamily="18" charset="0"/>
                <a:ea typeface="宋体" panose="02010600030101010101" pitchFamily="2" charset="-122"/>
              </a:defRPr>
            </a:lvl3pPr>
            <a:lvl4pPr marL="1600200" indent="-228600">
              <a:defRPr sz="2800" b="1">
                <a:solidFill>
                  <a:schemeClr val="tx1"/>
                </a:solidFill>
                <a:latin typeface="Times New Roman" panose="02020603050405020304" pitchFamily="18" charset="0"/>
                <a:ea typeface="宋体" panose="02010600030101010101" pitchFamily="2" charset="-122"/>
              </a:defRPr>
            </a:lvl4pPr>
            <a:lvl5pPr marL="2057400" indent="-22860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8683" name="Oval 14">
            <a:extLst>
              <a:ext uri="{FF2B5EF4-FFF2-40B4-BE49-F238E27FC236}">
                <a16:creationId xmlns:a16="http://schemas.microsoft.com/office/drawing/2014/main" id="{E214AA47-5879-4242-A695-4A09768B1C2A}"/>
              </a:ext>
            </a:extLst>
          </p:cNvPr>
          <p:cNvSpPr>
            <a:spLocks noChangeArrowheads="1"/>
          </p:cNvSpPr>
          <p:nvPr/>
        </p:nvSpPr>
        <p:spPr bwMode="auto">
          <a:xfrm>
            <a:off x="5791200" y="2286000"/>
            <a:ext cx="381000" cy="3810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chemeClr val="tx1"/>
                </a:solidFill>
                <a:latin typeface="Times New Roman" panose="02020603050405020304" pitchFamily="18" charset="0"/>
                <a:ea typeface="宋体" panose="02010600030101010101" pitchFamily="2" charset="-122"/>
              </a:defRPr>
            </a:lvl1pPr>
            <a:lvl2pPr marL="742950" indent="-285750">
              <a:defRPr sz="2800" b="1">
                <a:solidFill>
                  <a:schemeClr val="tx1"/>
                </a:solidFill>
                <a:latin typeface="Times New Roman" panose="02020603050405020304" pitchFamily="18" charset="0"/>
                <a:ea typeface="宋体" panose="02010600030101010101" pitchFamily="2" charset="-122"/>
              </a:defRPr>
            </a:lvl2pPr>
            <a:lvl3pPr marL="1143000" indent="-228600">
              <a:defRPr sz="2800" b="1">
                <a:solidFill>
                  <a:schemeClr val="tx1"/>
                </a:solidFill>
                <a:latin typeface="Times New Roman" panose="02020603050405020304" pitchFamily="18" charset="0"/>
                <a:ea typeface="宋体" panose="02010600030101010101" pitchFamily="2" charset="-122"/>
              </a:defRPr>
            </a:lvl3pPr>
            <a:lvl4pPr marL="1600200" indent="-228600">
              <a:defRPr sz="2800" b="1">
                <a:solidFill>
                  <a:schemeClr val="tx1"/>
                </a:solidFill>
                <a:latin typeface="Times New Roman" panose="02020603050405020304" pitchFamily="18" charset="0"/>
                <a:ea typeface="宋体" panose="02010600030101010101" pitchFamily="2" charset="-122"/>
              </a:defRPr>
            </a:lvl4pPr>
            <a:lvl5pPr marL="2057400" indent="-22860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8684" name="Oval 15">
            <a:extLst>
              <a:ext uri="{FF2B5EF4-FFF2-40B4-BE49-F238E27FC236}">
                <a16:creationId xmlns:a16="http://schemas.microsoft.com/office/drawing/2014/main" id="{5FA894BC-D84E-489D-8DF1-53BA175EFBBF}"/>
              </a:ext>
            </a:extLst>
          </p:cNvPr>
          <p:cNvSpPr>
            <a:spLocks noChangeArrowheads="1"/>
          </p:cNvSpPr>
          <p:nvPr/>
        </p:nvSpPr>
        <p:spPr bwMode="auto">
          <a:xfrm>
            <a:off x="7467600" y="2286000"/>
            <a:ext cx="381000" cy="3810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chemeClr val="tx1"/>
                </a:solidFill>
                <a:latin typeface="Times New Roman" panose="02020603050405020304" pitchFamily="18" charset="0"/>
                <a:ea typeface="宋体" panose="02010600030101010101" pitchFamily="2" charset="-122"/>
              </a:defRPr>
            </a:lvl1pPr>
            <a:lvl2pPr marL="742950" indent="-285750">
              <a:defRPr sz="2800" b="1">
                <a:solidFill>
                  <a:schemeClr val="tx1"/>
                </a:solidFill>
                <a:latin typeface="Times New Roman" panose="02020603050405020304" pitchFamily="18" charset="0"/>
                <a:ea typeface="宋体" panose="02010600030101010101" pitchFamily="2" charset="-122"/>
              </a:defRPr>
            </a:lvl2pPr>
            <a:lvl3pPr marL="1143000" indent="-228600">
              <a:defRPr sz="2800" b="1">
                <a:solidFill>
                  <a:schemeClr val="tx1"/>
                </a:solidFill>
                <a:latin typeface="Times New Roman" panose="02020603050405020304" pitchFamily="18" charset="0"/>
                <a:ea typeface="宋体" panose="02010600030101010101" pitchFamily="2" charset="-122"/>
              </a:defRPr>
            </a:lvl3pPr>
            <a:lvl4pPr marL="1600200" indent="-228600">
              <a:defRPr sz="2800" b="1">
                <a:solidFill>
                  <a:schemeClr val="tx1"/>
                </a:solidFill>
                <a:latin typeface="Times New Roman" panose="02020603050405020304" pitchFamily="18" charset="0"/>
                <a:ea typeface="宋体" panose="02010600030101010101" pitchFamily="2" charset="-122"/>
              </a:defRPr>
            </a:lvl4pPr>
            <a:lvl5pPr marL="2057400" indent="-22860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8685" name="Line 16">
            <a:extLst>
              <a:ext uri="{FF2B5EF4-FFF2-40B4-BE49-F238E27FC236}">
                <a16:creationId xmlns:a16="http://schemas.microsoft.com/office/drawing/2014/main" id="{7B9D63D1-387B-4296-85BF-6F6387A945DA}"/>
              </a:ext>
            </a:extLst>
          </p:cNvPr>
          <p:cNvSpPr>
            <a:spLocks noChangeShapeType="1"/>
          </p:cNvSpPr>
          <p:nvPr/>
        </p:nvSpPr>
        <p:spPr bwMode="auto">
          <a:xfrm>
            <a:off x="5105400" y="2438400"/>
            <a:ext cx="609600" cy="0"/>
          </a:xfrm>
          <a:prstGeom prst="line">
            <a:avLst/>
          </a:prstGeom>
          <a:noFill/>
          <a:ln w="9525">
            <a:solidFill>
              <a:schemeClr val="tx1"/>
            </a:solidFill>
            <a:round/>
            <a:headEnd/>
            <a:tailEnd type="triangle" w="lg" len="lg"/>
          </a:ln>
          <a:extLst>
            <a:ext uri="{909E8E84-426E-40DD-AFC4-6F175D3DCCD1}">
              <a14:hiddenFill xmlns:a14="http://schemas.microsoft.com/office/drawing/2010/main">
                <a:noFill/>
              </a14:hiddenFill>
            </a:ext>
          </a:extLst>
        </p:spPr>
        <p:txBody>
          <a:bodyPr/>
          <a:lstStyle/>
          <a:p>
            <a:endParaRPr lang="zh-CN" altLang="en-US"/>
          </a:p>
        </p:txBody>
      </p:sp>
      <p:sp>
        <p:nvSpPr>
          <p:cNvPr id="28686" name="Freeform 17">
            <a:extLst>
              <a:ext uri="{FF2B5EF4-FFF2-40B4-BE49-F238E27FC236}">
                <a16:creationId xmlns:a16="http://schemas.microsoft.com/office/drawing/2014/main" id="{3D2CE182-1A65-4FE6-B2D9-06856E06D993}"/>
              </a:ext>
            </a:extLst>
          </p:cNvPr>
          <p:cNvSpPr>
            <a:spLocks noChangeArrowheads="1"/>
          </p:cNvSpPr>
          <p:nvPr/>
        </p:nvSpPr>
        <p:spPr bwMode="auto">
          <a:xfrm>
            <a:off x="6248400" y="2133600"/>
            <a:ext cx="1295400" cy="520700"/>
          </a:xfrm>
          <a:custGeom>
            <a:avLst/>
            <a:gdLst>
              <a:gd name="T0" fmla="*/ 0 w 816"/>
              <a:gd name="T1" fmla="*/ 2147483646 h 376"/>
              <a:gd name="T2" fmla="*/ 2147483646 w 816"/>
              <a:gd name="T3" fmla="*/ 2147483646 h 376"/>
              <a:gd name="T4" fmla="*/ 2147483646 w 816"/>
              <a:gd name="T5" fmla="*/ 2147483646 h 376"/>
              <a:gd name="T6" fmla="*/ 2147483646 w 816"/>
              <a:gd name="T7" fmla="*/ 2147483646 h 376"/>
              <a:gd name="T8" fmla="*/ 2147483646 w 816"/>
              <a:gd name="T9" fmla="*/ 2147483646 h 376"/>
              <a:gd name="T10" fmla="*/ 2147483646 w 816"/>
              <a:gd name="T11" fmla="*/ 2147483646 h 376"/>
              <a:gd name="T12" fmla="*/ 2147483646 w 816"/>
              <a:gd name="T13" fmla="*/ 2147483646 h 37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816" h="376">
                <a:moveTo>
                  <a:pt x="0" y="232"/>
                </a:moveTo>
                <a:cubicBezTo>
                  <a:pt x="32" y="152"/>
                  <a:pt x="64" y="72"/>
                  <a:pt x="96" y="88"/>
                </a:cubicBezTo>
                <a:cubicBezTo>
                  <a:pt x="128" y="104"/>
                  <a:pt x="144" y="336"/>
                  <a:pt x="192" y="328"/>
                </a:cubicBezTo>
                <a:cubicBezTo>
                  <a:pt x="240" y="320"/>
                  <a:pt x="336" y="32"/>
                  <a:pt x="384" y="40"/>
                </a:cubicBezTo>
                <a:cubicBezTo>
                  <a:pt x="432" y="48"/>
                  <a:pt x="432" y="376"/>
                  <a:pt x="480" y="376"/>
                </a:cubicBezTo>
                <a:cubicBezTo>
                  <a:pt x="528" y="376"/>
                  <a:pt x="616" y="80"/>
                  <a:pt x="672" y="40"/>
                </a:cubicBezTo>
                <a:cubicBezTo>
                  <a:pt x="728" y="0"/>
                  <a:pt x="772" y="68"/>
                  <a:pt x="816" y="136"/>
                </a:cubicBezTo>
              </a:path>
            </a:pathLst>
          </a:custGeom>
          <a:noFill/>
          <a:ln w="9525">
            <a:solidFill>
              <a:schemeClr val="tx1"/>
            </a:solidFill>
            <a:round/>
            <a:headEnd/>
            <a:tailEnd type="triangle" w="lg" len="lg"/>
          </a:ln>
          <a:extLst>
            <a:ext uri="{909E8E84-426E-40DD-AFC4-6F175D3DCCD1}">
              <a14:hiddenFill xmlns:a14="http://schemas.microsoft.com/office/drawing/2010/main">
                <a:solidFill>
                  <a:srgbClr val="FFFFFF"/>
                </a:solidFill>
              </a14:hiddenFill>
            </a:ext>
          </a:extLst>
        </p:spPr>
        <p:txBody>
          <a:bodyPr/>
          <a:lstStyle/>
          <a:p>
            <a:endParaRPr lang="zh-CN" altLang="en-US"/>
          </a:p>
        </p:txBody>
      </p:sp>
      <p:graphicFrame>
        <p:nvGraphicFramePr>
          <p:cNvPr id="28687" name="Object 18">
            <a:extLst>
              <a:ext uri="{FF2B5EF4-FFF2-40B4-BE49-F238E27FC236}">
                <a16:creationId xmlns:a16="http://schemas.microsoft.com/office/drawing/2014/main" id="{05374103-E45D-4F1C-9BF5-B50A08F91C4F}"/>
              </a:ext>
            </a:extLst>
          </p:cNvPr>
          <p:cNvGraphicFramePr>
            <a:graphicFrameLocks noChangeAspect="1"/>
          </p:cNvGraphicFramePr>
          <p:nvPr/>
        </p:nvGraphicFramePr>
        <p:xfrm>
          <a:off x="6705600" y="1066800"/>
          <a:ext cx="747713" cy="762000"/>
        </p:xfrm>
        <a:graphic>
          <a:graphicData uri="http://schemas.openxmlformats.org/presentationml/2006/ole">
            <mc:AlternateContent xmlns:mc="http://schemas.openxmlformats.org/markup-compatibility/2006">
              <mc:Choice xmlns:v="urn:schemas-microsoft-com:vml" Requires="v">
                <p:oleObj spid="_x0000_s38004" r:id="rId7" imgW="748975" imgH="761669" progId="Equation.3">
                  <p:embed/>
                </p:oleObj>
              </mc:Choice>
              <mc:Fallback>
                <p:oleObj r:id="rId7" imgW="748975" imgH="761669" progId="Equation.3">
                  <p:embed/>
                  <p:pic>
                    <p:nvPicPr>
                      <p:cNvPr id="28687" name="Object 18">
                        <a:extLst>
                          <a:ext uri="{FF2B5EF4-FFF2-40B4-BE49-F238E27FC236}">
                            <a16:creationId xmlns:a16="http://schemas.microsoft.com/office/drawing/2014/main" id="{05374103-E45D-4F1C-9BF5-B50A08F91C4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705600" y="1066800"/>
                        <a:ext cx="747713"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28688" name="Object 19">
            <a:extLst>
              <a:ext uri="{FF2B5EF4-FFF2-40B4-BE49-F238E27FC236}">
                <a16:creationId xmlns:a16="http://schemas.microsoft.com/office/drawing/2014/main" id="{69C54F74-8494-4313-B117-B8260A700A90}"/>
              </a:ext>
            </a:extLst>
          </p:cNvPr>
          <p:cNvGraphicFramePr>
            <a:graphicFrameLocks noChangeAspect="1"/>
          </p:cNvGraphicFramePr>
          <p:nvPr/>
        </p:nvGraphicFramePr>
        <p:xfrm>
          <a:off x="5292725" y="1125538"/>
          <a:ext cx="482600" cy="596900"/>
        </p:xfrm>
        <a:graphic>
          <a:graphicData uri="http://schemas.openxmlformats.org/presentationml/2006/ole">
            <mc:AlternateContent xmlns:mc="http://schemas.openxmlformats.org/markup-compatibility/2006">
              <mc:Choice xmlns:v="urn:schemas-microsoft-com:vml" Requires="v">
                <p:oleObj spid="_x0000_s38005" r:id="rId9" imgW="482600" imgH="596900" progId="Equation.3">
                  <p:embed/>
                </p:oleObj>
              </mc:Choice>
              <mc:Fallback>
                <p:oleObj r:id="rId9" imgW="482600" imgH="596900" progId="Equation.3">
                  <p:embed/>
                  <p:pic>
                    <p:nvPicPr>
                      <p:cNvPr id="28688" name="Object 19">
                        <a:extLst>
                          <a:ext uri="{FF2B5EF4-FFF2-40B4-BE49-F238E27FC236}">
                            <a16:creationId xmlns:a16="http://schemas.microsoft.com/office/drawing/2014/main" id="{69C54F74-8494-4313-B117-B8260A700A9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292725" y="1125538"/>
                        <a:ext cx="482600" cy="596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27669" name="Oval 21">
            <a:extLst>
              <a:ext uri="{FF2B5EF4-FFF2-40B4-BE49-F238E27FC236}">
                <a16:creationId xmlns:a16="http://schemas.microsoft.com/office/drawing/2014/main" id="{9A89DF3F-556E-44F8-AAC2-A5BFED8AA828}"/>
              </a:ext>
            </a:extLst>
          </p:cNvPr>
          <p:cNvSpPr>
            <a:spLocks noChangeArrowheads="1"/>
          </p:cNvSpPr>
          <p:nvPr/>
        </p:nvSpPr>
        <p:spPr bwMode="auto">
          <a:xfrm>
            <a:off x="5715000" y="2209800"/>
            <a:ext cx="533400" cy="5334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chemeClr val="tx1"/>
                </a:solidFill>
                <a:latin typeface="Times New Roman" panose="02020603050405020304" pitchFamily="18" charset="0"/>
                <a:ea typeface="宋体" panose="02010600030101010101" pitchFamily="2" charset="-122"/>
              </a:defRPr>
            </a:lvl1pPr>
            <a:lvl2pPr marL="742950" indent="-285750">
              <a:defRPr sz="2800" b="1">
                <a:solidFill>
                  <a:schemeClr val="tx1"/>
                </a:solidFill>
                <a:latin typeface="Times New Roman" panose="02020603050405020304" pitchFamily="18" charset="0"/>
                <a:ea typeface="宋体" panose="02010600030101010101" pitchFamily="2" charset="-122"/>
              </a:defRPr>
            </a:lvl2pPr>
            <a:lvl3pPr marL="1143000" indent="-228600">
              <a:defRPr sz="2800" b="1">
                <a:solidFill>
                  <a:schemeClr val="tx1"/>
                </a:solidFill>
                <a:latin typeface="Times New Roman" panose="02020603050405020304" pitchFamily="18" charset="0"/>
                <a:ea typeface="宋体" panose="02010600030101010101" pitchFamily="2" charset="-122"/>
              </a:defRPr>
            </a:lvl3pPr>
            <a:lvl4pPr marL="1600200" indent="-228600">
              <a:defRPr sz="2800" b="1">
                <a:solidFill>
                  <a:schemeClr val="tx1"/>
                </a:solidFill>
                <a:latin typeface="Times New Roman" panose="02020603050405020304" pitchFamily="18" charset="0"/>
                <a:ea typeface="宋体" panose="02010600030101010101" pitchFamily="2" charset="-122"/>
              </a:defRPr>
            </a:lvl4pPr>
            <a:lvl5pPr marL="2057400" indent="-22860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2" name="Oval 8">
            <a:extLst>
              <a:ext uri="{FF2B5EF4-FFF2-40B4-BE49-F238E27FC236}">
                <a16:creationId xmlns:a16="http://schemas.microsoft.com/office/drawing/2014/main" id="{F7F69427-641D-4B8F-9D38-958ED5D76226}"/>
              </a:ext>
            </a:extLst>
          </p:cNvPr>
          <p:cNvSpPr>
            <a:spLocks noChangeArrowheads="1"/>
          </p:cNvSpPr>
          <p:nvPr/>
        </p:nvSpPr>
        <p:spPr bwMode="auto">
          <a:xfrm>
            <a:off x="7380288" y="2205038"/>
            <a:ext cx="533400" cy="5334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chemeClr val="tx1"/>
                </a:solidFill>
                <a:latin typeface="Times New Roman" panose="02020603050405020304" pitchFamily="18" charset="0"/>
                <a:ea typeface="宋体" panose="02010600030101010101" pitchFamily="2" charset="-122"/>
              </a:defRPr>
            </a:lvl1pPr>
            <a:lvl2pPr marL="742950" indent="-285750">
              <a:defRPr sz="2800" b="1">
                <a:solidFill>
                  <a:schemeClr val="tx1"/>
                </a:solidFill>
                <a:latin typeface="Times New Roman" panose="02020603050405020304" pitchFamily="18" charset="0"/>
                <a:ea typeface="宋体" panose="02010600030101010101" pitchFamily="2" charset="-122"/>
              </a:defRPr>
            </a:lvl2pPr>
            <a:lvl3pPr marL="1143000" indent="-228600">
              <a:defRPr sz="2800" b="1">
                <a:solidFill>
                  <a:schemeClr val="tx1"/>
                </a:solidFill>
                <a:latin typeface="Times New Roman" panose="02020603050405020304" pitchFamily="18" charset="0"/>
                <a:ea typeface="宋体" panose="02010600030101010101" pitchFamily="2" charset="-122"/>
              </a:defRPr>
            </a:lvl3pPr>
            <a:lvl4pPr marL="1600200" indent="-228600">
              <a:defRPr sz="2800" b="1">
                <a:solidFill>
                  <a:schemeClr val="tx1"/>
                </a:solidFill>
                <a:latin typeface="Times New Roman" panose="02020603050405020304" pitchFamily="18" charset="0"/>
                <a:ea typeface="宋体" panose="02010600030101010101" pitchFamily="2" charset="-122"/>
              </a:defRPr>
            </a:lvl4pPr>
            <a:lvl5pPr marL="2057400" indent="-22860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3" name="文本框 22">
            <a:extLst>
              <a:ext uri="{FF2B5EF4-FFF2-40B4-BE49-F238E27FC236}">
                <a16:creationId xmlns:a16="http://schemas.microsoft.com/office/drawing/2014/main" id="{438F9277-DE7F-4960-9E8F-440A3D8D8ED7}"/>
              </a:ext>
            </a:extLst>
          </p:cNvPr>
          <p:cNvSpPr txBox="1">
            <a:spLocks noRot="1" noChangeAspect="1" noMove="1" noResize="1" noEditPoints="1" noAdjustHandles="1" noChangeArrowheads="1" noChangeShapeType="1" noTextEdit="1"/>
          </p:cNvSpPr>
          <p:nvPr/>
        </p:nvSpPr>
        <p:spPr>
          <a:xfrm>
            <a:off x="683552" y="3356992"/>
            <a:ext cx="7443996" cy="2803909"/>
          </a:xfrm>
          <a:prstGeom prst="rect">
            <a:avLst/>
          </a:prstGeom>
          <a:blipFill>
            <a:blip r:embed="rId11"/>
            <a:stretch>
              <a:fillRect l="-819" t="-14348" r="-5078" b="-26739"/>
            </a:stretch>
          </a:blipFill>
        </p:spPr>
        <p:txBody>
          <a:bodyPr/>
          <a:lstStyle/>
          <a:p>
            <a:pPr>
              <a:defRPr/>
            </a:pPr>
            <a:r>
              <a:rPr lang="zh-CN" altLang="en-US">
                <a:noFill/>
              </a:rPr>
              <a:t> </a:t>
            </a:r>
          </a:p>
        </p:txBody>
      </p:sp>
      <p:sp>
        <p:nvSpPr>
          <p:cNvPr id="21" name="Rectangle 2">
            <a:extLst>
              <a:ext uri="{FF2B5EF4-FFF2-40B4-BE49-F238E27FC236}">
                <a16:creationId xmlns:a16="http://schemas.microsoft.com/office/drawing/2014/main" id="{76BBAFE5-8CBC-499B-9183-24D5E66D2A09}"/>
              </a:ext>
            </a:extLst>
          </p:cNvPr>
          <p:cNvSpPr txBox="1">
            <a:spLocks noChangeArrowheads="1"/>
          </p:cNvSpPr>
          <p:nvPr/>
        </p:nvSpPr>
        <p:spPr bwMode="auto">
          <a:xfrm>
            <a:off x="95250" y="-36817"/>
            <a:ext cx="8953500" cy="620712"/>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defTabSz="914400" rtl="0" eaLnBrk="1" latinLnBrk="0" hangingPunct="1">
              <a:spcBef>
                <a:spcPct val="0"/>
              </a:spcBef>
              <a:buNone/>
              <a:defRPr sz="2400" kern="1200">
                <a:solidFill>
                  <a:srgbClr val="0070C0"/>
                </a:solidFill>
                <a:latin typeface="黑体" panose="02010609060101010101" pitchFamily="49" charset="-122"/>
                <a:ea typeface="黑体" panose="02010609060101010101" pitchFamily="49" charset="-122"/>
                <a:cs typeface="+mj-cs"/>
              </a:defRPr>
            </a:lvl1pPr>
          </a:lstStyle>
          <a:p>
            <a:r>
              <a:rPr lang="zh-CN" altLang="en-US" sz="2800" dirty="0">
                <a:solidFill>
                  <a:srgbClr val="4343CE"/>
                </a:solidFill>
                <a:ea typeface="宋体" panose="02010600030101010101" pitchFamily="2" charset="-122"/>
              </a:rPr>
              <a:t>正则运算下的封闭性</a:t>
            </a:r>
            <a:r>
              <a:rPr lang="en-US" altLang="zh-CN" sz="2800" dirty="0">
                <a:solidFill>
                  <a:srgbClr val="4343CE"/>
                </a:solidFill>
                <a:ea typeface="宋体" panose="02010600030101010101" pitchFamily="2" charset="-122"/>
                <a:sym typeface="宋体" panose="02010600030101010101" pitchFamily="2" charset="-122"/>
              </a:rPr>
              <a:t>-</a:t>
            </a:r>
            <a:r>
              <a:rPr lang="zh-CN" altLang="en-US" sz="2800" dirty="0">
                <a:solidFill>
                  <a:srgbClr val="4343CE"/>
                </a:solidFill>
                <a:ea typeface="宋体" panose="02010600030101010101" pitchFamily="2" charset="-122"/>
                <a:sym typeface="宋体" panose="02010600030101010101" pitchFamily="2" charset="-122"/>
              </a:rPr>
              <a:t>补</a:t>
            </a:r>
            <a:br>
              <a:rPr lang="en-US" altLang="zh-CN" sz="2800" dirty="0">
                <a:solidFill>
                  <a:srgbClr val="4343CE"/>
                </a:solidFill>
                <a:ea typeface="宋体" panose="02010600030101010101" pitchFamily="2" charset="-122"/>
                <a:sym typeface="宋体" panose="02010600030101010101" pitchFamily="2" charset="-122"/>
              </a:rPr>
            </a:br>
            <a:endParaRPr lang="zh-CN" altLang="en-US" sz="2800" dirty="0">
              <a:solidFill>
                <a:srgbClr val="4343CE"/>
              </a:solidFill>
              <a:ea typeface="宋体" panose="02010600030101010101" pitchFamily="2" charset="-122"/>
              <a:sym typeface="宋体" panose="02010600030101010101" pitchFamily="2" charset="-122"/>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6" presetClass="exit" presetSubtype="32" fill="hold" grpId="0" nodeType="clickEffect">
                                  <p:stCondLst>
                                    <p:cond delay="0"/>
                                  </p:stCondLst>
                                  <p:childTnLst>
                                    <p:animEffect transition="out" filter="circle(out)">
                                      <p:cBhvr>
                                        <p:cTn id="6" dur="2000"/>
                                        <p:tgtEl>
                                          <p:spTgt spid="22"/>
                                        </p:tgtEl>
                                      </p:cBhvr>
                                    </p:animEffect>
                                    <p:set>
                                      <p:cBhvr>
                                        <p:cTn id="7" dur="1" fill="hold">
                                          <p:stCondLst>
                                            <p:cond delay="1999"/>
                                          </p:stCondLst>
                                        </p:cTn>
                                        <p:tgtEl>
                                          <p:spTgt spid="22"/>
                                        </p:tgtEl>
                                        <p:attrNameLst>
                                          <p:attrName>style.visibility</p:attrName>
                                        </p:attrNameLst>
                                      </p:cBhvr>
                                      <p:to>
                                        <p:strVal val="hidden"/>
                                      </p:to>
                                    </p:set>
                                  </p:childTnLst>
                                </p:cTn>
                              </p:par>
                            </p:childTnLst>
                          </p:cTn>
                        </p:par>
                        <p:par>
                          <p:cTn id="8" fill="hold" nodeType="afterGroup">
                            <p:stCondLst>
                              <p:cond delay="2000"/>
                            </p:stCondLst>
                            <p:childTnLst>
                              <p:par>
                                <p:cTn id="9" presetID="6" presetClass="entr" presetSubtype="16" fill="hold" grpId="0" nodeType="afterEffect">
                                  <p:stCondLst>
                                    <p:cond delay="0"/>
                                  </p:stCondLst>
                                  <p:childTnLst>
                                    <p:set>
                                      <p:cBhvr>
                                        <p:cTn id="10" dur="1" fill="hold">
                                          <p:stCondLst>
                                            <p:cond delay="0"/>
                                          </p:stCondLst>
                                        </p:cTn>
                                        <p:tgtEl>
                                          <p:spTgt spid="27669"/>
                                        </p:tgtEl>
                                        <p:attrNameLst>
                                          <p:attrName>style.visibility</p:attrName>
                                        </p:attrNameLst>
                                      </p:cBhvr>
                                      <p:to>
                                        <p:strVal val="visible"/>
                                      </p:to>
                                    </p:set>
                                    <p:animEffect transition="in" filter="circle(in)">
                                      <p:cBhvr>
                                        <p:cTn id="11" dur="2000"/>
                                        <p:tgtEl>
                                          <p:spTgt spid="276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69" grpId="0" bldLvl="0" animBg="1"/>
      <p:bldP spid="22" grpId="0" bldLvl="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ext Box 2">
            <a:extLst>
              <a:ext uri="{FF2B5EF4-FFF2-40B4-BE49-F238E27FC236}">
                <a16:creationId xmlns:a16="http://schemas.microsoft.com/office/drawing/2014/main" id="{EB0740C7-8FB4-4EE9-AB71-8FF0488580D8}"/>
              </a:ext>
            </a:extLst>
          </p:cNvPr>
          <p:cNvSpPr txBox="1">
            <a:spLocks noChangeArrowheads="1"/>
          </p:cNvSpPr>
          <p:nvPr/>
        </p:nvSpPr>
        <p:spPr bwMode="auto">
          <a:xfrm>
            <a:off x="457200" y="762000"/>
            <a:ext cx="3330575"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chemeClr val="tx1"/>
                </a:solidFill>
                <a:latin typeface="Times New Roman" panose="02020603050405020304" pitchFamily="18" charset="0"/>
                <a:ea typeface="宋体" panose="02010600030101010101" pitchFamily="2" charset="-122"/>
              </a:defRPr>
            </a:lvl1pPr>
            <a:lvl2pPr marL="742950" indent="-285750">
              <a:defRPr sz="2800" b="1">
                <a:solidFill>
                  <a:schemeClr val="tx1"/>
                </a:solidFill>
                <a:latin typeface="Times New Roman" panose="02020603050405020304" pitchFamily="18" charset="0"/>
                <a:ea typeface="宋体" panose="02010600030101010101" pitchFamily="2" charset="-122"/>
              </a:defRPr>
            </a:lvl2pPr>
            <a:lvl3pPr marL="1143000" indent="-228600">
              <a:defRPr sz="2800" b="1">
                <a:solidFill>
                  <a:schemeClr val="tx1"/>
                </a:solidFill>
                <a:latin typeface="Times New Roman" panose="02020603050405020304" pitchFamily="18" charset="0"/>
                <a:ea typeface="宋体" panose="02010600030101010101" pitchFamily="2" charset="-122"/>
              </a:defRPr>
            </a:lvl3pPr>
            <a:lvl4pPr marL="1600200" indent="-228600">
              <a:defRPr sz="2800" b="1">
                <a:solidFill>
                  <a:schemeClr val="tx1"/>
                </a:solidFill>
                <a:latin typeface="Times New Roman" panose="02020603050405020304" pitchFamily="18" charset="0"/>
                <a:ea typeface="宋体" panose="02010600030101010101" pitchFamily="2" charset="-122"/>
              </a:defRPr>
            </a:lvl4pPr>
            <a:lvl5pPr marL="2057400" indent="-22860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pPr>
            <a:r>
              <a:rPr lang="en-US" altLang="zh-CN" sz="3200" b="0">
                <a:solidFill>
                  <a:schemeClr val="accent2"/>
                </a:solidFill>
                <a:latin typeface="Comic Sans MS" panose="030F0702030302020204" pitchFamily="66" charset="0"/>
              </a:rPr>
              <a:t>DeMorgan’s Law:</a:t>
            </a:r>
          </a:p>
        </p:txBody>
      </p:sp>
      <p:grpSp>
        <p:nvGrpSpPr>
          <p:cNvPr id="29699" name="Group 33">
            <a:extLst>
              <a:ext uri="{FF2B5EF4-FFF2-40B4-BE49-F238E27FC236}">
                <a16:creationId xmlns:a16="http://schemas.microsoft.com/office/drawing/2014/main" id="{BB4CE535-FCB9-4FE4-95F6-A2B2F334A230}"/>
              </a:ext>
            </a:extLst>
          </p:cNvPr>
          <p:cNvGrpSpPr>
            <a:grpSpLocks/>
          </p:cNvGrpSpPr>
          <p:nvPr/>
        </p:nvGrpSpPr>
        <p:grpSpPr bwMode="auto">
          <a:xfrm>
            <a:off x="4140200" y="836613"/>
            <a:ext cx="3543300" cy="723900"/>
            <a:chOff x="2608" y="476"/>
            <a:chExt cx="2232" cy="456"/>
          </a:xfrm>
        </p:grpSpPr>
        <p:graphicFrame>
          <p:nvGraphicFramePr>
            <p:cNvPr id="29728" name="Object 3">
              <a:extLst>
                <a:ext uri="{FF2B5EF4-FFF2-40B4-BE49-F238E27FC236}">
                  <a16:creationId xmlns:a16="http://schemas.microsoft.com/office/drawing/2014/main" id="{E0661D14-F543-4C53-96B7-97215E3B6623}"/>
                </a:ext>
              </a:extLst>
            </p:cNvPr>
            <p:cNvGraphicFramePr>
              <a:graphicFrameLocks noChangeAspect="1"/>
            </p:cNvGraphicFramePr>
            <p:nvPr/>
          </p:nvGraphicFramePr>
          <p:xfrm>
            <a:off x="2608" y="572"/>
            <a:ext cx="2232" cy="360"/>
          </p:xfrm>
          <a:graphic>
            <a:graphicData uri="http://schemas.openxmlformats.org/presentationml/2006/ole">
              <mc:AlternateContent xmlns:mc="http://schemas.openxmlformats.org/markup-compatibility/2006">
                <mc:Choice xmlns:v="urn:schemas-microsoft-com:vml" Requires="v">
                  <p:oleObj spid="_x0000_s39082" r:id="rId4" imgW="3543300" imgH="571500" progId="Equation.3">
                    <p:embed/>
                  </p:oleObj>
                </mc:Choice>
                <mc:Fallback>
                  <p:oleObj r:id="rId4" imgW="3543300" imgH="571500" progId="Equation.3">
                    <p:embed/>
                    <p:pic>
                      <p:nvPicPr>
                        <p:cNvPr id="29728" name="Object 3">
                          <a:extLst>
                            <a:ext uri="{FF2B5EF4-FFF2-40B4-BE49-F238E27FC236}">
                              <a16:creationId xmlns:a16="http://schemas.microsoft.com/office/drawing/2014/main" id="{E0661D14-F543-4C53-96B7-97215E3B662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08" y="572"/>
                          <a:ext cx="2232"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29729" name="Line 4">
              <a:extLst>
                <a:ext uri="{FF2B5EF4-FFF2-40B4-BE49-F238E27FC236}">
                  <a16:creationId xmlns:a16="http://schemas.microsoft.com/office/drawing/2014/main" id="{F640C96A-C270-4ACF-908A-495094318FF0}"/>
                </a:ext>
              </a:extLst>
            </p:cNvPr>
            <p:cNvSpPr>
              <a:spLocks noChangeShapeType="1"/>
            </p:cNvSpPr>
            <p:nvPr/>
          </p:nvSpPr>
          <p:spPr bwMode="auto">
            <a:xfrm>
              <a:off x="3904" y="572"/>
              <a:ext cx="288" cy="0"/>
            </a:xfrm>
            <a:prstGeom prst="line">
              <a:avLst/>
            </a:prstGeom>
            <a:noFill/>
            <a:ln w="9525">
              <a:solidFill>
                <a:schemeClr val="tx1"/>
              </a:solidFill>
              <a:round/>
              <a:headEnd/>
              <a:tailEnd type="none" w="lg" len="lg"/>
            </a:ln>
            <a:extLst>
              <a:ext uri="{909E8E84-426E-40DD-AFC4-6F175D3DCCD1}">
                <a14:hiddenFill xmlns:a14="http://schemas.microsoft.com/office/drawing/2010/main">
                  <a:noFill/>
                </a14:hiddenFill>
              </a:ext>
            </a:extLst>
          </p:spPr>
          <p:txBody>
            <a:bodyPr/>
            <a:lstStyle/>
            <a:p>
              <a:endParaRPr lang="zh-CN" altLang="en-US"/>
            </a:p>
          </p:txBody>
        </p:sp>
        <p:sp>
          <p:nvSpPr>
            <p:cNvPr id="29730" name="Line 5">
              <a:extLst>
                <a:ext uri="{FF2B5EF4-FFF2-40B4-BE49-F238E27FC236}">
                  <a16:creationId xmlns:a16="http://schemas.microsoft.com/office/drawing/2014/main" id="{02F198DC-C25E-47BF-8EA6-C8AEC0B6E479}"/>
                </a:ext>
              </a:extLst>
            </p:cNvPr>
            <p:cNvSpPr>
              <a:spLocks noChangeShapeType="1"/>
            </p:cNvSpPr>
            <p:nvPr/>
          </p:nvSpPr>
          <p:spPr bwMode="auto">
            <a:xfrm>
              <a:off x="4528" y="572"/>
              <a:ext cx="288" cy="0"/>
            </a:xfrm>
            <a:prstGeom prst="line">
              <a:avLst/>
            </a:prstGeom>
            <a:noFill/>
            <a:ln w="9525">
              <a:solidFill>
                <a:schemeClr val="tx1"/>
              </a:solidFill>
              <a:round/>
              <a:headEnd/>
              <a:tailEnd type="none" w="lg" len="lg"/>
            </a:ln>
            <a:extLst>
              <a:ext uri="{909E8E84-426E-40DD-AFC4-6F175D3DCCD1}">
                <a14:hiddenFill xmlns:a14="http://schemas.microsoft.com/office/drawing/2010/main">
                  <a:noFill/>
                </a14:hiddenFill>
              </a:ext>
            </a:extLst>
          </p:spPr>
          <p:txBody>
            <a:bodyPr/>
            <a:lstStyle/>
            <a:p>
              <a:endParaRPr lang="zh-CN" altLang="en-US"/>
            </a:p>
          </p:txBody>
        </p:sp>
        <p:sp>
          <p:nvSpPr>
            <p:cNvPr id="29731" name="Line 6">
              <a:extLst>
                <a:ext uri="{FF2B5EF4-FFF2-40B4-BE49-F238E27FC236}">
                  <a16:creationId xmlns:a16="http://schemas.microsoft.com/office/drawing/2014/main" id="{E0ADFAE4-AB43-4762-BBD4-42E4969272A4}"/>
                </a:ext>
              </a:extLst>
            </p:cNvPr>
            <p:cNvSpPr>
              <a:spLocks noChangeShapeType="1"/>
            </p:cNvSpPr>
            <p:nvPr/>
          </p:nvSpPr>
          <p:spPr bwMode="auto">
            <a:xfrm>
              <a:off x="3904" y="476"/>
              <a:ext cx="912" cy="0"/>
            </a:xfrm>
            <a:prstGeom prst="line">
              <a:avLst/>
            </a:prstGeom>
            <a:noFill/>
            <a:ln w="9525">
              <a:solidFill>
                <a:schemeClr val="tx1"/>
              </a:solidFill>
              <a:round/>
              <a:headEnd/>
              <a:tailEnd type="none" w="lg" len="lg"/>
            </a:ln>
            <a:extLst>
              <a:ext uri="{909E8E84-426E-40DD-AFC4-6F175D3DCCD1}">
                <a14:hiddenFill xmlns:a14="http://schemas.microsoft.com/office/drawing/2010/main">
                  <a:noFill/>
                </a14:hiddenFill>
              </a:ext>
            </a:extLst>
          </p:spPr>
          <p:txBody>
            <a:bodyPr/>
            <a:lstStyle/>
            <a:p>
              <a:endParaRPr lang="zh-CN" altLang="en-US"/>
            </a:p>
          </p:txBody>
        </p:sp>
      </p:grpSp>
      <p:grpSp>
        <p:nvGrpSpPr>
          <p:cNvPr id="29700" name="Group 7">
            <a:extLst>
              <a:ext uri="{FF2B5EF4-FFF2-40B4-BE49-F238E27FC236}">
                <a16:creationId xmlns:a16="http://schemas.microsoft.com/office/drawing/2014/main" id="{D7E242EC-62D1-477C-BA81-379D0D78EE96}"/>
              </a:ext>
            </a:extLst>
          </p:cNvPr>
          <p:cNvGrpSpPr>
            <a:grpSpLocks/>
          </p:cNvGrpSpPr>
          <p:nvPr/>
        </p:nvGrpSpPr>
        <p:grpSpPr bwMode="auto">
          <a:xfrm>
            <a:off x="2133600" y="1765300"/>
            <a:ext cx="4498975" cy="4403725"/>
            <a:chOff x="720" y="192"/>
            <a:chExt cx="3580" cy="3925"/>
          </a:xfrm>
        </p:grpSpPr>
        <p:graphicFrame>
          <p:nvGraphicFramePr>
            <p:cNvPr id="29703" name="Object 8">
              <a:extLst>
                <a:ext uri="{FF2B5EF4-FFF2-40B4-BE49-F238E27FC236}">
                  <a16:creationId xmlns:a16="http://schemas.microsoft.com/office/drawing/2014/main" id="{BDFD8334-74D6-4D84-8C9C-0B5754E2EE6F}"/>
                </a:ext>
              </a:extLst>
            </p:cNvPr>
            <p:cNvGraphicFramePr>
              <a:graphicFrameLocks noChangeAspect="1"/>
            </p:cNvGraphicFramePr>
            <p:nvPr/>
          </p:nvGraphicFramePr>
          <p:xfrm>
            <a:off x="1556" y="192"/>
            <a:ext cx="896" cy="360"/>
          </p:xfrm>
          <a:graphic>
            <a:graphicData uri="http://schemas.openxmlformats.org/presentationml/2006/ole">
              <mc:AlternateContent xmlns:mc="http://schemas.openxmlformats.org/markup-compatibility/2006">
                <mc:Choice xmlns:v="urn:schemas-microsoft-com:vml" Requires="v">
                  <p:oleObj spid="_x0000_s39083" r:id="rId6" imgW="1422400" imgH="571500" progId="Equation.3">
                    <p:embed/>
                  </p:oleObj>
                </mc:Choice>
                <mc:Fallback>
                  <p:oleObj r:id="rId6" imgW="1422400" imgH="571500" progId="Equation.3">
                    <p:embed/>
                    <p:pic>
                      <p:nvPicPr>
                        <p:cNvPr id="29703" name="Object 8">
                          <a:extLst>
                            <a:ext uri="{FF2B5EF4-FFF2-40B4-BE49-F238E27FC236}">
                              <a16:creationId xmlns:a16="http://schemas.microsoft.com/office/drawing/2014/main" id="{BDFD8334-74D6-4D84-8C9C-0B5754E2EE6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56" y="192"/>
                          <a:ext cx="896"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29704" name="Text Box 9">
              <a:extLst>
                <a:ext uri="{FF2B5EF4-FFF2-40B4-BE49-F238E27FC236}">
                  <a16:creationId xmlns:a16="http://schemas.microsoft.com/office/drawing/2014/main" id="{96321948-4CFD-435D-98F7-0CF2CFD13E31}"/>
                </a:ext>
              </a:extLst>
            </p:cNvPr>
            <p:cNvSpPr txBox="1">
              <a:spLocks noChangeArrowheads="1"/>
            </p:cNvSpPr>
            <p:nvPr/>
          </p:nvSpPr>
          <p:spPr bwMode="auto">
            <a:xfrm>
              <a:off x="3072" y="192"/>
              <a:ext cx="1228" cy="5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chemeClr val="tx1"/>
                  </a:solidFill>
                  <a:latin typeface="Times New Roman" panose="02020603050405020304" pitchFamily="18" charset="0"/>
                  <a:ea typeface="宋体" panose="02010600030101010101" pitchFamily="2" charset="-122"/>
                </a:defRPr>
              </a:lvl1pPr>
              <a:lvl2pPr marL="742950" indent="-285750">
                <a:defRPr sz="2800" b="1">
                  <a:solidFill>
                    <a:schemeClr val="tx1"/>
                  </a:solidFill>
                  <a:latin typeface="Times New Roman" panose="02020603050405020304" pitchFamily="18" charset="0"/>
                  <a:ea typeface="宋体" panose="02010600030101010101" pitchFamily="2" charset="-122"/>
                </a:defRPr>
              </a:lvl2pPr>
              <a:lvl3pPr marL="1143000" indent="-228600">
                <a:defRPr sz="2800" b="1">
                  <a:solidFill>
                    <a:schemeClr val="tx1"/>
                  </a:solidFill>
                  <a:latin typeface="Times New Roman" panose="02020603050405020304" pitchFamily="18" charset="0"/>
                  <a:ea typeface="宋体" panose="02010600030101010101" pitchFamily="2" charset="-122"/>
                </a:defRPr>
              </a:lvl3pPr>
              <a:lvl4pPr marL="1600200" indent="-228600">
                <a:defRPr sz="2800" b="1">
                  <a:solidFill>
                    <a:schemeClr val="tx1"/>
                  </a:solidFill>
                  <a:latin typeface="Times New Roman" panose="02020603050405020304" pitchFamily="18" charset="0"/>
                  <a:ea typeface="宋体" panose="02010600030101010101" pitchFamily="2" charset="-122"/>
                </a:defRPr>
              </a:lvl4pPr>
              <a:lvl5pPr marL="2057400" indent="-22860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pPr>
              <a:r>
                <a:rPr lang="en-US" altLang="zh-CN" sz="3200" b="0">
                  <a:solidFill>
                    <a:schemeClr val="accent2"/>
                  </a:solidFill>
                  <a:latin typeface="Comic Sans MS" panose="030F0702030302020204" pitchFamily="66" charset="0"/>
                </a:rPr>
                <a:t>regular</a:t>
              </a:r>
            </a:p>
          </p:txBody>
        </p:sp>
        <p:grpSp>
          <p:nvGrpSpPr>
            <p:cNvPr id="29705" name="Group 10">
              <a:extLst>
                <a:ext uri="{FF2B5EF4-FFF2-40B4-BE49-F238E27FC236}">
                  <a16:creationId xmlns:a16="http://schemas.microsoft.com/office/drawing/2014/main" id="{095E392C-04E2-483C-AE0F-B84BBCEC13B6}"/>
                </a:ext>
              </a:extLst>
            </p:cNvPr>
            <p:cNvGrpSpPr>
              <a:grpSpLocks/>
            </p:cNvGrpSpPr>
            <p:nvPr/>
          </p:nvGrpSpPr>
          <p:grpSpPr bwMode="auto">
            <a:xfrm>
              <a:off x="720" y="1008"/>
              <a:ext cx="3580" cy="566"/>
              <a:chOff x="720" y="1008"/>
              <a:chExt cx="3580" cy="566"/>
            </a:xfrm>
          </p:grpSpPr>
          <p:sp>
            <p:nvSpPr>
              <p:cNvPr id="29723" name="AutoShape 11">
                <a:extLst>
                  <a:ext uri="{FF2B5EF4-FFF2-40B4-BE49-F238E27FC236}">
                    <a16:creationId xmlns:a16="http://schemas.microsoft.com/office/drawing/2014/main" id="{87F4BFA4-9F15-4992-BBF9-6A0E0B02B540}"/>
                  </a:ext>
                </a:extLst>
              </p:cNvPr>
              <p:cNvSpPr>
                <a:spLocks noChangeArrowheads="1"/>
              </p:cNvSpPr>
              <p:nvPr/>
            </p:nvSpPr>
            <p:spPr bwMode="auto">
              <a:xfrm>
                <a:off x="720" y="1104"/>
                <a:ext cx="615" cy="306"/>
              </a:xfrm>
              <a:prstGeom prst="rightArrow">
                <a:avLst>
                  <a:gd name="adj1" fmla="val 50000"/>
                  <a:gd name="adj2" fmla="val 50226"/>
                </a:avLst>
              </a:prstGeom>
              <a:solidFill>
                <a:schemeClr val="accent1"/>
              </a:solidFill>
              <a:ln w="9525">
                <a:solidFill>
                  <a:schemeClr val="tx1"/>
                </a:solidFill>
                <a:miter lim="800000"/>
                <a:headEnd/>
                <a:tailEnd type="none" w="lg" len="lg"/>
              </a:ln>
            </p:spPr>
            <p:txBody>
              <a:bodyPr wrap="none" anchor="ctr">
                <a:spAutoFit/>
              </a:bodyPr>
              <a:lstStyle>
                <a:lvl1pPr>
                  <a:defRPr sz="2800" b="1">
                    <a:solidFill>
                      <a:schemeClr val="tx1"/>
                    </a:solidFill>
                    <a:latin typeface="Times New Roman" panose="02020603050405020304" pitchFamily="18" charset="0"/>
                    <a:ea typeface="宋体" panose="02010600030101010101" pitchFamily="2" charset="-122"/>
                  </a:defRPr>
                </a:lvl1pPr>
                <a:lvl2pPr marL="742950" indent="-285750">
                  <a:defRPr sz="2800" b="1">
                    <a:solidFill>
                      <a:schemeClr val="tx1"/>
                    </a:solidFill>
                    <a:latin typeface="Times New Roman" panose="02020603050405020304" pitchFamily="18" charset="0"/>
                    <a:ea typeface="宋体" panose="02010600030101010101" pitchFamily="2" charset="-122"/>
                  </a:defRPr>
                </a:lvl2pPr>
                <a:lvl3pPr marL="1143000" indent="-228600">
                  <a:defRPr sz="2800" b="1">
                    <a:solidFill>
                      <a:schemeClr val="tx1"/>
                    </a:solidFill>
                    <a:latin typeface="Times New Roman" panose="02020603050405020304" pitchFamily="18" charset="0"/>
                    <a:ea typeface="宋体" panose="02010600030101010101" pitchFamily="2" charset="-122"/>
                  </a:defRPr>
                </a:lvl3pPr>
                <a:lvl4pPr marL="1600200" indent="-228600">
                  <a:defRPr sz="2800" b="1">
                    <a:solidFill>
                      <a:schemeClr val="tx1"/>
                    </a:solidFill>
                    <a:latin typeface="Times New Roman" panose="02020603050405020304" pitchFamily="18" charset="0"/>
                    <a:ea typeface="宋体" panose="02010600030101010101" pitchFamily="2" charset="-122"/>
                  </a:defRPr>
                </a:lvl4pPr>
                <a:lvl5pPr marL="2057400" indent="-22860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9724" name="Line 12">
                <a:extLst>
                  <a:ext uri="{FF2B5EF4-FFF2-40B4-BE49-F238E27FC236}">
                    <a16:creationId xmlns:a16="http://schemas.microsoft.com/office/drawing/2014/main" id="{569479DC-FF62-4331-ACC9-1D84B13F8453}"/>
                  </a:ext>
                </a:extLst>
              </p:cNvPr>
              <p:cNvSpPr>
                <a:spLocks noChangeShapeType="1"/>
              </p:cNvSpPr>
              <p:nvPr/>
            </p:nvSpPr>
            <p:spPr bwMode="auto">
              <a:xfrm>
                <a:off x="1536" y="1008"/>
                <a:ext cx="288" cy="0"/>
              </a:xfrm>
              <a:prstGeom prst="line">
                <a:avLst/>
              </a:prstGeom>
              <a:noFill/>
              <a:ln w="9525">
                <a:solidFill>
                  <a:schemeClr val="tx1"/>
                </a:solidFill>
                <a:round/>
                <a:headEnd/>
                <a:tailEnd type="none" w="lg" len="lg"/>
              </a:ln>
              <a:extLst>
                <a:ext uri="{909E8E84-426E-40DD-AFC4-6F175D3DCCD1}">
                  <a14:hiddenFill xmlns:a14="http://schemas.microsoft.com/office/drawing/2010/main">
                    <a:noFill/>
                  </a14:hiddenFill>
                </a:ext>
              </a:extLst>
            </p:spPr>
            <p:txBody>
              <a:bodyPr/>
              <a:lstStyle/>
              <a:p>
                <a:endParaRPr lang="zh-CN" altLang="en-US"/>
              </a:p>
            </p:txBody>
          </p:sp>
          <p:sp>
            <p:nvSpPr>
              <p:cNvPr id="29725" name="Line 13">
                <a:extLst>
                  <a:ext uri="{FF2B5EF4-FFF2-40B4-BE49-F238E27FC236}">
                    <a16:creationId xmlns:a16="http://schemas.microsoft.com/office/drawing/2014/main" id="{E6E295FC-5BC7-4AA0-877F-252B06815817}"/>
                  </a:ext>
                </a:extLst>
              </p:cNvPr>
              <p:cNvSpPr>
                <a:spLocks noChangeShapeType="1"/>
              </p:cNvSpPr>
              <p:nvPr/>
            </p:nvSpPr>
            <p:spPr bwMode="auto">
              <a:xfrm>
                <a:off x="2160" y="1008"/>
                <a:ext cx="288" cy="0"/>
              </a:xfrm>
              <a:prstGeom prst="line">
                <a:avLst/>
              </a:prstGeom>
              <a:noFill/>
              <a:ln w="9525">
                <a:solidFill>
                  <a:schemeClr val="tx1"/>
                </a:solidFill>
                <a:round/>
                <a:headEnd/>
                <a:tailEnd type="none" w="lg" len="lg"/>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29726" name="Object 14">
                <a:extLst>
                  <a:ext uri="{FF2B5EF4-FFF2-40B4-BE49-F238E27FC236}">
                    <a16:creationId xmlns:a16="http://schemas.microsoft.com/office/drawing/2014/main" id="{DE3C81AC-37C2-48A9-B2EB-450C3458F17A}"/>
                  </a:ext>
                </a:extLst>
              </p:cNvPr>
              <p:cNvGraphicFramePr>
                <a:graphicFrameLocks noChangeAspect="1"/>
              </p:cNvGraphicFramePr>
              <p:nvPr/>
            </p:nvGraphicFramePr>
            <p:xfrm>
              <a:off x="1536" y="1056"/>
              <a:ext cx="896" cy="360"/>
            </p:xfrm>
            <a:graphic>
              <a:graphicData uri="http://schemas.openxmlformats.org/presentationml/2006/ole">
                <mc:AlternateContent xmlns:mc="http://schemas.openxmlformats.org/markup-compatibility/2006">
                  <mc:Choice xmlns:v="urn:schemas-microsoft-com:vml" Requires="v">
                    <p:oleObj spid="_x0000_s39084" r:id="rId8" imgW="1422400" imgH="571500" progId="Equation.3">
                      <p:embed/>
                    </p:oleObj>
                  </mc:Choice>
                  <mc:Fallback>
                    <p:oleObj r:id="rId8" imgW="1422400" imgH="571500" progId="Equation.3">
                      <p:embed/>
                      <p:pic>
                        <p:nvPicPr>
                          <p:cNvPr id="29726" name="Object 14">
                            <a:extLst>
                              <a:ext uri="{FF2B5EF4-FFF2-40B4-BE49-F238E27FC236}">
                                <a16:creationId xmlns:a16="http://schemas.microsoft.com/office/drawing/2014/main" id="{DE3C81AC-37C2-48A9-B2EB-450C3458F17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536" y="1056"/>
                            <a:ext cx="896"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29727" name="Text Box 15">
                <a:extLst>
                  <a:ext uri="{FF2B5EF4-FFF2-40B4-BE49-F238E27FC236}">
                    <a16:creationId xmlns:a16="http://schemas.microsoft.com/office/drawing/2014/main" id="{063D53AC-26EF-471A-AFC8-995A3F715A35}"/>
                  </a:ext>
                </a:extLst>
              </p:cNvPr>
              <p:cNvSpPr txBox="1">
                <a:spLocks noChangeArrowheads="1"/>
              </p:cNvSpPr>
              <p:nvPr/>
            </p:nvSpPr>
            <p:spPr bwMode="auto">
              <a:xfrm>
                <a:off x="3072" y="1058"/>
                <a:ext cx="1228" cy="5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chemeClr val="tx1"/>
                    </a:solidFill>
                    <a:latin typeface="Times New Roman" panose="02020603050405020304" pitchFamily="18" charset="0"/>
                    <a:ea typeface="宋体" panose="02010600030101010101" pitchFamily="2" charset="-122"/>
                  </a:defRPr>
                </a:lvl1pPr>
                <a:lvl2pPr marL="742950" indent="-285750">
                  <a:defRPr sz="2800" b="1">
                    <a:solidFill>
                      <a:schemeClr val="tx1"/>
                    </a:solidFill>
                    <a:latin typeface="Times New Roman" panose="02020603050405020304" pitchFamily="18" charset="0"/>
                    <a:ea typeface="宋体" panose="02010600030101010101" pitchFamily="2" charset="-122"/>
                  </a:defRPr>
                </a:lvl2pPr>
                <a:lvl3pPr marL="1143000" indent="-228600">
                  <a:defRPr sz="2800" b="1">
                    <a:solidFill>
                      <a:schemeClr val="tx1"/>
                    </a:solidFill>
                    <a:latin typeface="Times New Roman" panose="02020603050405020304" pitchFamily="18" charset="0"/>
                    <a:ea typeface="宋体" panose="02010600030101010101" pitchFamily="2" charset="-122"/>
                  </a:defRPr>
                </a:lvl3pPr>
                <a:lvl4pPr marL="1600200" indent="-228600">
                  <a:defRPr sz="2800" b="1">
                    <a:solidFill>
                      <a:schemeClr val="tx1"/>
                    </a:solidFill>
                    <a:latin typeface="Times New Roman" panose="02020603050405020304" pitchFamily="18" charset="0"/>
                    <a:ea typeface="宋体" panose="02010600030101010101" pitchFamily="2" charset="-122"/>
                  </a:defRPr>
                </a:lvl4pPr>
                <a:lvl5pPr marL="2057400" indent="-22860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pPr>
                <a:r>
                  <a:rPr lang="en-US" altLang="zh-CN" sz="3200" b="0">
                    <a:solidFill>
                      <a:schemeClr val="accent2"/>
                    </a:solidFill>
                    <a:latin typeface="Comic Sans MS" panose="030F0702030302020204" pitchFamily="66" charset="0"/>
                  </a:rPr>
                  <a:t>regular</a:t>
                </a:r>
              </a:p>
            </p:txBody>
          </p:sp>
        </p:grpSp>
        <p:grpSp>
          <p:nvGrpSpPr>
            <p:cNvPr id="29706" name="Group 16">
              <a:extLst>
                <a:ext uri="{FF2B5EF4-FFF2-40B4-BE49-F238E27FC236}">
                  <a16:creationId xmlns:a16="http://schemas.microsoft.com/office/drawing/2014/main" id="{477AAD7F-D20F-47EC-A36F-F837C8F20F15}"/>
                </a:ext>
              </a:extLst>
            </p:cNvPr>
            <p:cNvGrpSpPr>
              <a:grpSpLocks/>
            </p:cNvGrpSpPr>
            <p:nvPr/>
          </p:nvGrpSpPr>
          <p:grpSpPr bwMode="auto">
            <a:xfrm>
              <a:off x="720" y="1872"/>
              <a:ext cx="3580" cy="564"/>
              <a:chOff x="720" y="1872"/>
              <a:chExt cx="3580" cy="564"/>
            </a:xfrm>
          </p:grpSpPr>
          <p:graphicFrame>
            <p:nvGraphicFramePr>
              <p:cNvPr id="29718" name="Object 17">
                <a:extLst>
                  <a:ext uri="{FF2B5EF4-FFF2-40B4-BE49-F238E27FC236}">
                    <a16:creationId xmlns:a16="http://schemas.microsoft.com/office/drawing/2014/main" id="{4F3AA169-EA59-441F-AAD3-C1E0D8D94BE5}"/>
                  </a:ext>
                </a:extLst>
              </p:cNvPr>
              <p:cNvGraphicFramePr>
                <a:graphicFrameLocks noChangeAspect="1"/>
              </p:cNvGraphicFramePr>
              <p:nvPr/>
            </p:nvGraphicFramePr>
            <p:xfrm>
              <a:off x="1536" y="1920"/>
              <a:ext cx="952" cy="360"/>
            </p:xfrm>
            <a:graphic>
              <a:graphicData uri="http://schemas.openxmlformats.org/presentationml/2006/ole">
                <mc:AlternateContent xmlns:mc="http://schemas.openxmlformats.org/markup-compatibility/2006">
                  <mc:Choice xmlns:v="urn:schemas-microsoft-com:vml" Requires="v">
                    <p:oleObj spid="_x0000_s39085" r:id="rId10" imgW="1511300" imgH="571500" progId="Equation.3">
                      <p:embed/>
                    </p:oleObj>
                  </mc:Choice>
                  <mc:Fallback>
                    <p:oleObj r:id="rId10" imgW="1511300" imgH="571500" progId="Equation.3">
                      <p:embed/>
                      <p:pic>
                        <p:nvPicPr>
                          <p:cNvPr id="29718" name="Object 17">
                            <a:extLst>
                              <a:ext uri="{FF2B5EF4-FFF2-40B4-BE49-F238E27FC236}">
                                <a16:creationId xmlns:a16="http://schemas.microsoft.com/office/drawing/2014/main" id="{4F3AA169-EA59-441F-AAD3-C1E0D8D94BE5}"/>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536" y="1920"/>
                            <a:ext cx="952"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29719" name="Line 18">
                <a:extLst>
                  <a:ext uri="{FF2B5EF4-FFF2-40B4-BE49-F238E27FC236}">
                    <a16:creationId xmlns:a16="http://schemas.microsoft.com/office/drawing/2014/main" id="{9E075D01-5FDB-4CB3-B01D-E8EBFB6FA904}"/>
                  </a:ext>
                </a:extLst>
              </p:cNvPr>
              <p:cNvSpPr>
                <a:spLocks noChangeShapeType="1"/>
              </p:cNvSpPr>
              <p:nvPr/>
            </p:nvSpPr>
            <p:spPr bwMode="auto">
              <a:xfrm>
                <a:off x="1536" y="1872"/>
                <a:ext cx="288" cy="0"/>
              </a:xfrm>
              <a:prstGeom prst="line">
                <a:avLst/>
              </a:prstGeom>
              <a:noFill/>
              <a:ln w="9525">
                <a:solidFill>
                  <a:schemeClr val="tx1"/>
                </a:solidFill>
                <a:round/>
                <a:headEnd/>
                <a:tailEnd type="none" w="lg" len="lg"/>
              </a:ln>
              <a:extLst>
                <a:ext uri="{909E8E84-426E-40DD-AFC4-6F175D3DCCD1}">
                  <a14:hiddenFill xmlns:a14="http://schemas.microsoft.com/office/drawing/2010/main">
                    <a:noFill/>
                  </a14:hiddenFill>
                </a:ext>
              </a:extLst>
            </p:spPr>
            <p:txBody>
              <a:bodyPr/>
              <a:lstStyle/>
              <a:p>
                <a:endParaRPr lang="zh-CN" altLang="en-US"/>
              </a:p>
            </p:txBody>
          </p:sp>
          <p:sp>
            <p:nvSpPr>
              <p:cNvPr id="29720" name="Line 19">
                <a:extLst>
                  <a:ext uri="{FF2B5EF4-FFF2-40B4-BE49-F238E27FC236}">
                    <a16:creationId xmlns:a16="http://schemas.microsoft.com/office/drawing/2014/main" id="{0380F80E-E7AE-473A-A457-6D625FE31FA3}"/>
                  </a:ext>
                </a:extLst>
              </p:cNvPr>
              <p:cNvSpPr>
                <a:spLocks noChangeShapeType="1"/>
              </p:cNvSpPr>
              <p:nvPr/>
            </p:nvSpPr>
            <p:spPr bwMode="auto">
              <a:xfrm>
                <a:off x="2160" y="1872"/>
                <a:ext cx="288" cy="0"/>
              </a:xfrm>
              <a:prstGeom prst="line">
                <a:avLst/>
              </a:prstGeom>
              <a:noFill/>
              <a:ln w="9525">
                <a:solidFill>
                  <a:schemeClr val="tx1"/>
                </a:solidFill>
                <a:round/>
                <a:headEnd/>
                <a:tailEnd type="none" w="lg" len="lg"/>
              </a:ln>
              <a:extLst>
                <a:ext uri="{909E8E84-426E-40DD-AFC4-6F175D3DCCD1}">
                  <a14:hiddenFill xmlns:a14="http://schemas.microsoft.com/office/drawing/2010/main">
                    <a:noFill/>
                  </a14:hiddenFill>
                </a:ext>
              </a:extLst>
            </p:spPr>
            <p:txBody>
              <a:bodyPr/>
              <a:lstStyle/>
              <a:p>
                <a:endParaRPr lang="zh-CN" altLang="en-US"/>
              </a:p>
            </p:txBody>
          </p:sp>
          <p:sp>
            <p:nvSpPr>
              <p:cNvPr id="29721" name="AutoShape 20">
                <a:extLst>
                  <a:ext uri="{FF2B5EF4-FFF2-40B4-BE49-F238E27FC236}">
                    <a16:creationId xmlns:a16="http://schemas.microsoft.com/office/drawing/2014/main" id="{7F3D40E9-3F00-43DF-B203-341DAC40E6A4}"/>
                  </a:ext>
                </a:extLst>
              </p:cNvPr>
              <p:cNvSpPr>
                <a:spLocks noChangeArrowheads="1"/>
              </p:cNvSpPr>
              <p:nvPr/>
            </p:nvSpPr>
            <p:spPr bwMode="auto">
              <a:xfrm>
                <a:off x="720" y="1920"/>
                <a:ext cx="615" cy="306"/>
              </a:xfrm>
              <a:prstGeom prst="rightArrow">
                <a:avLst>
                  <a:gd name="adj1" fmla="val 50000"/>
                  <a:gd name="adj2" fmla="val 50226"/>
                </a:avLst>
              </a:prstGeom>
              <a:solidFill>
                <a:schemeClr val="accent1"/>
              </a:solidFill>
              <a:ln w="9525">
                <a:solidFill>
                  <a:schemeClr val="tx1"/>
                </a:solidFill>
                <a:miter lim="800000"/>
                <a:headEnd/>
                <a:tailEnd type="none" w="lg" len="lg"/>
              </a:ln>
            </p:spPr>
            <p:txBody>
              <a:bodyPr wrap="none" anchor="ctr">
                <a:spAutoFit/>
              </a:bodyPr>
              <a:lstStyle>
                <a:lvl1pPr>
                  <a:defRPr sz="2800" b="1">
                    <a:solidFill>
                      <a:schemeClr val="tx1"/>
                    </a:solidFill>
                    <a:latin typeface="Times New Roman" panose="02020603050405020304" pitchFamily="18" charset="0"/>
                    <a:ea typeface="宋体" panose="02010600030101010101" pitchFamily="2" charset="-122"/>
                  </a:defRPr>
                </a:lvl1pPr>
                <a:lvl2pPr marL="742950" indent="-285750">
                  <a:defRPr sz="2800" b="1">
                    <a:solidFill>
                      <a:schemeClr val="tx1"/>
                    </a:solidFill>
                    <a:latin typeface="Times New Roman" panose="02020603050405020304" pitchFamily="18" charset="0"/>
                    <a:ea typeface="宋体" panose="02010600030101010101" pitchFamily="2" charset="-122"/>
                  </a:defRPr>
                </a:lvl2pPr>
                <a:lvl3pPr marL="1143000" indent="-228600">
                  <a:defRPr sz="2800" b="1">
                    <a:solidFill>
                      <a:schemeClr val="tx1"/>
                    </a:solidFill>
                    <a:latin typeface="Times New Roman" panose="02020603050405020304" pitchFamily="18" charset="0"/>
                    <a:ea typeface="宋体" panose="02010600030101010101" pitchFamily="2" charset="-122"/>
                  </a:defRPr>
                </a:lvl3pPr>
                <a:lvl4pPr marL="1600200" indent="-228600">
                  <a:defRPr sz="2800" b="1">
                    <a:solidFill>
                      <a:schemeClr val="tx1"/>
                    </a:solidFill>
                    <a:latin typeface="Times New Roman" panose="02020603050405020304" pitchFamily="18" charset="0"/>
                    <a:ea typeface="宋体" panose="02010600030101010101" pitchFamily="2" charset="-122"/>
                  </a:defRPr>
                </a:lvl4pPr>
                <a:lvl5pPr marL="2057400" indent="-22860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9722" name="Text Box 21">
                <a:extLst>
                  <a:ext uri="{FF2B5EF4-FFF2-40B4-BE49-F238E27FC236}">
                    <a16:creationId xmlns:a16="http://schemas.microsoft.com/office/drawing/2014/main" id="{13EEC6F9-5857-4A6C-AD0F-4E1F17EB8E66}"/>
                  </a:ext>
                </a:extLst>
              </p:cNvPr>
              <p:cNvSpPr txBox="1">
                <a:spLocks noChangeArrowheads="1"/>
              </p:cNvSpPr>
              <p:nvPr/>
            </p:nvSpPr>
            <p:spPr bwMode="auto">
              <a:xfrm>
                <a:off x="3072" y="1920"/>
                <a:ext cx="1228" cy="5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chemeClr val="tx1"/>
                    </a:solidFill>
                    <a:latin typeface="Times New Roman" panose="02020603050405020304" pitchFamily="18" charset="0"/>
                    <a:ea typeface="宋体" panose="02010600030101010101" pitchFamily="2" charset="-122"/>
                  </a:defRPr>
                </a:lvl1pPr>
                <a:lvl2pPr marL="742950" indent="-285750">
                  <a:defRPr sz="2800" b="1">
                    <a:solidFill>
                      <a:schemeClr val="tx1"/>
                    </a:solidFill>
                    <a:latin typeface="Times New Roman" panose="02020603050405020304" pitchFamily="18" charset="0"/>
                    <a:ea typeface="宋体" panose="02010600030101010101" pitchFamily="2" charset="-122"/>
                  </a:defRPr>
                </a:lvl2pPr>
                <a:lvl3pPr marL="1143000" indent="-228600">
                  <a:defRPr sz="2800" b="1">
                    <a:solidFill>
                      <a:schemeClr val="tx1"/>
                    </a:solidFill>
                    <a:latin typeface="Times New Roman" panose="02020603050405020304" pitchFamily="18" charset="0"/>
                    <a:ea typeface="宋体" panose="02010600030101010101" pitchFamily="2" charset="-122"/>
                  </a:defRPr>
                </a:lvl3pPr>
                <a:lvl4pPr marL="1600200" indent="-228600">
                  <a:defRPr sz="2800" b="1">
                    <a:solidFill>
                      <a:schemeClr val="tx1"/>
                    </a:solidFill>
                    <a:latin typeface="Times New Roman" panose="02020603050405020304" pitchFamily="18" charset="0"/>
                    <a:ea typeface="宋体" panose="02010600030101010101" pitchFamily="2" charset="-122"/>
                  </a:defRPr>
                </a:lvl4pPr>
                <a:lvl5pPr marL="2057400" indent="-22860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pPr>
                <a:r>
                  <a:rPr lang="en-US" altLang="zh-CN" sz="3200" b="0">
                    <a:solidFill>
                      <a:schemeClr val="accent2"/>
                    </a:solidFill>
                    <a:latin typeface="Comic Sans MS" panose="030F0702030302020204" pitchFamily="66" charset="0"/>
                  </a:rPr>
                  <a:t>regular</a:t>
                </a:r>
              </a:p>
            </p:txBody>
          </p:sp>
        </p:grpSp>
        <p:grpSp>
          <p:nvGrpSpPr>
            <p:cNvPr id="29707" name="Group 22">
              <a:extLst>
                <a:ext uri="{FF2B5EF4-FFF2-40B4-BE49-F238E27FC236}">
                  <a16:creationId xmlns:a16="http://schemas.microsoft.com/office/drawing/2014/main" id="{FB52F3E5-A246-4AC3-9F19-F87AC4B59C04}"/>
                </a:ext>
              </a:extLst>
            </p:cNvPr>
            <p:cNvGrpSpPr>
              <a:grpSpLocks/>
            </p:cNvGrpSpPr>
            <p:nvPr/>
          </p:nvGrpSpPr>
          <p:grpSpPr bwMode="auto">
            <a:xfrm>
              <a:off x="720" y="2640"/>
              <a:ext cx="3580" cy="661"/>
              <a:chOff x="720" y="2640"/>
              <a:chExt cx="3580" cy="661"/>
            </a:xfrm>
          </p:grpSpPr>
          <p:sp>
            <p:nvSpPr>
              <p:cNvPr id="29712" name="Line 23">
                <a:extLst>
                  <a:ext uri="{FF2B5EF4-FFF2-40B4-BE49-F238E27FC236}">
                    <a16:creationId xmlns:a16="http://schemas.microsoft.com/office/drawing/2014/main" id="{3D161677-0DD0-491C-8A62-7B307A42EF84}"/>
                  </a:ext>
                </a:extLst>
              </p:cNvPr>
              <p:cNvSpPr>
                <a:spLocks noChangeShapeType="1"/>
              </p:cNvSpPr>
              <p:nvPr/>
            </p:nvSpPr>
            <p:spPr bwMode="auto">
              <a:xfrm>
                <a:off x="1536" y="2736"/>
                <a:ext cx="288" cy="0"/>
              </a:xfrm>
              <a:prstGeom prst="line">
                <a:avLst/>
              </a:prstGeom>
              <a:noFill/>
              <a:ln w="9525">
                <a:solidFill>
                  <a:schemeClr val="tx1"/>
                </a:solidFill>
                <a:round/>
                <a:headEnd/>
                <a:tailEnd type="none" w="lg" len="lg"/>
              </a:ln>
              <a:extLst>
                <a:ext uri="{909E8E84-426E-40DD-AFC4-6F175D3DCCD1}">
                  <a14:hiddenFill xmlns:a14="http://schemas.microsoft.com/office/drawing/2010/main">
                    <a:noFill/>
                  </a14:hiddenFill>
                </a:ext>
              </a:extLst>
            </p:spPr>
            <p:txBody>
              <a:bodyPr/>
              <a:lstStyle/>
              <a:p>
                <a:endParaRPr lang="zh-CN" altLang="en-US"/>
              </a:p>
            </p:txBody>
          </p:sp>
          <p:sp>
            <p:nvSpPr>
              <p:cNvPr id="29713" name="Line 24">
                <a:extLst>
                  <a:ext uri="{FF2B5EF4-FFF2-40B4-BE49-F238E27FC236}">
                    <a16:creationId xmlns:a16="http://schemas.microsoft.com/office/drawing/2014/main" id="{5C9F1046-B156-4995-916A-0C0403603DF8}"/>
                  </a:ext>
                </a:extLst>
              </p:cNvPr>
              <p:cNvSpPr>
                <a:spLocks noChangeShapeType="1"/>
              </p:cNvSpPr>
              <p:nvPr/>
            </p:nvSpPr>
            <p:spPr bwMode="auto">
              <a:xfrm>
                <a:off x="2160" y="2736"/>
                <a:ext cx="288" cy="0"/>
              </a:xfrm>
              <a:prstGeom prst="line">
                <a:avLst/>
              </a:prstGeom>
              <a:noFill/>
              <a:ln w="9525">
                <a:solidFill>
                  <a:schemeClr val="tx1"/>
                </a:solidFill>
                <a:round/>
                <a:headEnd/>
                <a:tailEnd type="none" w="lg" len="lg"/>
              </a:ln>
              <a:extLst>
                <a:ext uri="{909E8E84-426E-40DD-AFC4-6F175D3DCCD1}">
                  <a14:hiddenFill xmlns:a14="http://schemas.microsoft.com/office/drawing/2010/main">
                    <a:noFill/>
                  </a14:hiddenFill>
                </a:ext>
              </a:extLst>
            </p:spPr>
            <p:txBody>
              <a:bodyPr/>
              <a:lstStyle/>
              <a:p>
                <a:endParaRPr lang="zh-CN" altLang="en-US"/>
              </a:p>
            </p:txBody>
          </p:sp>
          <p:sp>
            <p:nvSpPr>
              <p:cNvPr id="29714" name="Line 25">
                <a:extLst>
                  <a:ext uri="{FF2B5EF4-FFF2-40B4-BE49-F238E27FC236}">
                    <a16:creationId xmlns:a16="http://schemas.microsoft.com/office/drawing/2014/main" id="{A86D9D8C-0FD8-4DAE-91A0-9E782CAAB9C4}"/>
                  </a:ext>
                </a:extLst>
              </p:cNvPr>
              <p:cNvSpPr>
                <a:spLocks noChangeShapeType="1"/>
              </p:cNvSpPr>
              <p:nvPr/>
            </p:nvSpPr>
            <p:spPr bwMode="auto">
              <a:xfrm>
                <a:off x="1536" y="2640"/>
                <a:ext cx="912" cy="0"/>
              </a:xfrm>
              <a:prstGeom prst="line">
                <a:avLst/>
              </a:prstGeom>
              <a:noFill/>
              <a:ln w="9525">
                <a:solidFill>
                  <a:schemeClr val="tx1"/>
                </a:solidFill>
                <a:round/>
                <a:headEnd/>
                <a:tailEnd type="none" w="lg" len="lg"/>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29715" name="Object 26">
                <a:extLst>
                  <a:ext uri="{FF2B5EF4-FFF2-40B4-BE49-F238E27FC236}">
                    <a16:creationId xmlns:a16="http://schemas.microsoft.com/office/drawing/2014/main" id="{00DD1A61-DC3D-483E-B27B-6AB9E5DC7B51}"/>
                  </a:ext>
                </a:extLst>
              </p:cNvPr>
              <p:cNvGraphicFramePr>
                <a:graphicFrameLocks noChangeAspect="1"/>
              </p:cNvGraphicFramePr>
              <p:nvPr/>
            </p:nvGraphicFramePr>
            <p:xfrm>
              <a:off x="1536" y="2784"/>
              <a:ext cx="952" cy="360"/>
            </p:xfrm>
            <a:graphic>
              <a:graphicData uri="http://schemas.openxmlformats.org/presentationml/2006/ole">
                <mc:AlternateContent xmlns:mc="http://schemas.openxmlformats.org/markup-compatibility/2006">
                  <mc:Choice xmlns:v="urn:schemas-microsoft-com:vml" Requires="v">
                    <p:oleObj spid="_x0000_s39086" r:id="rId12" imgW="1511300" imgH="571500" progId="Equation.3">
                      <p:embed/>
                    </p:oleObj>
                  </mc:Choice>
                  <mc:Fallback>
                    <p:oleObj r:id="rId12" imgW="1511300" imgH="571500" progId="Equation.3">
                      <p:embed/>
                      <p:pic>
                        <p:nvPicPr>
                          <p:cNvPr id="29715" name="Object 26">
                            <a:extLst>
                              <a:ext uri="{FF2B5EF4-FFF2-40B4-BE49-F238E27FC236}">
                                <a16:creationId xmlns:a16="http://schemas.microsoft.com/office/drawing/2014/main" id="{00DD1A61-DC3D-483E-B27B-6AB9E5DC7B5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536" y="2784"/>
                            <a:ext cx="952"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29716" name="AutoShape 27">
                <a:extLst>
                  <a:ext uri="{FF2B5EF4-FFF2-40B4-BE49-F238E27FC236}">
                    <a16:creationId xmlns:a16="http://schemas.microsoft.com/office/drawing/2014/main" id="{BDF9FAA5-78DB-41FD-A0E8-60085B5C91EF}"/>
                  </a:ext>
                </a:extLst>
              </p:cNvPr>
              <p:cNvSpPr>
                <a:spLocks noChangeArrowheads="1"/>
              </p:cNvSpPr>
              <p:nvPr/>
            </p:nvSpPr>
            <p:spPr bwMode="auto">
              <a:xfrm>
                <a:off x="720" y="2784"/>
                <a:ext cx="615" cy="306"/>
              </a:xfrm>
              <a:prstGeom prst="rightArrow">
                <a:avLst>
                  <a:gd name="adj1" fmla="val 50000"/>
                  <a:gd name="adj2" fmla="val 50226"/>
                </a:avLst>
              </a:prstGeom>
              <a:solidFill>
                <a:schemeClr val="accent1"/>
              </a:solidFill>
              <a:ln w="9525">
                <a:solidFill>
                  <a:schemeClr val="tx1"/>
                </a:solidFill>
                <a:miter lim="800000"/>
                <a:headEnd/>
                <a:tailEnd type="none" w="lg" len="lg"/>
              </a:ln>
            </p:spPr>
            <p:txBody>
              <a:bodyPr wrap="none" anchor="ctr">
                <a:spAutoFit/>
              </a:bodyPr>
              <a:lstStyle>
                <a:lvl1pPr>
                  <a:defRPr sz="2800" b="1">
                    <a:solidFill>
                      <a:schemeClr val="tx1"/>
                    </a:solidFill>
                    <a:latin typeface="Times New Roman" panose="02020603050405020304" pitchFamily="18" charset="0"/>
                    <a:ea typeface="宋体" panose="02010600030101010101" pitchFamily="2" charset="-122"/>
                  </a:defRPr>
                </a:lvl1pPr>
                <a:lvl2pPr marL="742950" indent="-285750">
                  <a:defRPr sz="2800" b="1">
                    <a:solidFill>
                      <a:schemeClr val="tx1"/>
                    </a:solidFill>
                    <a:latin typeface="Times New Roman" panose="02020603050405020304" pitchFamily="18" charset="0"/>
                    <a:ea typeface="宋体" panose="02010600030101010101" pitchFamily="2" charset="-122"/>
                  </a:defRPr>
                </a:lvl2pPr>
                <a:lvl3pPr marL="1143000" indent="-228600">
                  <a:defRPr sz="2800" b="1">
                    <a:solidFill>
                      <a:schemeClr val="tx1"/>
                    </a:solidFill>
                    <a:latin typeface="Times New Roman" panose="02020603050405020304" pitchFamily="18" charset="0"/>
                    <a:ea typeface="宋体" panose="02010600030101010101" pitchFamily="2" charset="-122"/>
                  </a:defRPr>
                </a:lvl3pPr>
                <a:lvl4pPr marL="1600200" indent="-228600">
                  <a:defRPr sz="2800" b="1">
                    <a:solidFill>
                      <a:schemeClr val="tx1"/>
                    </a:solidFill>
                    <a:latin typeface="Times New Roman" panose="02020603050405020304" pitchFamily="18" charset="0"/>
                    <a:ea typeface="宋体" panose="02010600030101010101" pitchFamily="2" charset="-122"/>
                  </a:defRPr>
                </a:lvl4pPr>
                <a:lvl5pPr marL="2057400" indent="-22860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9717" name="Text Box 28">
                <a:extLst>
                  <a:ext uri="{FF2B5EF4-FFF2-40B4-BE49-F238E27FC236}">
                    <a16:creationId xmlns:a16="http://schemas.microsoft.com/office/drawing/2014/main" id="{558AA7AE-765D-4547-AB86-D5871410F6E1}"/>
                  </a:ext>
                </a:extLst>
              </p:cNvPr>
              <p:cNvSpPr txBox="1">
                <a:spLocks noChangeArrowheads="1"/>
              </p:cNvSpPr>
              <p:nvPr/>
            </p:nvSpPr>
            <p:spPr bwMode="auto">
              <a:xfrm>
                <a:off x="3072" y="2784"/>
                <a:ext cx="1228" cy="5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chemeClr val="tx1"/>
                    </a:solidFill>
                    <a:latin typeface="Times New Roman" panose="02020603050405020304" pitchFamily="18" charset="0"/>
                    <a:ea typeface="宋体" panose="02010600030101010101" pitchFamily="2" charset="-122"/>
                  </a:defRPr>
                </a:lvl1pPr>
                <a:lvl2pPr marL="742950" indent="-285750">
                  <a:defRPr sz="2800" b="1">
                    <a:solidFill>
                      <a:schemeClr val="tx1"/>
                    </a:solidFill>
                    <a:latin typeface="Times New Roman" panose="02020603050405020304" pitchFamily="18" charset="0"/>
                    <a:ea typeface="宋体" panose="02010600030101010101" pitchFamily="2" charset="-122"/>
                  </a:defRPr>
                </a:lvl2pPr>
                <a:lvl3pPr marL="1143000" indent="-228600">
                  <a:defRPr sz="2800" b="1">
                    <a:solidFill>
                      <a:schemeClr val="tx1"/>
                    </a:solidFill>
                    <a:latin typeface="Times New Roman" panose="02020603050405020304" pitchFamily="18" charset="0"/>
                    <a:ea typeface="宋体" panose="02010600030101010101" pitchFamily="2" charset="-122"/>
                  </a:defRPr>
                </a:lvl3pPr>
                <a:lvl4pPr marL="1600200" indent="-228600">
                  <a:defRPr sz="2800" b="1">
                    <a:solidFill>
                      <a:schemeClr val="tx1"/>
                    </a:solidFill>
                    <a:latin typeface="Times New Roman" panose="02020603050405020304" pitchFamily="18" charset="0"/>
                    <a:ea typeface="宋体" panose="02010600030101010101" pitchFamily="2" charset="-122"/>
                  </a:defRPr>
                </a:lvl4pPr>
                <a:lvl5pPr marL="2057400" indent="-22860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pPr>
                <a:r>
                  <a:rPr lang="en-US" altLang="zh-CN" sz="3200" b="0">
                    <a:solidFill>
                      <a:schemeClr val="accent2"/>
                    </a:solidFill>
                    <a:latin typeface="Comic Sans MS" panose="030F0702030302020204" pitchFamily="66" charset="0"/>
                  </a:rPr>
                  <a:t>regular</a:t>
                </a:r>
              </a:p>
            </p:txBody>
          </p:sp>
        </p:grpSp>
        <p:grpSp>
          <p:nvGrpSpPr>
            <p:cNvPr id="29708" name="Group 29">
              <a:extLst>
                <a:ext uri="{FF2B5EF4-FFF2-40B4-BE49-F238E27FC236}">
                  <a16:creationId xmlns:a16="http://schemas.microsoft.com/office/drawing/2014/main" id="{C7FB6AA5-0AF9-46F2-A093-17C82C71A475}"/>
                </a:ext>
              </a:extLst>
            </p:cNvPr>
            <p:cNvGrpSpPr>
              <a:grpSpLocks/>
            </p:cNvGrpSpPr>
            <p:nvPr/>
          </p:nvGrpSpPr>
          <p:grpSpPr bwMode="auto">
            <a:xfrm>
              <a:off x="720" y="3600"/>
              <a:ext cx="3580" cy="517"/>
              <a:chOff x="720" y="3600"/>
              <a:chExt cx="3580" cy="517"/>
            </a:xfrm>
          </p:grpSpPr>
          <p:graphicFrame>
            <p:nvGraphicFramePr>
              <p:cNvPr id="29709" name="Object 30">
                <a:extLst>
                  <a:ext uri="{FF2B5EF4-FFF2-40B4-BE49-F238E27FC236}">
                    <a16:creationId xmlns:a16="http://schemas.microsoft.com/office/drawing/2014/main" id="{045BB2B7-8A5C-423F-8B33-42114E2C2FD3}"/>
                  </a:ext>
                </a:extLst>
              </p:cNvPr>
              <p:cNvGraphicFramePr>
                <a:graphicFrameLocks noChangeAspect="1"/>
              </p:cNvGraphicFramePr>
              <p:nvPr/>
            </p:nvGraphicFramePr>
            <p:xfrm>
              <a:off x="1536" y="3600"/>
              <a:ext cx="952" cy="360"/>
            </p:xfrm>
            <a:graphic>
              <a:graphicData uri="http://schemas.openxmlformats.org/presentationml/2006/ole">
                <mc:AlternateContent xmlns:mc="http://schemas.openxmlformats.org/markup-compatibility/2006">
                  <mc:Choice xmlns:v="urn:schemas-microsoft-com:vml" Requires="v">
                    <p:oleObj spid="_x0000_s39087" r:id="rId14" imgW="1511300" imgH="571500" progId="Equation.3">
                      <p:embed/>
                    </p:oleObj>
                  </mc:Choice>
                  <mc:Fallback>
                    <p:oleObj r:id="rId14" imgW="1511300" imgH="571500" progId="Equation.3">
                      <p:embed/>
                      <p:pic>
                        <p:nvPicPr>
                          <p:cNvPr id="29709" name="Object 30">
                            <a:extLst>
                              <a:ext uri="{FF2B5EF4-FFF2-40B4-BE49-F238E27FC236}">
                                <a16:creationId xmlns:a16="http://schemas.microsoft.com/office/drawing/2014/main" id="{045BB2B7-8A5C-423F-8B33-42114E2C2FD3}"/>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36" y="3600"/>
                            <a:ext cx="952"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29710" name="AutoShape 31">
                <a:extLst>
                  <a:ext uri="{FF2B5EF4-FFF2-40B4-BE49-F238E27FC236}">
                    <a16:creationId xmlns:a16="http://schemas.microsoft.com/office/drawing/2014/main" id="{F9F8E08D-82D1-4513-BD53-159AFF4EAD83}"/>
                  </a:ext>
                </a:extLst>
              </p:cNvPr>
              <p:cNvSpPr>
                <a:spLocks noChangeArrowheads="1"/>
              </p:cNvSpPr>
              <p:nvPr/>
            </p:nvSpPr>
            <p:spPr bwMode="auto">
              <a:xfrm>
                <a:off x="720" y="3600"/>
                <a:ext cx="615" cy="306"/>
              </a:xfrm>
              <a:prstGeom prst="rightArrow">
                <a:avLst>
                  <a:gd name="adj1" fmla="val 50000"/>
                  <a:gd name="adj2" fmla="val 50226"/>
                </a:avLst>
              </a:prstGeom>
              <a:solidFill>
                <a:schemeClr val="accent1"/>
              </a:solidFill>
              <a:ln w="9525">
                <a:solidFill>
                  <a:schemeClr val="tx1"/>
                </a:solidFill>
                <a:miter lim="800000"/>
                <a:headEnd/>
                <a:tailEnd type="none" w="lg" len="lg"/>
              </a:ln>
            </p:spPr>
            <p:txBody>
              <a:bodyPr wrap="none" anchor="ctr">
                <a:spAutoFit/>
              </a:bodyPr>
              <a:lstStyle>
                <a:lvl1pPr>
                  <a:defRPr sz="2800" b="1">
                    <a:solidFill>
                      <a:schemeClr val="tx1"/>
                    </a:solidFill>
                    <a:latin typeface="Times New Roman" panose="02020603050405020304" pitchFamily="18" charset="0"/>
                    <a:ea typeface="宋体" panose="02010600030101010101" pitchFamily="2" charset="-122"/>
                  </a:defRPr>
                </a:lvl1pPr>
                <a:lvl2pPr marL="742950" indent="-285750">
                  <a:defRPr sz="2800" b="1">
                    <a:solidFill>
                      <a:schemeClr val="tx1"/>
                    </a:solidFill>
                    <a:latin typeface="Times New Roman" panose="02020603050405020304" pitchFamily="18" charset="0"/>
                    <a:ea typeface="宋体" panose="02010600030101010101" pitchFamily="2" charset="-122"/>
                  </a:defRPr>
                </a:lvl2pPr>
                <a:lvl3pPr marL="1143000" indent="-228600">
                  <a:defRPr sz="2800" b="1">
                    <a:solidFill>
                      <a:schemeClr val="tx1"/>
                    </a:solidFill>
                    <a:latin typeface="Times New Roman" panose="02020603050405020304" pitchFamily="18" charset="0"/>
                    <a:ea typeface="宋体" panose="02010600030101010101" pitchFamily="2" charset="-122"/>
                  </a:defRPr>
                </a:lvl3pPr>
                <a:lvl4pPr marL="1600200" indent="-228600">
                  <a:defRPr sz="2800" b="1">
                    <a:solidFill>
                      <a:schemeClr val="tx1"/>
                    </a:solidFill>
                    <a:latin typeface="Times New Roman" panose="02020603050405020304" pitchFamily="18" charset="0"/>
                    <a:ea typeface="宋体" panose="02010600030101010101" pitchFamily="2" charset="-122"/>
                  </a:defRPr>
                </a:lvl4pPr>
                <a:lvl5pPr marL="2057400" indent="-22860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9711" name="Text Box 32">
                <a:extLst>
                  <a:ext uri="{FF2B5EF4-FFF2-40B4-BE49-F238E27FC236}">
                    <a16:creationId xmlns:a16="http://schemas.microsoft.com/office/drawing/2014/main" id="{70431F74-E425-41BE-89FB-46E75B20F1CF}"/>
                  </a:ext>
                </a:extLst>
              </p:cNvPr>
              <p:cNvSpPr txBox="1">
                <a:spLocks noChangeArrowheads="1"/>
              </p:cNvSpPr>
              <p:nvPr/>
            </p:nvSpPr>
            <p:spPr bwMode="auto">
              <a:xfrm>
                <a:off x="3072" y="3600"/>
                <a:ext cx="1228" cy="5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chemeClr val="tx1"/>
                    </a:solidFill>
                    <a:latin typeface="Times New Roman" panose="02020603050405020304" pitchFamily="18" charset="0"/>
                    <a:ea typeface="宋体" panose="02010600030101010101" pitchFamily="2" charset="-122"/>
                  </a:defRPr>
                </a:lvl1pPr>
                <a:lvl2pPr marL="742950" indent="-285750">
                  <a:defRPr sz="2800" b="1">
                    <a:solidFill>
                      <a:schemeClr val="tx1"/>
                    </a:solidFill>
                    <a:latin typeface="Times New Roman" panose="02020603050405020304" pitchFamily="18" charset="0"/>
                    <a:ea typeface="宋体" panose="02010600030101010101" pitchFamily="2" charset="-122"/>
                  </a:defRPr>
                </a:lvl2pPr>
                <a:lvl3pPr marL="1143000" indent="-228600">
                  <a:defRPr sz="2800" b="1">
                    <a:solidFill>
                      <a:schemeClr val="tx1"/>
                    </a:solidFill>
                    <a:latin typeface="Times New Roman" panose="02020603050405020304" pitchFamily="18" charset="0"/>
                    <a:ea typeface="宋体" panose="02010600030101010101" pitchFamily="2" charset="-122"/>
                  </a:defRPr>
                </a:lvl3pPr>
                <a:lvl4pPr marL="1600200" indent="-228600">
                  <a:defRPr sz="2800" b="1">
                    <a:solidFill>
                      <a:schemeClr val="tx1"/>
                    </a:solidFill>
                    <a:latin typeface="Times New Roman" panose="02020603050405020304" pitchFamily="18" charset="0"/>
                    <a:ea typeface="宋体" panose="02010600030101010101" pitchFamily="2" charset="-122"/>
                  </a:defRPr>
                </a:lvl4pPr>
                <a:lvl5pPr marL="2057400" indent="-22860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pPr>
                <a:r>
                  <a:rPr lang="en-US" altLang="zh-CN" sz="3200" b="0">
                    <a:solidFill>
                      <a:schemeClr val="accent2"/>
                    </a:solidFill>
                    <a:latin typeface="Comic Sans MS" panose="030F0702030302020204" pitchFamily="66" charset="0"/>
                  </a:rPr>
                  <a:t>regular</a:t>
                </a:r>
              </a:p>
            </p:txBody>
          </p:sp>
        </p:grpSp>
      </p:grpSp>
      <p:sp>
        <p:nvSpPr>
          <p:cNvPr id="29701" name="Rectangle 2">
            <a:extLst>
              <a:ext uri="{FF2B5EF4-FFF2-40B4-BE49-F238E27FC236}">
                <a16:creationId xmlns:a16="http://schemas.microsoft.com/office/drawing/2014/main" id="{56B9803E-20FC-478A-866F-19973E70C7DF}"/>
              </a:ext>
            </a:extLst>
          </p:cNvPr>
          <p:cNvSpPr>
            <a:spLocks noChangeArrowheads="1"/>
          </p:cNvSpPr>
          <p:nvPr/>
        </p:nvSpPr>
        <p:spPr bwMode="auto">
          <a:xfrm>
            <a:off x="95250" y="0"/>
            <a:ext cx="8953500" cy="620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chemeClr val="tx1"/>
                </a:solidFill>
                <a:latin typeface="Times New Roman" panose="02020603050405020304" pitchFamily="18" charset="0"/>
                <a:ea typeface="宋体" panose="02010600030101010101" pitchFamily="2" charset="-122"/>
              </a:defRPr>
            </a:lvl1pPr>
            <a:lvl2pPr marL="742950" indent="-285750">
              <a:defRPr sz="2800" b="1">
                <a:solidFill>
                  <a:schemeClr val="tx1"/>
                </a:solidFill>
                <a:latin typeface="Times New Roman" panose="02020603050405020304" pitchFamily="18" charset="0"/>
                <a:ea typeface="宋体" panose="02010600030101010101" pitchFamily="2" charset="-122"/>
              </a:defRPr>
            </a:lvl2pPr>
            <a:lvl3pPr marL="1143000" indent="-228600">
              <a:defRPr sz="2800" b="1">
                <a:solidFill>
                  <a:schemeClr val="tx1"/>
                </a:solidFill>
                <a:latin typeface="Times New Roman" panose="02020603050405020304" pitchFamily="18" charset="0"/>
                <a:ea typeface="宋体" panose="02010600030101010101" pitchFamily="2" charset="-122"/>
              </a:defRPr>
            </a:lvl3pPr>
            <a:lvl4pPr marL="1600200" indent="-228600">
              <a:defRPr sz="2800" b="1">
                <a:solidFill>
                  <a:schemeClr val="tx1"/>
                </a:solidFill>
                <a:latin typeface="Times New Roman" panose="02020603050405020304" pitchFamily="18" charset="0"/>
                <a:ea typeface="宋体" panose="02010600030101010101" pitchFamily="2" charset="-122"/>
              </a:defRPr>
            </a:lvl4pPr>
            <a:lvl5pPr marL="2057400" indent="-22860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dirty="0">
                <a:solidFill>
                  <a:srgbClr val="4343CE"/>
                </a:solidFill>
              </a:rPr>
              <a:t>正则运算下的封闭性</a:t>
            </a:r>
            <a:r>
              <a:rPr lang="en-US" altLang="zh-CN" dirty="0">
                <a:solidFill>
                  <a:srgbClr val="4343CE"/>
                </a:solidFill>
                <a:sym typeface="宋体" panose="02010600030101010101" pitchFamily="2" charset="-122"/>
              </a:rPr>
              <a:t>---</a:t>
            </a:r>
            <a:r>
              <a:rPr lang="zh-CN" altLang="en-US" dirty="0">
                <a:solidFill>
                  <a:srgbClr val="4343CE"/>
                </a:solidFill>
                <a:sym typeface="宋体" panose="02010600030101010101" pitchFamily="2" charset="-122"/>
              </a:rPr>
              <a:t>交</a:t>
            </a:r>
            <a:br>
              <a:rPr lang="en-US" altLang="zh-CN" dirty="0">
                <a:solidFill>
                  <a:srgbClr val="4343CE"/>
                </a:solidFill>
                <a:sym typeface="宋体" panose="02010600030101010101" pitchFamily="2" charset="-122"/>
              </a:rPr>
            </a:br>
            <a:endParaRPr lang="zh-CN" altLang="en-US" dirty="0">
              <a:solidFill>
                <a:srgbClr val="4343CE"/>
              </a:solidFill>
              <a:sym typeface="宋体" panose="02010600030101010101" pitchFamily="2" charset="-122"/>
            </a:endParaRPr>
          </a:p>
        </p:txBody>
      </p:sp>
      <p:sp>
        <p:nvSpPr>
          <p:cNvPr id="29702" name="文本框 1">
            <a:extLst>
              <a:ext uri="{FF2B5EF4-FFF2-40B4-BE49-F238E27FC236}">
                <a16:creationId xmlns:a16="http://schemas.microsoft.com/office/drawing/2014/main" id="{95560EBF-3BF0-4939-A9A6-C158A6260655}"/>
              </a:ext>
            </a:extLst>
          </p:cNvPr>
          <p:cNvSpPr txBox="1">
            <a:spLocks noChangeArrowheads="1"/>
          </p:cNvSpPr>
          <p:nvPr/>
        </p:nvSpPr>
        <p:spPr bwMode="auto">
          <a:xfrm>
            <a:off x="7683500" y="65088"/>
            <a:ext cx="1173163"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宋体" panose="02010600030101010101" pitchFamily="2" charset="-122"/>
              </a:defRPr>
            </a:lvl1pPr>
            <a:lvl2pPr marL="742950" indent="-285750">
              <a:defRPr sz="2800" b="1">
                <a:solidFill>
                  <a:schemeClr val="tx1"/>
                </a:solidFill>
                <a:latin typeface="Times New Roman" panose="02020603050405020304" pitchFamily="18" charset="0"/>
                <a:ea typeface="宋体" panose="02010600030101010101" pitchFamily="2" charset="-122"/>
              </a:defRPr>
            </a:lvl2pPr>
            <a:lvl3pPr marL="1143000" indent="-228600">
              <a:defRPr sz="2800" b="1">
                <a:solidFill>
                  <a:schemeClr val="tx1"/>
                </a:solidFill>
                <a:latin typeface="Times New Roman" panose="02020603050405020304" pitchFamily="18" charset="0"/>
                <a:ea typeface="宋体" panose="02010600030101010101" pitchFamily="2" charset="-122"/>
              </a:defRPr>
            </a:lvl3pPr>
            <a:lvl4pPr marL="1600200" indent="-228600">
              <a:defRPr sz="2800" b="1">
                <a:solidFill>
                  <a:schemeClr val="tx1"/>
                </a:solidFill>
                <a:latin typeface="Times New Roman" panose="02020603050405020304" pitchFamily="18" charset="0"/>
                <a:ea typeface="宋体" panose="02010600030101010101" pitchFamily="2" charset="-122"/>
              </a:defRPr>
            </a:lvl4pPr>
            <a:lvl5pPr marL="2057400" indent="-22860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a:hlinkClick r:id="rId16" action="ppaction://hlinksldjump"/>
              </a:rPr>
              <a:t>附录</a:t>
            </a:r>
            <a:endParaRPr lang="zh-CN" altLang="en-US"/>
          </a:p>
        </p:txBody>
      </p:sp>
    </p:spTree>
  </p:cSld>
  <p:clrMapOvr>
    <a:masterClrMapping/>
  </p:clrMapOvr>
  <p:transition spd="slow"/>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a:extLst>
              <a:ext uri="{FF2B5EF4-FFF2-40B4-BE49-F238E27FC236}">
                <a16:creationId xmlns:a16="http://schemas.microsoft.com/office/drawing/2014/main" id="{B10A4EEF-7459-48C9-BE24-CB43485667C5}"/>
              </a:ext>
            </a:extLst>
          </p:cNvPr>
          <p:cNvSpPr>
            <a:spLocks noGrp="1" noChangeArrowheads="1"/>
          </p:cNvSpPr>
          <p:nvPr>
            <p:ph type="title"/>
          </p:nvPr>
        </p:nvSpPr>
        <p:spPr bwMode="auto">
          <a:xfrm>
            <a:off x="95250" y="-39663"/>
            <a:ext cx="8953500" cy="6207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US" altLang="zh-CN" sz="2800" dirty="0">
                <a:solidFill>
                  <a:srgbClr val="4343CE"/>
                </a:solidFill>
              </a:rPr>
              <a:t>Regular expression </a:t>
            </a:r>
            <a:r>
              <a:rPr lang="zh-CN" altLang="en-US" sz="2800" dirty="0">
                <a:solidFill>
                  <a:srgbClr val="4343CE"/>
                </a:solidFill>
              </a:rPr>
              <a:t>正则表达式</a:t>
            </a:r>
          </a:p>
        </p:txBody>
      </p:sp>
      <p:grpSp>
        <p:nvGrpSpPr>
          <p:cNvPr id="31747" name="组合 8">
            <a:extLst>
              <a:ext uri="{FF2B5EF4-FFF2-40B4-BE49-F238E27FC236}">
                <a16:creationId xmlns:a16="http://schemas.microsoft.com/office/drawing/2014/main" id="{3FC8543F-BB56-487B-9F86-B879565D187D}"/>
              </a:ext>
            </a:extLst>
          </p:cNvPr>
          <p:cNvGrpSpPr>
            <a:grpSpLocks/>
          </p:cNvGrpSpPr>
          <p:nvPr/>
        </p:nvGrpSpPr>
        <p:grpSpPr bwMode="auto">
          <a:xfrm>
            <a:off x="708025" y="3544888"/>
            <a:ext cx="6448425" cy="2532062"/>
            <a:chOff x="1115" y="5583"/>
            <a:chExt cx="10154" cy="3986"/>
          </a:xfrm>
        </p:grpSpPr>
        <p:pic>
          <p:nvPicPr>
            <p:cNvPr id="31755" name="图片 34">
              <a:extLst>
                <a:ext uri="{FF2B5EF4-FFF2-40B4-BE49-F238E27FC236}">
                  <a16:creationId xmlns:a16="http://schemas.microsoft.com/office/drawing/2014/main" id="{871E10EB-C699-4906-AA12-F8368E11D71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5" y="5582"/>
              <a:ext cx="10155" cy="3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31756" name="对象 2">
              <a:hlinkClick r:id="" action="ppaction://ole?verb=1"/>
              <a:extLst>
                <a:ext uri="{FF2B5EF4-FFF2-40B4-BE49-F238E27FC236}">
                  <a16:creationId xmlns:a16="http://schemas.microsoft.com/office/drawing/2014/main" id="{797876AC-ECCF-4707-9B43-809EACB755F0}"/>
                </a:ext>
              </a:extLst>
            </p:cNvPr>
            <p:cNvGraphicFramePr>
              <a:graphicFrameLocks noChangeAspect="1"/>
            </p:cNvGraphicFramePr>
            <p:nvPr/>
          </p:nvGraphicFramePr>
          <p:xfrm>
            <a:off x="2962" y="7283"/>
            <a:ext cx="342" cy="586"/>
          </p:xfrm>
          <a:graphic>
            <a:graphicData uri="http://schemas.openxmlformats.org/presentationml/2006/ole">
              <mc:AlternateContent xmlns:mc="http://schemas.openxmlformats.org/markup-compatibility/2006">
                <mc:Choice xmlns:v="urn:schemas-microsoft-com:vml" Requires="v">
                  <p:oleObj spid="_x0000_s40050" r:id="rId5" imgW="114120" imgH="177480" progId="Equation.KSEE3">
                    <p:embed/>
                  </p:oleObj>
                </mc:Choice>
                <mc:Fallback>
                  <p:oleObj r:id="rId5" imgW="114120" imgH="177480" progId="Equation.KSEE3">
                    <p:embed/>
                    <p:pic>
                      <p:nvPicPr>
                        <p:cNvPr id="31756" name="对象 2">
                          <a:hlinkClick r:id="" action="ppaction://ole?verb=1"/>
                          <a:extLst>
                            <a:ext uri="{FF2B5EF4-FFF2-40B4-BE49-F238E27FC236}">
                              <a16:creationId xmlns:a16="http://schemas.microsoft.com/office/drawing/2014/main" id="{797876AC-ECCF-4707-9B43-809EACB755F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62" y="7283"/>
                          <a:ext cx="342" cy="58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aphicFrame>
        <p:nvGraphicFramePr>
          <p:cNvPr id="31748" name="对象 3">
            <a:hlinkClick r:id="" action="ppaction://ole?verb=1"/>
            <a:extLst>
              <a:ext uri="{FF2B5EF4-FFF2-40B4-BE49-F238E27FC236}">
                <a16:creationId xmlns:a16="http://schemas.microsoft.com/office/drawing/2014/main" id="{67904CA8-0AF8-4B11-8174-5B5A4C6F3C93}"/>
              </a:ext>
            </a:extLst>
          </p:cNvPr>
          <p:cNvGraphicFramePr>
            <a:graphicFrameLocks noChangeAspect="1"/>
          </p:cNvGraphicFramePr>
          <p:nvPr/>
        </p:nvGraphicFramePr>
        <p:xfrm>
          <a:off x="5116513" y="1990725"/>
          <a:ext cx="4032250" cy="841375"/>
        </p:xfrm>
        <a:graphic>
          <a:graphicData uri="http://schemas.openxmlformats.org/presentationml/2006/ole">
            <mc:AlternateContent xmlns:mc="http://schemas.openxmlformats.org/markup-compatibility/2006">
              <mc:Choice xmlns:v="urn:schemas-microsoft-com:vml" Requires="v">
                <p:oleObj spid="_x0000_s40051" r:id="rId7" imgW="914400" imgH="190440" progId="Equation.KSEE3">
                  <p:embed/>
                </p:oleObj>
              </mc:Choice>
              <mc:Fallback>
                <p:oleObj r:id="rId7" imgW="914400" imgH="190440" progId="Equation.KSEE3">
                  <p:embed/>
                  <p:pic>
                    <p:nvPicPr>
                      <p:cNvPr id="31748" name="对象 3">
                        <a:hlinkClick r:id="" action="ppaction://ole?verb=1"/>
                        <a:extLst>
                          <a:ext uri="{FF2B5EF4-FFF2-40B4-BE49-F238E27FC236}">
                            <a16:creationId xmlns:a16="http://schemas.microsoft.com/office/drawing/2014/main" id="{67904CA8-0AF8-4B11-8174-5B5A4C6F3C9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116513" y="1990725"/>
                        <a:ext cx="4032250" cy="841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31749" name="组合 9">
            <a:extLst>
              <a:ext uri="{FF2B5EF4-FFF2-40B4-BE49-F238E27FC236}">
                <a16:creationId xmlns:a16="http://schemas.microsoft.com/office/drawing/2014/main" id="{623CBF4B-86FB-49D6-B6B1-DFA5669C1D87}"/>
              </a:ext>
            </a:extLst>
          </p:cNvPr>
          <p:cNvGrpSpPr>
            <a:grpSpLocks/>
          </p:cNvGrpSpPr>
          <p:nvPr/>
        </p:nvGrpSpPr>
        <p:grpSpPr bwMode="auto">
          <a:xfrm>
            <a:off x="633413" y="958850"/>
            <a:ext cx="6759575" cy="2259013"/>
            <a:chOff x="998" y="1510"/>
            <a:chExt cx="10644" cy="3558"/>
          </a:xfrm>
        </p:grpSpPr>
        <p:pic>
          <p:nvPicPr>
            <p:cNvPr id="31753" name="图片 33">
              <a:extLst>
                <a:ext uri="{FF2B5EF4-FFF2-40B4-BE49-F238E27FC236}">
                  <a16:creationId xmlns:a16="http://schemas.microsoft.com/office/drawing/2014/main" id="{C6152DC3-42AD-4D29-B407-42925EDAC61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97" y="1510"/>
              <a:ext cx="10645" cy="3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31754" name="对象 4">
              <a:hlinkClick r:id="" action="ppaction://ole?verb=1"/>
              <a:extLst>
                <a:ext uri="{FF2B5EF4-FFF2-40B4-BE49-F238E27FC236}">
                  <a16:creationId xmlns:a16="http://schemas.microsoft.com/office/drawing/2014/main" id="{0B44E6EA-4255-443C-B128-7897B6BCFEDA}"/>
                </a:ext>
              </a:extLst>
            </p:cNvPr>
            <p:cNvGraphicFramePr>
              <a:graphicFrameLocks noChangeAspect="1"/>
            </p:cNvGraphicFramePr>
            <p:nvPr/>
          </p:nvGraphicFramePr>
          <p:xfrm>
            <a:off x="2802" y="3085"/>
            <a:ext cx="366" cy="524"/>
          </p:xfrm>
          <a:graphic>
            <a:graphicData uri="http://schemas.openxmlformats.org/presentationml/2006/ole">
              <mc:AlternateContent xmlns:mc="http://schemas.openxmlformats.org/markup-compatibility/2006">
                <mc:Choice xmlns:v="urn:schemas-microsoft-com:vml" Requires="v">
                  <p:oleObj spid="_x0000_s40052" r:id="rId10" imgW="114120" imgH="177480" progId="Equation.KSEE3">
                    <p:embed/>
                  </p:oleObj>
                </mc:Choice>
                <mc:Fallback>
                  <p:oleObj r:id="rId10" imgW="114120" imgH="177480" progId="Equation.KSEE3">
                    <p:embed/>
                    <p:pic>
                      <p:nvPicPr>
                        <p:cNvPr id="31754" name="对象 4">
                          <a:hlinkClick r:id="" action="ppaction://ole?verb=1"/>
                          <a:extLst>
                            <a:ext uri="{FF2B5EF4-FFF2-40B4-BE49-F238E27FC236}">
                              <a16:creationId xmlns:a16="http://schemas.microsoft.com/office/drawing/2014/main" id="{0B44E6EA-4255-443C-B128-7897B6BCFED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02" y="3085"/>
                          <a:ext cx="366" cy="52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8" name="组合 7">
            <a:extLst>
              <a:ext uri="{FF2B5EF4-FFF2-40B4-BE49-F238E27FC236}">
                <a16:creationId xmlns:a16="http://schemas.microsoft.com/office/drawing/2014/main" id="{F28A8910-1AC9-4827-B2E1-B44318629341}"/>
              </a:ext>
            </a:extLst>
          </p:cNvPr>
          <p:cNvGrpSpPr>
            <a:grpSpLocks/>
          </p:cNvGrpSpPr>
          <p:nvPr/>
        </p:nvGrpSpPr>
        <p:grpSpPr bwMode="auto">
          <a:xfrm>
            <a:off x="4076700" y="4064000"/>
            <a:ext cx="4262438" cy="933450"/>
            <a:chOff x="6258" y="6359"/>
            <a:chExt cx="7097" cy="1554"/>
          </a:xfrm>
        </p:grpSpPr>
        <p:sp>
          <p:nvSpPr>
            <p:cNvPr id="31751" name="矩形 1">
              <a:extLst>
                <a:ext uri="{FF2B5EF4-FFF2-40B4-BE49-F238E27FC236}">
                  <a16:creationId xmlns:a16="http://schemas.microsoft.com/office/drawing/2014/main" id="{126C08F6-CD83-410E-8239-6D86B20ADCA2}"/>
                </a:ext>
              </a:extLst>
            </p:cNvPr>
            <p:cNvSpPr>
              <a:spLocks noChangeArrowheads="1"/>
            </p:cNvSpPr>
            <p:nvPr/>
          </p:nvSpPr>
          <p:spPr bwMode="auto">
            <a:xfrm>
              <a:off x="6258" y="6359"/>
              <a:ext cx="7097" cy="1554"/>
            </a:xfrm>
            <a:prstGeom prst="rect">
              <a:avLst/>
            </a:prstGeom>
            <a:solidFill>
              <a:srgbClr val="E8E8FF"/>
            </a:solidFill>
            <a:ln>
              <a:noFill/>
            </a:ln>
            <a:extLst>
              <a:ext uri="{91240B29-F687-4F45-9708-019B960494DF}">
                <a14:hiddenLine xmlns:a14="http://schemas.microsoft.com/office/drawing/2010/main" w="9525">
                  <a:solidFill>
                    <a:srgbClr val="000000"/>
                  </a:solidFill>
                  <a:round/>
                  <a:headEnd/>
                  <a:tailEnd/>
                </a14:hiddenLine>
              </a:ext>
            </a:extLst>
          </p:spPr>
          <p:txBody>
            <a:bodyPr wrap="none"/>
            <a:lstStyle>
              <a:lvl1pPr>
                <a:defRPr sz="2800" b="1">
                  <a:solidFill>
                    <a:schemeClr val="tx1"/>
                  </a:solidFill>
                  <a:latin typeface="Times New Roman" panose="02020603050405020304" pitchFamily="18" charset="0"/>
                  <a:ea typeface="宋体" panose="02010600030101010101" pitchFamily="2" charset="-122"/>
                </a:defRPr>
              </a:lvl1pPr>
              <a:lvl2pPr marL="742950" indent="-285750">
                <a:defRPr sz="2800" b="1">
                  <a:solidFill>
                    <a:schemeClr val="tx1"/>
                  </a:solidFill>
                  <a:latin typeface="Times New Roman" panose="02020603050405020304" pitchFamily="18" charset="0"/>
                  <a:ea typeface="宋体" panose="02010600030101010101" pitchFamily="2" charset="-122"/>
                </a:defRPr>
              </a:lvl2pPr>
              <a:lvl3pPr marL="1143000" indent="-228600">
                <a:defRPr sz="2800" b="1">
                  <a:solidFill>
                    <a:schemeClr val="tx1"/>
                  </a:solidFill>
                  <a:latin typeface="Times New Roman" panose="02020603050405020304" pitchFamily="18" charset="0"/>
                  <a:ea typeface="宋体" panose="02010600030101010101" pitchFamily="2" charset="-122"/>
                </a:defRPr>
              </a:lvl3pPr>
              <a:lvl4pPr marL="1600200" indent="-228600">
                <a:defRPr sz="2800" b="1">
                  <a:solidFill>
                    <a:schemeClr val="tx1"/>
                  </a:solidFill>
                  <a:latin typeface="Times New Roman" panose="02020603050405020304" pitchFamily="18" charset="0"/>
                  <a:ea typeface="宋体" panose="02010600030101010101" pitchFamily="2" charset="-122"/>
                </a:defRPr>
              </a:lvl4pPr>
              <a:lvl5pPr marL="2057400" indent="-22860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buFont typeface="Wingdings" panose="05000000000000000000" pitchFamily="2" charset="2"/>
                <a:buNone/>
              </a:pPr>
              <a:r>
                <a:rPr lang="zh-CN" altLang="en-US" sz="2200" b="0">
                  <a:solidFill>
                    <a:srgbClr val="4343CE"/>
                  </a:solidFill>
                  <a:ea typeface="微软雅黑" panose="020B0503020204020204" pitchFamily="34" charset="-122"/>
                </a:rPr>
                <a:t>ε是只包含一个字符串的</a:t>
              </a:r>
              <a:r>
                <a:rPr lang="en-US" altLang="zh-CN" sz="2200" b="0">
                  <a:solidFill>
                    <a:srgbClr val="4343CE"/>
                  </a:solidFill>
                  <a:ea typeface="微软雅黑" panose="020B0503020204020204" pitchFamily="34" charset="-122"/>
                </a:rPr>
                <a:t>--</a:t>
              </a:r>
              <a:r>
                <a:rPr lang="zh-CN" altLang="en-US" sz="2200" b="0">
                  <a:solidFill>
                    <a:srgbClr val="4343CE"/>
                  </a:solidFill>
                  <a:ea typeface="微软雅黑" panose="020B0503020204020204" pitchFamily="34" charset="-122"/>
                </a:rPr>
                <a:t>空串语言</a:t>
              </a:r>
            </a:p>
            <a:p>
              <a:pPr eaLnBrk="1" hangingPunct="1">
                <a:lnSpc>
                  <a:spcPct val="120000"/>
                </a:lnSpc>
                <a:buFont typeface="Wingdings" panose="05000000000000000000" pitchFamily="2" charset="2"/>
                <a:buNone/>
              </a:pPr>
              <a:r>
                <a:rPr lang="zh-CN" altLang="en-US" sz="2200" b="0">
                  <a:solidFill>
                    <a:srgbClr val="4343CE"/>
                  </a:solidFill>
                  <a:ea typeface="微软雅黑" panose="020B0503020204020204" pitchFamily="34" charset="-122"/>
                </a:rPr>
                <a:t>    表示不包含任何字符串的语言</a:t>
              </a:r>
            </a:p>
          </p:txBody>
        </p:sp>
        <p:graphicFrame>
          <p:nvGraphicFramePr>
            <p:cNvPr id="31752" name="对象 5">
              <a:hlinkClick r:id="" action="ppaction://ole?verb=1"/>
              <a:extLst>
                <a:ext uri="{FF2B5EF4-FFF2-40B4-BE49-F238E27FC236}">
                  <a16:creationId xmlns:a16="http://schemas.microsoft.com/office/drawing/2014/main" id="{64190FCE-C4A9-4298-8BD3-F3C44F44028B}"/>
                </a:ext>
              </a:extLst>
            </p:cNvPr>
            <p:cNvGraphicFramePr>
              <a:graphicFrameLocks noChangeAspect="1"/>
            </p:cNvGraphicFramePr>
            <p:nvPr/>
          </p:nvGraphicFramePr>
          <p:xfrm>
            <a:off x="6365" y="7138"/>
            <a:ext cx="342" cy="586"/>
          </p:xfrm>
          <a:graphic>
            <a:graphicData uri="http://schemas.openxmlformats.org/presentationml/2006/ole">
              <mc:AlternateContent xmlns:mc="http://schemas.openxmlformats.org/markup-compatibility/2006">
                <mc:Choice xmlns:v="urn:schemas-microsoft-com:vml" Requires="v">
                  <p:oleObj spid="_x0000_s40053" r:id="rId11" imgW="114120" imgH="177480" progId="Equation.KSEE3">
                    <p:embed/>
                  </p:oleObj>
                </mc:Choice>
                <mc:Fallback>
                  <p:oleObj r:id="rId11" imgW="114120" imgH="177480" progId="Equation.KSEE3">
                    <p:embed/>
                    <p:pic>
                      <p:nvPicPr>
                        <p:cNvPr id="31752" name="对象 5">
                          <a:hlinkClick r:id="" action="ppaction://ole?verb=1"/>
                          <a:extLst>
                            <a:ext uri="{FF2B5EF4-FFF2-40B4-BE49-F238E27FC236}">
                              <a16:creationId xmlns:a16="http://schemas.microsoft.com/office/drawing/2014/main" id="{64190FCE-C4A9-4298-8BD3-F3C44F44028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65" y="7138"/>
                          <a:ext cx="342" cy="586"/>
                        </a:xfrm>
                        <a:prstGeom prst="rect">
                          <a:avLst/>
                        </a:prstGeom>
                        <a:solidFill>
                          <a:srgbClr val="E8E8FF"/>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a:extLst>
              <a:ext uri="{FF2B5EF4-FFF2-40B4-BE49-F238E27FC236}">
                <a16:creationId xmlns:a16="http://schemas.microsoft.com/office/drawing/2014/main" id="{F9FE7429-F996-4D07-9B7F-7B7670D27946}"/>
              </a:ext>
            </a:extLst>
          </p:cNvPr>
          <p:cNvSpPr>
            <a:spLocks noGrp="1" noChangeArrowheads="1"/>
          </p:cNvSpPr>
          <p:nvPr>
            <p:ph type="title"/>
          </p:nvPr>
        </p:nvSpPr>
        <p:spPr bwMode="auto">
          <a:xfrm>
            <a:off x="95250" y="-23126"/>
            <a:ext cx="8953500" cy="6207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US" altLang="zh-CN" sz="2800" dirty="0">
                <a:solidFill>
                  <a:srgbClr val="4343CE"/>
                </a:solidFill>
              </a:rPr>
              <a:t>Regular expression </a:t>
            </a:r>
            <a:r>
              <a:rPr lang="zh-CN" altLang="en-US" sz="2800" dirty="0">
                <a:solidFill>
                  <a:srgbClr val="4343CE"/>
                </a:solidFill>
              </a:rPr>
              <a:t>正则表达式</a:t>
            </a:r>
          </a:p>
        </p:txBody>
      </p:sp>
      <p:pic>
        <p:nvPicPr>
          <p:cNvPr id="33795" name="图片 1">
            <a:extLst>
              <a:ext uri="{FF2B5EF4-FFF2-40B4-BE49-F238E27FC236}">
                <a16:creationId xmlns:a16="http://schemas.microsoft.com/office/drawing/2014/main" id="{32D8F8FB-DBE6-4BF1-8650-E7969A2AF06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1975" y="1443038"/>
            <a:ext cx="8266113" cy="463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6" name="文本框 2">
            <a:extLst>
              <a:ext uri="{FF2B5EF4-FFF2-40B4-BE49-F238E27FC236}">
                <a16:creationId xmlns:a16="http://schemas.microsoft.com/office/drawing/2014/main" id="{59346117-7D35-44A8-B695-9AE586D7990C}"/>
              </a:ext>
            </a:extLst>
          </p:cNvPr>
          <p:cNvSpPr txBox="1">
            <a:spLocks noChangeArrowheads="1"/>
          </p:cNvSpPr>
          <p:nvPr/>
        </p:nvSpPr>
        <p:spPr bwMode="auto">
          <a:xfrm>
            <a:off x="561975" y="896938"/>
            <a:ext cx="47593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chemeClr val="tx1"/>
                </a:solidFill>
                <a:latin typeface="Times New Roman" panose="02020603050405020304" pitchFamily="18" charset="0"/>
                <a:ea typeface="宋体" panose="02010600030101010101" pitchFamily="2" charset="-122"/>
              </a:defRPr>
            </a:lvl1pPr>
            <a:lvl2pPr marL="742950" indent="-285750">
              <a:defRPr sz="2800" b="1">
                <a:solidFill>
                  <a:schemeClr val="tx1"/>
                </a:solidFill>
                <a:latin typeface="Times New Roman" panose="02020603050405020304" pitchFamily="18" charset="0"/>
                <a:ea typeface="宋体" panose="02010600030101010101" pitchFamily="2" charset="-122"/>
              </a:defRPr>
            </a:lvl2pPr>
            <a:lvl3pPr marL="1143000" indent="-228600">
              <a:defRPr sz="2800" b="1">
                <a:solidFill>
                  <a:schemeClr val="tx1"/>
                </a:solidFill>
                <a:latin typeface="Times New Roman" panose="02020603050405020304" pitchFamily="18" charset="0"/>
                <a:ea typeface="宋体" panose="02010600030101010101" pitchFamily="2" charset="-122"/>
              </a:defRPr>
            </a:lvl3pPr>
            <a:lvl4pPr marL="1600200" indent="-228600">
              <a:defRPr sz="2800" b="1">
                <a:solidFill>
                  <a:schemeClr val="tx1"/>
                </a:solidFill>
                <a:latin typeface="Times New Roman" panose="02020603050405020304" pitchFamily="18" charset="0"/>
                <a:ea typeface="宋体" panose="02010600030101010101" pitchFamily="2" charset="-122"/>
              </a:defRPr>
            </a:lvl4pPr>
            <a:lvl5pPr marL="2057400" indent="-22860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400">
                <a:sym typeface="宋体" panose="02010600030101010101" pitchFamily="2" charset="-122"/>
              </a:rPr>
              <a:t>运算顺序</a:t>
            </a:r>
            <a:r>
              <a:rPr lang="zh-CN" altLang="en-US" sz="2400" b="0">
                <a:sym typeface="宋体" panose="02010600030101010101" pitchFamily="2" charset="-122"/>
              </a:rPr>
              <a:t>：括号，星号，连结，并</a:t>
            </a:r>
          </a:p>
        </p:txBody>
      </p:sp>
      <p:grpSp>
        <p:nvGrpSpPr>
          <p:cNvPr id="7" name="组合 6">
            <a:extLst>
              <a:ext uri="{FF2B5EF4-FFF2-40B4-BE49-F238E27FC236}">
                <a16:creationId xmlns:a16="http://schemas.microsoft.com/office/drawing/2014/main" id="{91C180EF-AADE-4B85-8894-690983D85083}"/>
              </a:ext>
            </a:extLst>
          </p:cNvPr>
          <p:cNvGrpSpPr>
            <a:grpSpLocks/>
          </p:cNvGrpSpPr>
          <p:nvPr/>
        </p:nvGrpSpPr>
        <p:grpSpPr bwMode="auto">
          <a:xfrm>
            <a:off x="6367463" y="1916113"/>
            <a:ext cx="1590675" cy="1033462"/>
            <a:chOff x="10028" y="3018"/>
            <a:chExt cx="2504" cy="1627"/>
          </a:xfrm>
        </p:grpSpPr>
        <p:graphicFrame>
          <p:nvGraphicFramePr>
            <p:cNvPr id="33798" name="对象 4">
              <a:hlinkClick r:id="" action="ppaction://ole?verb=1"/>
              <a:extLst>
                <a:ext uri="{FF2B5EF4-FFF2-40B4-BE49-F238E27FC236}">
                  <a16:creationId xmlns:a16="http://schemas.microsoft.com/office/drawing/2014/main" id="{9D7FD5EA-7A25-49F7-93D0-69492CE6E067}"/>
                </a:ext>
              </a:extLst>
            </p:cNvPr>
            <p:cNvGraphicFramePr>
              <a:graphicFrameLocks noChangeAspect="1"/>
            </p:cNvGraphicFramePr>
            <p:nvPr/>
          </p:nvGraphicFramePr>
          <p:xfrm>
            <a:off x="10028" y="3018"/>
            <a:ext cx="2503" cy="875"/>
          </p:xfrm>
          <a:graphic>
            <a:graphicData uri="http://schemas.openxmlformats.org/presentationml/2006/ole">
              <mc:AlternateContent xmlns:mc="http://schemas.openxmlformats.org/markup-compatibility/2006">
                <mc:Choice xmlns:v="urn:schemas-microsoft-com:vml" Requires="v">
                  <p:oleObj spid="_x0000_s41018" r:id="rId5" imgW="545760" imgH="190440" progId="Equation.KSEE3">
                    <p:embed/>
                  </p:oleObj>
                </mc:Choice>
                <mc:Fallback>
                  <p:oleObj r:id="rId5" imgW="545760" imgH="190440" progId="Equation.KSEE3">
                    <p:embed/>
                    <p:pic>
                      <p:nvPicPr>
                        <p:cNvPr id="33798" name="对象 4">
                          <a:hlinkClick r:id="" action="ppaction://ole?verb=1"/>
                          <a:extLst>
                            <a:ext uri="{FF2B5EF4-FFF2-40B4-BE49-F238E27FC236}">
                              <a16:creationId xmlns:a16="http://schemas.microsoft.com/office/drawing/2014/main" id="{9D7FD5EA-7A25-49F7-93D0-69492CE6E06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028" y="3018"/>
                          <a:ext cx="2503" cy="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33799" name="对象 5">
              <a:hlinkClick r:id="" action="ppaction://ole?verb=1"/>
              <a:extLst>
                <a:ext uri="{FF2B5EF4-FFF2-40B4-BE49-F238E27FC236}">
                  <a16:creationId xmlns:a16="http://schemas.microsoft.com/office/drawing/2014/main" id="{1BD133BC-0E58-4432-9E4E-174640138694}"/>
                </a:ext>
              </a:extLst>
            </p:cNvPr>
            <p:cNvGraphicFramePr>
              <a:graphicFrameLocks noChangeAspect="1"/>
            </p:cNvGraphicFramePr>
            <p:nvPr/>
          </p:nvGraphicFramePr>
          <p:xfrm>
            <a:off x="10028" y="3893"/>
            <a:ext cx="2504" cy="752"/>
          </p:xfrm>
          <a:graphic>
            <a:graphicData uri="http://schemas.openxmlformats.org/presentationml/2006/ole">
              <mc:AlternateContent xmlns:mc="http://schemas.openxmlformats.org/markup-compatibility/2006">
                <mc:Choice xmlns:v="urn:schemas-microsoft-com:vml" Requires="v">
                  <p:oleObj spid="_x0000_s41019" r:id="rId7" imgW="507960" imgH="152280" progId="Equation.KSEE3">
                    <p:embed/>
                  </p:oleObj>
                </mc:Choice>
                <mc:Fallback>
                  <p:oleObj r:id="rId7" imgW="507960" imgH="152280" progId="Equation.KSEE3">
                    <p:embed/>
                    <p:pic>
                      <p:nvPicPr>
                        <p:cNvPr id="33799" name="对象 5">
                          <a:hlinkClick r:id="" action="ppaction://ole?verb=1"/>
                          <a:extLst>
                            <a:ext uri="{FF2B5EF4-FFF2-40B4-BE49-F238E27FC236}">
                              <a16:creationId xmlns:a16="http://schemas.microsoft.com/office/drawing/2014/main" id="{1BD133BC-0E58-4432-9E4E-17464013869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028" y="3893"/>
                          <a:ext cx="2504" cy="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a:extLst>
              <a:ext uri="{FF2B5EF4-FFF2-40B4-BE49-F238E27FC236}">
                <a16:creationId xmlns:a16="http://schemas.microsoft.com/office/drawing/2014/main" id="{5986B087-C788-4122-A2CF-45369DFA1110}"/>
              </a:ext>
            </a:extLst>
          </p:cNvPr>
          <p:cNvSpPr>
            <a:spLocks noGrp="1" noChangeArrowheads="1"/>
          </p:cNvSpPr>
          <p:nvPr>
            <p:ph type="title"/>
          </p:nvPr>
        </p:nvSpPr>
        <p:spPr bwMode="auto">
          <a:xfrm>
            <a:off x="95250" y="-99392"/>
            <a:ext cx="8953500" cy="6207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zh-CN" altLang="en-US" sz="2800" dirty="0">
                <a:solidFill>
                  <a:srgbClr val="4343CE"/>
                </a:solidFill>
              </a:rPr>
              <a:t>与有穷自动机的等价性</a:t>
            </a:r>
          </a:p>
        </p:txBody>
      </p:sp>
      <p:sp>
        <p:nvSpPr>
          <p:cNvPr id="55299" name="Rectangle 3">
            <a:extLst>
              <a:ext uri="{FF2B5EF4-FFF2-40B4-BE49-F238E27FC236}">
                <a16:creationId xmlns:a16="http://schemas.microsoft.com/office/drawing/2014/main" id="{38A52A33-3E40-4183-BB6A-5B4E9F18CCB1}"/>
              </a:ext>
            </a:extLst>
          </p:cNvPr>
          <p:cNvSpPr>
            <a:spLocks noGrp="1"/>
          </p:cNvSpPr>
          <p:nvPr>
            <p:ph idx="1"/>
          </p:nvPr>
        </p:nvSpPr>
        <p:spPr>
          <a:xfrm>
            <a:off x="490538" y="1181100"/>
            <a:ext cx="8162925" cy="3606800"/>
          </a:xfrm>
          <a:solidFill>
            <a:srgbClr val="FFFFFF"/>
          </a:solidFill>
        </p:spPr>
        <p:txBody>
          <a:bodyPr/>
          <a:lstStyle/>
          <a:p>
            <a:pPr eaLnBrk="1" hangingPunct="1">
              <a:lnSpc>
                <a:spcPct val="120000"/>
              </a:lnSpc>
              <a:defRPr/>
            </a:pPr>
            <a:r>
              <a:rPr kumimoji="1" lang="en-US" altLang="zh-CN" sz="2600" noProof="1"/>
              <a:t>Theorem 1.28: </a:t>
            </a:r>
            <a:r>
              <a:rPr kumimoji="1" lang="en-US" altLang="zh-CN" sz="2600" b="0" noProof="1"/>
              <a:t>A language is regular if and only if some regular expression describes it.</a:t>
            </a:r>
          </a:p>
          <a:p>
            <a:pPr eaLnBrk="1" hangingPunct="1">
              <a:lnSpc>
                <a:spcPct val="120000"/>
              </a:lnSpc>
              <a:defRPr/>
            </a:pPr>
            <a:endParaRPr kumimoji="1" lang="zh-CN" altLang="en-US" sz="2600" noProof="1"/>
          </a:p>
          <a:p>
            <a:pPr eaLnBrk="1" hangingPunct="1">
              <a:lnSpc>
                <a:spcPct val="120000"/>
              </a:lnSpc>
              <a:defRPr/>
            </a:pPr>
            <a:r>
              <a:rPr kumimoji="1" lang="zh-CN" altLang="en-US" sz="2600" noProof="1"/>
              <a:t>定理</a:t>
            </a:r>
            <a:r>
              <a:rPr kumimoji="1" lang="en-US" altLang="zh-CN" sz="2600" noProof="1"/>
              <a:t>2.28</a:t>
            </a:r>
            <a:r>
              <a:rPr kumimoji="1" lang="zh-CN" altLang="en-US" sz="2600" noProof="1"/>
              <a:t>：一个语言是正则的，当且仅当可以用正则表达式描述它</a:t>
            </a:r>
            <a:r>
              <a:rPr kumimoji="1" lang="zh-CN" altLang="en-US" sz="2600" b="0" noProof="1"/>
              <a:t>。</a:t>
            </a:r>
            <a:endParaRPr kumimoji="1" lang="en-US" altLang="zh-CN" sz="2600" noProof="1"/>
          </a:p>
          <a:p>
            <a:pPr marL="0" indent="0" eaLnBrk="1" hangingPunct="1">
              <a:buFont typeface="Wingdings" panose="05000000000000000000" pitchFamily="2" charset="2"/>
              <a:buNone/>
              <a:defRPr/>
            </a:pPr>
            <a:endParaRPr kumimoji="1" lang="zh-CN" altLang="en-US" sz="2000" b="0" noProof="1">
              <a:solidFill>
                <a:srgbClr val="FF3300"/>
              </a:solidFill>
              <a:cs typeface="Times New Roman" panose="02020603050405020304" pitchFamily="18" charset="0"/>
              <a:sym typeface="Symbol" panose="05050102010706020507" pitchFamily="18" charset="2"/>
            </a:endParaRPr>
          </a:p>
        </p:txBody>
      </p:sp>
    </p:spTree>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a:extLst>
              <a:ext uri="{FF2B5EF4-FFF2-40B4-BE49-F238E27FC236}">
                <a16:creationId xmlns:a16="http://schemas.microsoft.com/office/drawing/2014/main" id="{206F6EDC-10D1-402E-860D-0E1EC078212C}"/>
              </a:ext>
            </a:extLst>
          </p:cNvPr>
          <p:cNvSpPr>
            <a:spLocks noGrp="1" noChangeArrowheads="1"/>
          </p:cNvSpPr>
          <p:nvPr>
            <p:ph type="title"/>
          </p:nvPr>
        </p:nvSpPr>
        <p:spPr bwMode="auto">
          <a:xfrm>
            <a:off x="95250" y="-39669"/>
            <a:ext cx="8953500" cy="6207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zh-CN" altLang="en-US" sz="2800" dirty="0">
                <a:solidFill>
                  <a:srgbClr val="4343CE"/>
                </a:solidFill>
              </a:rPr>
              <a:t>与有穷自动机的等价性</a:t>
            </a:r>
          </a:p>
        </p:txBody>
      </p:sp>
      <p:sp>
        <p:nvSpPr>
          <p:cNvPr id="55299" name="Rectangle 3">
            <a:extLst>
              <a:ext uri="{FF2B5EF4-FFF2-40B4-BE49-F238E27FC236}">
                <a16:creationId xmlns:a16="http://schemas.microsoft.com/office/drawing/2014/main" id="{E02602CD-64B8-46E2-9CC5-AAA614B175C0}"/>
              </a:ext>
            </a:extLst>
          </p:cNvPr>
          <p:cNvSpPr>
            <a:spLocks noGrp="1"/>
          </p:cNvSpPr>
          <p:nvPr>
            <p:ph idx="1"/>
          </p:nvPr>
        </p:nvSpPr>
        <p:spPr>
          <a:xfrm>
            <a:off x="212725" y="914400"/>
            <a:ext cx="8836025" cy="1138238"/>
          </a:xfrm>
          <a:solidFill>
            <a:srgbClr val="FFFFFF"/>
          </a:solidFill>
        </p:spPr>
        <p:txBody>
          <a:bodyPr/>
          <a:lstStyle/>
          <a:p>
            <a:pPr eaLnBrk="1" hangingPunct="1">
              <a:lnSpc>
                <a:spcPct val="120000"/>
              </a:lnSpc>
              <a:defRPr/>
            </a:pPr>
            <a:r>
              <a:rPr kumimoji="1" lang="en-US" altLang="zh-CN" sz="2000" noProof="1"/>
              <a:t>Lemma 1.29: </a:t>
            </a:r>
            <a:r>
              <a:rPr kumimoji="1" lang="en-US" altLang="zh-CN" sz="2000" b="0" noProof="1"/>
              <a:t>If a language is described by a regular expression, then it is regular.</a:t>
            </a:r>
            <a:endParaRPr kumimoji="1" lang="zh-CN" altLang="en-US" sz="2000" noProof="1"/>
          </a:p>
          <a:p>
            <a:pPr eaLnBrk="1" hangingPunct="1">
              <a:lnSpc>
                <a:spcPct val="120000"/>
              </a:lnSpc>
              <a:defRPr/>
            </a:pPr>
            <a:r>
              <a:rPr kumimoji="1" lang="zh-CN" altLang="en-US" sz="2000" noProof="1"/>
              <a:t>引理 </a:t>
            </a:r>
            <a:r>
              <a:rPr kumimoji="1" lang="en-US" altLang="zh-CN" sz="2000" noProof="1"/>
              <a:t>2.29</a:t>
            </a:r>
            <a:r>
              <a:rPr kumimoji="1" lang="zh-CN" altLang="en-US" sz="2000" noProof="1"/>
              <a:t>：如果一个语言可以用正则表达式描述，则它是正则的</a:t>
            </a:r>
            <a:r>
              <a:rPr kumimoji="1" lang="zh-CN" altLang="en-US" sz="2000" b="0" noProof="1"/>
              <a:t>。</a:t>
            </a:r>
            <a:endParaRPr kumimoji="1" lang="en-US" altLang="zh-CN" noProof="1"/>
          </a:p>
          <a:p>
            <a:pPr marL="0" indent="0" eaLnBrk="1" hangingPunct="1">
              <a:buFont typeface="Wingdings" panose="05000000000000000000" pitchFamily="2" charset="2"/>
              <a:buNone/>
              <a:defRPr/>
            </a:pPr>
            <a:endParaRPr kumimoji="1" lang="en-US" altLang="zh-CN" noProof="1">
              <a:sym typeface="Symbol" panose="05050102010706020507" pitchFamily="18" charset="2"/>
            </a:endParaRPr>
          </a:p>
        </p:txBody>
      </p:sp>
      <p:pic>
        <p:nvPicPr>
          <p:cNvPr id="37892" name="图片 6">
            <a:extLst>
              <a:ext uri="{FF2B5EF4-FFF2-40B4-BE49-F238E27FC236}">
                <a16:creationId xmlns:a16="http://schemas.microsoft.com/office/drawing/2014/main" id="{9E84944C-E904-4B56-964F-17627BC8BF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725" y="2092325"/>
            <a:ext cx="8836025" cy="351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0C913308-F349-4B6D-A68A-DD1791B4A57B}" type="slidenum">
              <a:rPr lang="zh-CN" altLang="en-US" smtClean="0"/>
              <a:t>8</a:t>
            </a:fld>
            <a:endParaRPr lang="zh-CN" altLang="en-US"/>
          </a:p>
        </p:txBody>
      </p:sp>
      <p:sp>
        <p:nvSpPr>
          <p:cNvPr id="6" name="文本框 5"/>
          <p:cNvSpPr txBox="1"/>
          <p:nvPr/>
        </p:nvSpPr>
        <p:spPr>
          <a:xfrm>
            <a:off x="137950" y="488759"/>
            <a:ext cx="2693351" cy="369332"/>
          </a:xfrm>
          <a:prstGeom prst="rect">
            <a:avLst/>
          </a:prstGeom>
          <a:gradFill flip="none" rotWithShape="1">
            <a:gsLst>
              <a:gs pos="0">
                <a:schemeClr val="accent1">
                  <a:lumMod val="40000"/>
                  <a:lumOff val="60000"/>
                </a:schemeClr>
              </a:gs>
              <a:gs pos="50000">
                <a:schemeClr val="accent1">
                  <a:lumMod val="20000"/>
                  <a:lumOff val="80000"/>
                </a:schemeClr>
              </a:gs>
              <a:gs pos="100000">
                <a:schemeClr val="bg1"/>
              </a:gs>
            </a:gsLst>
            <a:lin ang="0" scaled="1"/>
            <a:tileRect/>
          </a:gradFill>
          <a:effectLst>
            <a:outerShdw blurRad="50800" dist="38100" dir="2700000" algn="tl" rotWithShape="0">
              <a:prstClr val="black">
                <a:alpha val="40000"/>
              </a:prstClr>
            </a:outerShdw>
          </a:effectLst>
        </p:spPr>
        <p:txBody>
          <a:bodyPr wrap="square" rtlCol="0">
            <a:spAutoFit/>
          </a:bodyPr>
          <a:lstStyle/>
          <a:p>
            <a:pPr algn="ctr"/>
            <a:r>
              <a:rPr lang="zh-CN" altLang="en-US" b="1" dirty="0">
                <a:latin typeface="微软雅黑" panose="020B0503020204020204" pitchFamily="34" charset="-122"/>
                <a:ea typeface="微软雅黑" panose="020B0503020204020204" pitchFamily="34" charset="-122"/>
              </a:rPr>
              <a:t>一个小例子</a:t>
            </a:r>
          </a:p>
        </p:txBody>
      </p:sp>
      <p:pic>
        <p:nvPicPr>
          <p:cNvPr id="6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5223" y="1082900"/>
            <a:ext cx="7366000" cy="3211512"/>
          </a:xfrm>
          <a:prstGeom prst="rect">
            <a:avLst/>
          </a:prstGeom>
          <a:noFill/>
          <a:ln>
            <a:noFill/>
          </a:ln>
          <a:effectLst/>
          <a:extLst>
            <a:ext uri="{909E8E84-426E-40DD-AFC4-6F175D3DCCD1}">
              <a14:hiddenFill xmlns:a14="http://schemas.microsoft.com/office/drawing/2010/main">
                <a:solidFill>
                  <a:schemeClr val="accent2">
                    <a:alpha val="50195"/>
                  </a:schemeClr>
                </a:solidFill>
              </a14:hiddenFill>
            </a:ex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6" name="文本框 65"/>
          <p:cNvSpPr txBox="1"/>
          <p:nvPr/>
        </p:nvSpPr>
        <p:spPr>
          <a:xfrm>
            <a:off x="4154167" y="674277"/>
            <a:ext cx="1609825" cy="408623"/>
          </a:xfrm>
          <a:prstGeom prst="wedgeRoundRectCallout">
            <a:avLst>
              <a:gd name="adj1" fmla="val -36524"/>
              <a:gd name="adj2" fmla="val 127873"/>
              <a:gd name="adj3" fmla="val 16667"/>
            </a:avLst>
          </a:prstGeom>
          <a:solidFill>
            <a:srgbClr val="FFFF00"/>
          </a:solidFill>
          <a:ln>
            <a:solidFill>
              <a:schemeClr val="tx1"/>
            </a:solidFill>
          </a:ln>
        </p:spPr>
        <p:txBody>
          <a:bodyPr wrap="none" rtlCol="0">
            <a:spAutoFit/>
          </a:bodyPr>
          <a:lstStyle/>
          <a:p>
            <a:r>
              <a:rPr lang="zh-CN" altLang="en-US" b="1" dirty="0"/>
              <a:t>有</a:t>
            </a:r>
            <a:r>
              <a:rPr lang="zh-CN" altLang="en-US" b="1" dirty="0">
                <a:solidFill>
                  <a:srgbClr val="FF0000"/>
                </a:solidFill>
              </a:rPr>
              <a:t>很多</a:t>
            </a:r>
            <a:r>
              <a:rPr lang="zh-CN" altLang="en-US" b="1" dirty="0"/>
              <a:t>个开关</a:t>
            </a:r>
          </a:p>
        </p:txBody>
      </p:sp>
      <p:sp>
        <p:nvSpPr>
          <p:cNvPr id="67" name="Text Box 26"/>
          <p:cNvSpPr txBox="1">
            <a:spLocks noChangeArrowheads="1"/>
          </p:cNvSpPr>
          <p:nvPr/>
        </p:nvSpPr>
        <p:spPr bwMode="auto">
          <a:xfrm>
            <a:off x="770799" y="4137431"/>
            <a:ext cx="7602402" cy="1131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accent2"/>
                </a:solidFill>
                <a:latin typeface="Comic Sans MS" panose="030F0702030302020204" pitchFamily="66" charset="0"/>
              </a:defRPr>
            </a:lvl1pPr>
            <a:lvl2pPr marL="742950" indent="-285750">
              <a:spcBef>
                <a:spcPct val="20000"/>
              </a:spcBef>
              <a:buChar char="–"/>
              <a:defRPr sz="2800">
                <a:solidFill>
                  <a:schemeClr val="accent2"/>
                </a:solidFill>
                <a:latin typeface="Comic Sans MS" panose="030F0702030302020204" pitchFamily="66" charset="0"/>
              </a:defRPr>
            </a:lvl2pPr>
            <a:lvl3pPr marL="1143000" indent="-228600">
              <a:spcBef>
                <a:spcPct val="20000"/>
              </a:spcBef>
              <a:buChar char="•"/>
              <a:defRPr sz="2400">
                <a:solidFill>
                  <a:schemeClr val="accent2"/>
                </a:solidFill>
                <a:latin typeface="Comic Sans MS" panose="030F0702030302020204" pitchFamily="66" charset="0"/>
              </a:defRPr>
            </a:lvl3pPr>
            <a:lvl4pPr marL="1600200" indent="-228600">
              <a:spcBef>
                <a:spcPct val="20000"/>
              </a:spcBef>
              <a:buChar char="–"/>
              <a:defRPr sz="2000">
                <a:solidFill>
                  <a:schemeClr val="accent2"/>
                </a:solidFill>
                <a:latin typeface="Comic Sans MS" panose="030F0702030302020204" pitchFamily="66" charset="0"/>
              </a:defRPr>
            </a:lvl4pPr>
            <a:lvl5pPr marL="2057400" indent="-228600">
              <a:spcBef>
                <a:spcPct val="20000"/>
              </a:spcBef>
              <a:buChar char="»"/>
              <a:defRPr sz="2000">
                <a:solidFill>
                  <a:schemeClr val="accent2"/>
                </a:solidFill>
                <a:latin typeface="Comic Sans MS" panose="030F0702030302020204" pitchFamily="66" charset="0"/>
              </a:defRPr>
            </a:lvl5pPr>
            <a:lvl6pPr marL="2514600" indent="-228600" eaLnBrk="0" fontAlgn="base" hangingPunct="0">
              <a:spcBef>
                <a:spcPct val="20000"/>
              </a:spcBef>
              <a:spcAft>
                <a:spcPct val="0"/>
              </a:spcAft>
              <a:buChar char="»"/>
              <a:defRPr sz="2000">
                <a:solidFill>
                  <a:schemeClr val="accent2"/>
                </a:solidFill>
                <a:latin typeface="Comic Sans MS" panose="030F0702030302020204" pitchFamily="66" charset="0"/>
              </a:defRPr>
            </a:lvl6pPr>
            <a:lvl7pPr marL="2971800" indent="-228600" eaLnBrk="0" fontAlgn="base" hangingPunct="0">
              <a:spcBef>
                <a:spcPct val="20000"/>
              </a:spcBef>
              <a:spcAft>
                <a:spcPct val="0"/>
              </a:spcAft>
              <a:buChar char="»"/>
              <a:defRPr sz="2000">
                <a:solidFill>
                  <a:schemeClr val="accent2"/>
                </a:solidFill>
                <a:latin typeface="Comic Sans MS" panose="030F0702030302020204" pitchFamily="66" charset="0"/>
              </a:defRPr>
            </a:lvl7pPr>
            <a:lvl8pPr marL="3429000" indent="-228600" eaLnBrk="0" fontAlgn="base" hangingPunct="0">
              <a:spcBef>
                <a:spcPct val="20000"/>
              </a:spcBef>
              <a:spcAft>
                <a:spcPct val="0"/>
              </a:spcAft>
              <a:buChar char="»"/>
              <a:defRPr sz="2000">
                <a:solidFill>
                  <a:schemeClr val="accent2"/>
                </a:solidFill>
                <a:latin typeface="Comic Sans MS" panose="030F0702030302020204" pitchFamily="66" charset="0"/>
              </a:defRPr>
            </a:lvl8pPr>
            <a:lvl9pPr marL="3886200" indent="-228600" eaLnBrk="0" fontAlgn="base" hangingPunct="0">
              <a:spcBef>
                <a:spcPct val="20000"/>
              </a:spcBef>
              <a:spcAft>
                <a:spcPct val="0"/>
              </a:spcAft>
              <a:buChar char="»"/>
              <a:defRPr sz="2000">
                <a:solidFill>
                  <a:schemeClr val="accent2"/>
                </a:solidFill>
                <a:latin typeface="Comic Sans MS" panose="030F0702030302020204" pitchFamily="66" charset="0"/>
              </a:defRPr>
            </a:lvl9pPr>
          </a:lstStyle>
          <a:p>
            <a:pPr>
              <a:lnSpc>
                <a:spcPct val="150000"/>
              </a:lnSpc>
              <a:spcBef>
                <a:spcPct val="50000"/>
              </a:spcBef>
              <a:buFontTx/>
              <a:buNone/>
            </a:pPr>
            <a:r>
              <a:rPr lang="zh-CN" altLang="en-US" sz="2400" dirty="0">
                <a:solidFill>
                  <a:srgbClr val="000000"/>
                </a:solidFill>
                <a:latin typeface="Gill Sans MT" panose="020B0502020104020203" pitchFamily="34" charset="0"/>
                <a:ea typeface="MS PGothic" panose="020B0600070205080204" pitchFamily="34" charset="-128"/>
              </a:rPr>
              <a:t>设计一个电路，当且仅当所有开关被翻转的次数完全相同时，灯泡亮着？</a:t>
            </a:r>
            <a:endParaRPr kumimoji="0" lang="en-US" altLang="zh-CN" sz="2400" b="0" dirty="0">
              <a:solidFill>
                <a:srgbClr val="000000"/>
              </a:solidFill>
              <a:latin typeface="Gill Sans MT" panose="020B0502020104020203" pitchFamily="34" charset="0"/>
              <a:ea typeface="MS PGothic" panose="020B0600070205080204" pitchFamily="34" charset="-128"/>
            </a:endParaRPr>
          </a:p>
        </p:txBody>
      </p:sp>
      <p:sp>
        <p:nvSpPr>
          <p:cNvPr id="68" name="Text Box 26"/>
          <p:cNvSpPr txBox="1">
            <a:spLocks noChangeArrowheads="1"/>
          </p:cNvSpPr>
          <p:nvPr/>
        </p:nvSpPr>
        <p:spPr bwMode="auto">
          <a:xfrm>
            <a:off x="3880158" y="6037043"/>
            <a:ext cx="1556129" cy="638615"/>
          </a:xfrm>
          <a:prstGeom prst="roundRect">
            <a:avLst/>
          </a:prstGeom>
          <a:solidFill>
            <a:srgbClr val="FF0000"/>
          </a:solidFill>
          <a:ln>
            <a:noFill/>
          </a:ln>
        </p:spPr>
        <p:txBody>
          <a:bodyPr wrap="square">
            <a:spAutoFit/>
          </a:bodyPr>
          <a:lstStyle>
            <a:lvl1pPr>
              <a:spcBef>
                <a:spcPct val="20000"/>
              </a:spcBef>
              <a:buChar char="•"/>
              <a:defRPr sz="3200">
                <a:solidFill>
                  <a:schemeClr val="accent2"/>
                </a:solidFill>
                <a:latin typeface="Comic Sans MS" panose="030F0702030302020204" pitchFamily="66" charset="0"/>
              </a:defRPr>
            </a:lvl1pPr>
            <a:lvl2pPr marL="742950" indent="-285750">
              <a:spcBef>
                <a:spcPct val="20000"/>
              </a:spcBef>
              <a:buChar char="–"/>
              <a:defRPr sz="2800">
                <a:solidFill>
                  <a:schemeClr val="accent2"/>
                </a:solidFill>
                <a:latin typeface="Comic Sans MS" panose="030F0702030302020204" pitchFamily="66" charset="0"/>
              </a:defRPr>
            </a:lvl2pPr>
            <a:lvl3pPr marL="1143000" indent="-228600">
              <a:spcBef>
                <a:spcPct val="20000"/>
              </a:spcBef>
              <a:buChar char="•"/>
              <a:defRPr sz="2400">
                <a:solidFill>
                  <a:schemeClr val="accent2"/>
                </a:solidFill>
                <a:latin typeface="Comic Sans MS" panose="030F0702030302020204" pitchFamily="66" charset="0"/>
              </a:defRPr>
            </a:lvl3pPr>
            <a:lvl4pPr marL="1600200" indent="-228600">
              <a:spcBef>
                <a:spcPct val="20000"/>
              </a:spcBef>
              <a:buChar char="–"/>
              <a:defRPr sz="2000">
                <a:solidFill>
                  <a:schemeClr val="accent2"/>
                </a:solidFill>
                <a:latin typeface="Comic Sans MS" panose="030F0702030302020204" pitchFamily="66" charset="0"/>
              </a:defRPr>
            </a:lvl4pPr>
            <a:lvl5pPr marL="2057400" indent="-228600">
              <a:spcBef>
                <a:spcPct val="20000"/>
              </a:spcBef>
              <a:buChar char="»"/>
              <a:defRPr sz="2000">
                <a:solidFill>
                  <a:schemeClr val="accent2"/>
                </a:solidFill>
                <a:latin typeface="Comic Sans MS" panose="030F0702030302020204" pitchFamily="66" charset="0"/>
              </a:defRPr>
            </a:lvl5pPr>
            <a:lvl6pPr marL="2514600" indent="-228600" eaLnBrk="0" fontAlgn="base" hangingPunct="0">
              <a:spcBef>
                <a:spcPct val="20000"/>
              </a:spcBef>
              <a:spcAft>
                <a:spcPct val="0"/>
              </a:spcAft>
              <a:buChar char="»"/>
              <a:defRPr sz="2000">
                <a:solidFill>
                  <a:schemeClr val="accent2"/>
                </a:solidFill>
                <a:latin typeface="Comic Sans MS" panose="030F0702030302020204" pitchFamily="66" charset="0"/>
              </a:defRPr>
            </a:lvl6pPr>
            <a:lvl7pPr marL="2971800" indent="-228600" eaLnBrk="0" fontAlgn="base" hangingPunct="0">
              <a:spcBef>
                <a:spcPct val="20000"/>
              </a:spcBef>
              <a:spcAft>
                <a:spcPct val="0"/>
              </a:spcAft>
              <a:buChar char="»"/>
              <a:defRPr sz="2000">
                <a:solidFill>
                  <a:schemeClr val="accent2"/>
                </a:solidFill>
                <a:latin typeface="Comic Sans MS" panose="030F0702030302020204" pitchFamily="66" charset="0"/>
              </a:defRPr>
            </a:lvl7pPr>
            <a:lvl8pPr marL="3429000" indent="-228600" eaLnBrk="0" fontAlgn="base" hangingPunct="0">
              <a:spcBef>
                <a:spcPct val="20000"/>
              </a:spcBef>
              <a:spcAft>
                <a:spcPct val="0"/>
              </a:spcAft>
              <a:buChar char="»"/>
              <a:defRPr sz="2000">
                <a:solidFill>
                  <a:schemeClr val="accent2"/>
                </a:solidFill>
                <a:latin typeface="Comic Sans MS" panose="030F0702030302020204" pitchFamily="66" charset="0"/>
              </a:defRPr>
            </a:lvl8pPr>
            <a:lvl9pPr marL="3886200" indent="-228600" eaLnBrk="0" fontAlgn="base" hangingPunct="0">
              <a:spcBef>
                <a:spcPct val="20000"/>
              </a:spcBef>
              <a:spcAft>
                <a:spcPct val="0"/>
              </a:spcAft>
              <a:buChar char="»"/>
              <a:defRPr sz="2000">
                <a:solidFill>
                  <a:schemeClr val="accent2"/>
                </a:solidFill>
                <a:latin typeface="Comic Sans MS" panose="030F0702030302020204" pitchFamily="66" charset="0"/>
              </a:defRPr>
            </a:lvl9pPr>
          </a:lstStyle>
          <a:p>
            <a:pPr algn="ctr">
              <a:lnSpc>
                <a:spcPct val="150000"/>
              </a:lnSpc>
              <a:spcBef>
                <a:spcPct val="50000"/>
              </a:spcBef>
              <a:buFontTx/>
              <a:buNone/>
            </a:pPr>
            <a:r>
              <a:rPr kumimoji="0" lang="zh-CN" altLang="en-US" sz="2400" b="0" dirty="0">
                <a:solidFill>
                  <a:srgbClr val="000000"/>
                </a:solidFill>
                <a:latin typeface="Gill Sans MT" panose="020B0502020104020203" pitchFamily="34" charset="0"/>
                <a:ea typeface="MS PGothic" panose="020B0600070205080204" pitchFamily="34" charset="-128"/>
              </a:rPr>
              <a:t>自动机</a:t>
            </a:r>
            <a:endParaRPr kumimoji="0" lang="en-US" altLang="zh-CN" sz="2400" b="0" dirty="0">
              <a:solidFill>
                <a:srgbClr val="000000"/>
              </a:solidFill>
              <a:latin typeface="Gill Sans MT" panose="020B0502020104020203" pitchFamily="34" charset="0"/>
              <a:ea typeface="MS PGothic" panose="020B0600070205080204" pitchFamily="34" charset="-128"/>
            </a:endParaRPr>
          </a:p>
        </p:txBody>
      </p:sp>
      <p:sp>
        <p:nvSpPr>
          <p:cNvPr id="7" name="箭头: 下 6"/>
          <p:cNvSpPr/>
          <p:nvPr/>
        </p:nvSpPr>
        <p:spPr>
          <a:xfrm>
            <a:off x="4427984" y="5013176"/>
            <a:ext cx="360040" cy="936104"/>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Text Box 26"/>
          <p:cNvSpPr txBox="1">
            <a:spLocks noChangeArrowheads="1"/>
          </p:cNvSpPr>
          <p:nvPr/>
        </p:nvSpPr>
        <p:spPr bwMode="auto">
          <a:xfrm>
            <a:off x="4824344" y="5072923"/>
            <a:ext cx="939648" cy="581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accent2"/>
                </a:solidFill>
                <a:latin typeface="Comic Sans MS" panose="030F0702030302020204" pitchFamily="66" charset="0"/>
              </a:defRPr>
            </a:lvl1pPr>
            <a:lvl2pPr marL="742950" indent="-285750">
              <a:spcBef>
                <a:spcPct val="20000"/>
              </a:spcBef>
              <a:buChar char="–"/>
              <a:defRPr sz="2800">
                <a:solidFill>
                  <a:schemeClr val="accent2"/>
                </a:solidFill>
                <a:latin typeface="Comic Sans MS" panose="030F0702030302020204" pitchFamily="66" charset="0"/>
              </a:defRPr>
            </a:lvl2pPr>
            <a:lvl3pPr marL="1143000" indent="-228600">
              <a:spcBef>
                <a:spcPct val="20000"/>
              </a:spcBef>
              <a:buChar char="•"/>
              <a:defRPr sz="2400">
                <a:solidFill>
                  <a:schemeClr val="accent2"/>
                </a:solidFill>
                <a:latin typeface="Comic Sans MS" panose="030F0702030302020204" pitchFamily="66" charset="0"/>
              </a:defRPr>
            </a:lvl3pPr>
            <a:lvl4pPr marL="1600200" indent="-228600">
              <a:spcBef>
                <a:spcPct val="20000"/>
              </a:spcBef>
              <a:buChar char="–"/>
              <a:defRPr sz="2000">
                <a:solidFill>
                  <a:schemeClr val="accent2"/>
                </a:solidFill>
                <a:latin typeface="Comic Sans MS" panose="030F0702030302020204" pitchFamily="66" charset="0"/>
              </a:defRPr>
            </a:lvl4pPr>
            <a:lvl5pPr marL="2057400" indent="-228600">
              <a:spcBef>
                <a:spcPct val="20000"/>
              </a:spcBef>
              <a:buChar char="»"/>
              <a:defRPr sz="2000">
                <a:solidFill>
                  <a:schemeClr val="accent2"/>
                </a:solidFill>
                <a:latin typeface="Comic Sans MS" panose="030F0702030302020204" pitchFamily="66" charset="0"/>
              </a:defRPr>
            </a:lvl5pPr>
            <a:lvl6pPr marL="2514600" indent="-228600" eaLnBrk="0" fontAlgn="base" hangingPunct="0">
              <a:spcBef>
                <a:spcPct val="20000"/>
              </a:spcBef>
              <a:spcAft>
                <a:spcPct val="0"/>
              </a:spcAft>
              <a:buChar char="»"/>
              <a:defRPr sz="2000">
                <a:solidFill>
                  <a:schemeClr val="accent2"/>
                </a:solidFill>
                <a:latin typeface="Comic Sans MS" panose="030F0702030302020204" pitchFamily="66" charset="0"/>
              </a:defRPr>
            </a:lvl6pPr>
            <a:lvl7pPr marL="2971800" indent="-228600" eaLnBrk="0" fontAlgn="base" hangingPunct="0">
              <a:spcBef>
                <a:spcPct val="20000"/>
              </a:spcBef>
              <a:spcAft>
                <a:spcPct val="0"/>
              </a:spcAft>
              <a:buChar char="»"/>
              <a:defRPr sz="2000">
                <a:solidFill>
                  <a:schemeClr val="accent2"/>
                </a:solidFill>
                <a:latin typeface="Comic Sans MS" panose="030F0702030302020204" pitchFamily="66" charset="0"/>
              </a:defRPr>
            </a:lvl7pPr>
            <a:lvl8pPr marL="3429000" indent="-228600" eaLnBrk="0" fontAlgn="base" hangingPunct="0">
              <a:spcBef>
                <a:spcPct val="20000"/>
              </a:spcBef>
              <a:spcAft>
                <a:spcPct val="0"/>
              </a:spcAft>
              <a:buChar char="»"/>
              <a:defRPr sz="2000">
                <a:solidFill>
                  <a:schemeClr val="accent2"/>
                </a:solidFill>
                <a:latin typeface="Comic Sans MS" panose="030F0702030302020204" pitchFamily="66" charset="0"/>
              </a:defRPr>
            </a:lvl8pPr>
            <a:lvl9pPr marL="3886200" indent="-228600" eaLnBrk="0" fontAlgn="base" hangingPunct="0">
              <a:spcBef>
                <a:spcPct val="20000"/>
              </a:spcBef>
              <a:spcAft>
                <a:spcPct val="0"/>
              </a:spcAft>
              <a:buChar char="»"/>
              <a:defRPr sz="2000">
                <a:solidFill>
                  <a:schemeClr val="accent2"/>
                </a:solidFill>
                <a:latin typeface="Comic Sans MS" panose="030F0702030302020204" pitchFamily="66" charset="0"/>
              </a:defRPr>
            </a:lvl9pPr>
          </a:lstStyle>
          <a:p>
            <a:pPr>
              <a:lnSpc>
                <a:spcPct val="150000"/>
              </a:lnSpc>
              <a:spcBef>
                <a:spcPct val="50000"/>
              </a:spcBef>
              <a:buFontTx/>
              <a:buNone/>
            </a:pPr>
            <a:r>
              <a:rPr lang="zh-CN" altLang="en-US" sz="2400" dirty="0">
                <a:solidFill>
                  <a:srgbClr val="000000"/>
                </a:solidFill>
                <a:latin typeface="Gill Sans MT" panose="020B0502020104020203" pitchFamily="34" charset="0"/>
                <a:ea typeface="MS PGothic" panose="020B0600070205080204" pitchFamily="34" charset="-128"/>
              </a:rPr>
              <a:t>抽象</a:t>
            </a:r>
            <a:endParaRPr kumimoji="0" lang="en-US" altLang="zh-CN" sz="2400" b="0" dirty="0">
              <a:solidFill>
                <a:srgbClr val="000000"/>
              </a:solidFill>
              <a:latin typeface="Gill Sans MT" panose="020B0502020104020203" pitchFamily="34" charset="0"/>
              <a:ea typeface="MS PGothic" panose="020B0600070205080204" pitchFamily="34" charset="-128"/>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a:extLst>
              <a:ext uri="{FF2B5EF4-FFF2-40B4-BE49-F238E27FC236}">
                <a16:creationId xmlns:a16="http://schemas.microsoft.com/office/drawing/2014/main" id="{0F326B70-D519-498F-A0AF-C2139CE72D1D}"/>
              </a:ext>
            </a:extLst>
          </p:cNvPr>
          <p:cNvSpPr>
            <a:spLocks noGrp="1" noChangeArrowheads="1"/>
          </p:cNvSpPr>
          <p:nvPr>
            <p:ph type="title"/>
          </p:nvPr>
        </p:nvSpPr>
        <p:spPr bwMode="auto">
          <a:xfrm>
            <a:off x="95250" y="-53592"/>
            <a:ext cx="8953500" cy="6207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zh-CN" altLang="en-US" sz="2800" dirty="0">
                <a:solidFill>
                  <a:srgbClr val="4343CE"/>
                </a:solidFill>
              </a:rPr>
              <a:t>与有穷自动机的等价性</a:t>
            </a:r>
          </a:p>
        </p:txBody>
      </p:sp>
      <p:pic>
        <p:nvPicPr>
          <p:cNvPr id="39939" name="图片 1">
            <a:extLst>
              <a:ext uri="{FF2B5EF4-FFF2-40B4-BE49-F238E27FC236}">
                <a16:creationId xmlns:a16="http://schemas.microsoft.com/office/drawing/2014/main" id="{9BE3C5F1-9811-4A04-8861-B7315298A4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913" y="2133600"/>
            <a:ext cx="9020175" cy="3832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3">
            <a:extLst>
              <a:ext uri="{FF2B5EF4-FFF2-40B4-BE49-F238E27FC236}">
                <a16:creationId xmlns:a16="http://schemas.microsoft.com/office/drawing/2014/main" id="{DA8FF946-56C9-4710-AFEB-9F9A3333D2BA}"/>
              </a:ext>
            </a:extLst>
          </p:cNvPr>
          <p:cNvSpPr>
            <a:spLocks noGrp="1"/>
          </p:cNvSpPr>
          <p:nvPr>
            <p:ph idx="1"/>
          </p:nvPr>
        </p:nvSpPr>
        <p:spPr>
          <a:xfrm>
            <a:off x="212725" y="914400"/>
            <a:ext cx="8836025" cy="1138238"/>
          </a:xfrm>
          <a:solidFill>
            <a:srgbClr val="FFFFFF"/>
          </a:solidFill>
        </p:spPr>
        <p:txBody>
          <a:bodyPr/>
          <a:lstStyle/>
          <a:p>
            <a:pPr eaLnBrk="1" hangingPunct="1">
              <a:lnSpc>
                <a:spcPct val="120000"/>
              </a:lnSpc>
              <a:defRPr/>
            </a:pPr>
            <a:r>
              <a:rPr kumimoji="1" lang="en-US" altLang="zh-CN" sz="2000" noProof="1"/>
              <a:t>Lemma 1.29: </a:t>
            </a:r>
            <a:r>
              <a:rPr kumimoji="1" lang="en-US" altLang="zh-CN" sz="2000" b="0" noProof="1"/>
              <a:t>If a language is described by a regular expression, then it is regular.</a:t>
            </a:r>
            <a:endParaRPr kumimoji="1" lang="zh-CN" altLang="en-US" sz="2000" noProof="1"/>
          </a:p>
          <a:p>
            <a:pPr eaLnBrk="1" hangingPunct="1">
              <a:lnSpc>
                <a:spcPct val="120000"/>
              </a:lnSpc>
              <a:defRPr/>
            </a:pPr>
            <a:r>
              <a:rPr kumimoji="1" lang="zh-CN" altLang="en-US" sz="2000" noProof="1"/>
              <a:t>引理 </a:t>
            </a:r>
            <a:r>
              <a:rPr kumimoji="1" lang="en-US" altLang="zh-CN" sz="2000" noProof="1"/>
              <a:t>2.29</a:t>
            </a:r>
            <a:r>
              <a:rPr kumimoji="1" lang="zh-CN" altLang="en-US" sz="2000" noProof="1"/>
              <a:t>：如果一个语言可以用正则表达式描述，则它是正则的</a:t>
            </a:r>
            <a:r>
              <a:rPr kumimoji="1" lang="zh-CN" altLang="en-US" sz="2000" b="0" noProof="1"/>
              <a:t>。</a:t>
            </a:r>
            <a:endParaRPr kumimoji="1" lang="en-US" altLang="zh-CN" noProof="1"/>
          </a:p>
          <a:p>
            <a:pPr marL="0" indent="0" eaLnBrk="1" hangingPunct="1">
              <a:buFont typeface="Wingdings" panose="05000000000000000000" pitchFamily="2" charset="2"/>
              <a:buNone/>
              <a:defRPr/>
            </a:pPr>
            <a:endParaRPr kumimoji="1" lang="en-US" altLang="zh-CN" noProof="1">
              <a:sym typeface="Symbol" panose="05050102010706020507" pitchFamily="18" charset="2"/>
            </a:endParaRPr>
          </a:p>
        </p:txBody>
      </p:sp>
      <p:sp>
        <p:nvSpPr>
          <p:cNvPr id="3" name="矩形 2">
            <a:extLst>
              <a:ext uri="{FF2B5EF4-FFF2-40B4-BE49-F238E27FC236}">
                <a16:creationId xmlns:a16="http://schemas.microsoft.com/office/drawing/2014/main" id="{C70D12A1-112B-4A7C-8C86-AB8B8A1DD69A}"/>
              </a:ext>
            </a:extLst>
          </p:cNvPr>
          <p:cNvSpPr>
            <a:spLocks noChangeArrowheads="1"/>
          </p:cNvSpPr>
          <p:nvPr/>
        </p:nvSpPr>
        <p:spPr bwMode="auto">
          <a:xfrm>
            <a:off x="2709863" y="5167313"/>
            <a:ext cx="2465387" cy="617537"/>
          </a:xfrm>
          <a:prstGeom prst="rect">
            <a:avLst/>
          </a:prstGeom>
          <a:solidFill>
            <a:srgbClr val="E8E8FF"/>
          </a:solidFill>
          <a:ln>
            <a:noFill/>
          </a:ln>
          <a:extLst>
            <a:ext uri="{91240B29-F687-4F45-9708-019B960494DF}">
              <a14:hiddenLine xmlns:a14="http://schemas.microsoft.com/office/drawing/2010/main" w="9525">
                <a:solidFill>
                  <a:srgbClr val="000000"/>
                </a:solidFill>
                <a:round/>
                <a:headEnd/>
                <a:tailEnd/>
              </a14:hiddenLine>
            </a:ext>
          </a:extLst>
        </p:spPr>
        <p:txBody>
          <a:bodyPr wrap="none"/>
          <a:lstStyle>
            <a:lvl1pPr>
              <a:defRPr sz="2800" b="1">
                <a:solidFill>
                  <a:schemeClr val="tx1"/>
                </a:solidFill>
                <a:latin typeface="Times New Roman" panose="02020603050405020304" pitchFamily="18" charset="0"/>
                <a:ea typeface="宋体" panose="02010600030101010101" pitchFamily="2" charset="-122"/>
              </a:defRPr>
            </a:lvl1pPr>
            <a:lvl2pPr marL="742950" indent="-285750">
              <a:defRPr sz="2800" b="1">
                <a:solidFill>
                  <a:schemeClr val="tx1"/>
                </a:solidFill>
                <a:latin typeface="Times New Roman" panose="02020603050405020304" pitchFamily="18" charset="0"/>
                <a:ea typeface="宋体" panose="02010600030101010101" pitchFamily="2" charset="-122"/>
              </a:defRPr>
            </a:lvl2pPr>
            <a:lvl3pPr marL="1143000" indent="-228600">
              <a:defRPr sz="2800" b="1">
                <a:solidFill>
                  <a:schemeClr val="tx1"/>
                </a:solidFill>
                <a:latin typeface="Times New Roman" panose="02020603050405020304" pitchFamily="18" charset="0"/>
                <a:ea typeface="宋体" panose="02010600030101010101" pitchFamily="2" charset="-122"/>
              </a:defRPr>
            </a:lvl3pPr>
            <a:lvl4pPr marL="1600200" indent="-228600">
              <a:defRPr sz="2800" b="1">
                <a:solidFill>
                  <a:schemeClr val="tx1"/>
                </a:solidFill>
                <a:latin typeface="Times New Roman" panose="02020603050405020304" pitchFamily="18" charset="0"/>
                <a:ea typeface="宋体" panose="02010600030101010101" pitchFamily="2" charset="-122"/>
              </a:defRPr>
            </a:lvl4pPr>
            <a:lvl5pPr marL="2057400" indent="-22860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buFont typeface="Wingdings" panose="05000000000000000000" pitchFamily="2" charset="2"/>
              <a:buNone/>
            </a:pPr>
            <a:r>
              <a:rPr lang="zh-CN" altLang="en-US" sz="2400" b="0">
                <a:solidFill>
                  <a:srgbClr val="4343CE"/>
                </a:solidFill>
                <a:latin typeface="微软雅黑" panose="020B0503020204020204" pitchFamily="34" charset="-122"/>
                <a:ea typeface="微软雅黑" panose="020B0503020204020204" pitchFamily="34" charset="-122"/>
              </a:rPr>
              <a:t>构造</a:t>
            </a:r>
            <a:r>
              <a:rPr lang="en-US" altLang="zh-CN" sz="2400" b="0">
                <a:solidFill>
                  <a:srgbClr val="4343CE"/>
                </a:solidFill>
                <a:latin typeface="微软雅黑" panose="020B0503020204020204" pitchFamily="34" charset="-122"/>
                <a:ea typeface="微软雅黑" panose="020B0503020204020204" pitchFamily="34" charset="-122"/>
              </a:rPr>
              <a:t>NFA</a:t>
            </a:r>
            <a:r>
              <a:rPr lang="zh-CN" altLang="en-US" sz="2400" b="0">
                <a:solidFill>
                  <a:srgbClr val="4343CE"/>
                </a:solidFill>
                <a:latin typeface="微软雅黑" panose="020B0503020204020204" pitchFamily="34" charset="-122"/>
                <a:ea typeface="微软雅黑" panose="020B0503020204020204" pitchFamily="34" charset="-122"/>
              </a:rPr>
              <a:t>，证明</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9107" name="Text Box 3">
            <a:extLst>
              <a:ext uri="{FF2B5EF4-FFF2-40B4-BE49-F238E27FC236}">
                <a16:creationId xmlns:a16="http://schemas.microsoft.com/office/drawing/2014/main" id="{E70C5FDF-0988-488F-9F7C-DC4FF5DEC265}"/>
              </a:ext>
            </a:extLst>
          </p:cNvPr>
          <p:cNvSpPr txBox="1">
            <a:spLocks noChangeArrowheads="1"/>
          </p:cNvSpPr>
          <p:nvPr/>
        </p:nvSpPr>
        <p:spPr bwMode="auto">
          <a:xfrm>
            <a:off x="387350" y="836613"/>
            <a:ext cx="8577263"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宋体" panose="02010600030101010101" pitchFamily="2" charset="-122"/>
              </a:defRPr>
            </a:lvl1pPr>
            <a:lvl2pPr marL="742950" indent="-285750">
              <a:defRPr sz="2800" b="1">
                <a:solidFill>
                  <a:schemeClr val="tx1"/>
                </a:solidFill>
                <a:latin typeface="Times New Roman" panose="02020603050405020304" pitchFamily="18" charset="0"/>
                <a:ea typeface="宋体" panose="02010600030101010101" pitchFamily="2" charset="-122"/>
              </a:defRPr>
            </a:lvl2pPr>
            <a:lvl3pPr marL="1143000" indent="-228600">
              <a:defRPr sz="2800" b="1">
                <a:solidFill>
                  <a:schemeClr val="tx1"/>
                </a:solidFill>
                <a:latin typeface="Times New Roman" panose="02020603050405020304" pitchFamily="18" charset="0"/>
                <a:ea typeface="宋体" panose="02010600030101010101" pitchFamily="2" charset="-122"/>
              </a:defRPr>
            </a:lvl3pPr>
            <a:lvl4pPr marL="1600200" indent="-228600">
              <a:defRPr sz="2800" b="1">
                <a:solidFill>
                  <a:schemeClr val="tx1"/>
                </a:solidFill>
                <a:latin typeface="Times New Roman" panose="02020603050405020304" pitchFamily="18" charset="0"/>
                <a:ea typeface="宋体" panose="02010600030101010101" pitchFamily="2" charset="-122"/>
              </a:defRPr>
            </a:lvl4pPr>
            <a:lvl5pPr marL="2057400" indent="-22860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a:t>例：</a:t>
            </a:r>
            <a:r>
              <a:rPr lang="zh-CN" altLang="en-US" b="0"/>
              <a:t>正则表达式</a:t>
            </a:r>
            <a:r>
              <a:rPr lang="en-US" altLang="zh-CN" b="0"/>
              <a:t>(ab∪a)</a:t>
            </a:r>
            <a:r>
              <a:rPr lang="zh-CN" altLang="en-US" b="0"/>
              <a:t>*转换为</a:t>
            </a:r>
            <a:r>
              <a:rPr lang="en-US" altLang="zh-CN" b="0"/>
              <a:t>NFA</a:t>
            </a:r>
            <a:r>
              <a:rPr lang="zh-CN" altLang="en-US" b="0"/>
              <a:t>。</a:t>
            </a:r>
          </a:p>
        </p:txBody>
      </p:sp>
      <p:pic>
        <p:nvPicPr>
          <p:cNvPr id="2479108" name="Picture 4">
            <a:extLst>
              <a:ext uri="{FF2B5EF4-FFF2-40B4-BE49-F238E27FC236}">
                <a16:creationId xmlns:a16="http://schemas.microsoft.com/office/drawing/2014/main" id="{911655EA-0458-4CB5-8378-117DB52FCF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6938" y="1422400"/>
            <a:ext cx="40767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79109" name="Picture 5">
            <a:extLst>
              <a:ext uri="{FF2B5EF4-FFF2-40B4-BE49-F238E27FC236}">
                <a16:creationId xmlns:a16="http://schemas.microsoft.com/office/drawing/2014/main" id="{5104E1B7-5E68-402B-88A6-FDF3B2A7C5B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1375" y="1960563"/>
            <a:ext cx="3800475" cy="67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79110" name="Picture 6">
            <a:extLst>
              <a:ext uri="{FF2B5EF4-FFF2-40B4-BE49-F238E27FC236}">
                <a16:creationId xmlns:a16="http://schemas.microsoft.com/office/drawing/2014/main" id="{98B99C16-B518-4304-95B8-3923973DB9E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1375" y="2636838"/>
            <a:ext cx="588645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79111" name="Picture 7">
            <a:extLst>
              <a:ext uri="{FF2B5EF4-FFF2-40B4-BE49-F238E27FC236}">
                <a16:creationId xmlns:a16="http://schemas.microsoft.com/office/drawing/2014/main" id="{FE55AF63-72EE-4F31-BD3E-837B42AB04B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5500" y="3286125"/>
            <a:ext cx="62293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79112" name="Picture 8">
            <a:extLst>
              <a:ext uri="{FF2B5EF4-FFF2-40B4-BE49-F238E27FC236}">
                <a16:creationId xmlns:a16="http://schemas.microsoft.com/office/drawing/2014/main" id="{264E27B9-498B-4A7D-A660-1136BC3AF25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25500" y="4292600"/>
            <a:ext cx="6591300" cy="198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992" name="Rectangle 2">
            <a:extLst>
              <a:ext uri="{FF2B5EF4-FFF2-40B4-BE49-F238E27FC236}">
                <a16:creationId xmlns:a16="http://schemas.microsoft.com/office/drawing/2014/main" id="{1612BC6D-C7AD-4D9C-A142-B62086C16973}"/>
              </a:ext>
            </a:extLst>
          </p:cNvPr>
          <p:cNvSpPr>
            <a:spLocks noGrp="1" noChangeArrowheads="1"/>
          </p:cNvSpPr>
          <p:nvPr>
            <p:ph type="title"/>
          </p:nvPr>
        </p:nvSpPr>
        <p:spPr bwMode="auto">
          <a:xfrm>
            <a:off x="95250" y="-36512"/>
            <a:ext cx="8953500" cy="6207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zh-CN" altLang="en-US" sz="2800" dirty="0">
                <a:solidFill>
                  <a:srgbClr val="4343CE"/>
                </a:solidFill>
              </a:rPr>
              <a:t>与有穷自动机的等价性</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2479107">
                                            <p:txEl>
                                              <p:pRg st="0" end="0"/>
                                            </p:txEl>
                                          </p:spTgt>
                                        </p:tgtEl>
                                        <p:attrNameLst>
                                          <p:attrName>style.visibility</p:attrName>
                                        </p:attrNameLst>
                                      </p:cBhvr>
                                      <p:to>
                                        <p:strVal val="visible"/>
                                      </p:to>
                                    </p:set>
                                    <p:animEffect transition="in" filter="dissolve">
                                      <p:cBhvr>
                                        <p:cTn id="7" dur="500"/>
                                        <p:tgtEl>
                                          <p:spTgt spid="2479107">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7" presetClass="entr" presetSubtype="8" fill="hold" nodeType="clickEffect">
                                  <p:stCondLst>
                                    <p:cond delay="0"/>
                                  </p:stCondLst>
                                  <p:childTnLst>
                                    <p:set>
                                      <p:cBhvr>
                                        <p:cTn id="11" dur="1" fill="hold">
                                          <p:stCondLst>
                                            <p:cond delay="0"/>
                                          </p:stCondLst>
                                        </p:cTn>
                                        <p:tgtEl>
                                          <p:spTgt spid="2479108"/>
                                        </p:tgtEl>
                                        <p:attrNameLst>
                                          <p:attrName>style.visibility</p:attrName>
                                        </p:attrNameLst>
                                      </p:cBhvr>
                                      <p:to>
                                        <p:strVal val="visible"/>
                                      </p:to>
                                    </p:set>
                                    <p:anim calcmode="lin" valueType="num">
                                      <p:cBhvr>
                                        <p:cTn id="12" dur="500" fill="hold"/>
                                        <p:tgtEl>
                                          <p:spTgt spid="2479108"/>
                                        </p:tgtEl>
                                        <p:attrNameLst>
                                          <p:attrName>ppt_x</p:attrName>
                                        </p:attrNameLst>
                                      </p:cBhvr>
                                      <p:tavLst>
                                        <p:tav tm="0">
                                          <p:val>
                                            <p:strVal val="#ppt_x-#ppt_w/2"/>
                                          </p:val>
                                        </p:tav>
                                        <p:tav tm="100000">
                                          <p:val>
                                            <p:strVal val="#ppt_x"/>
                                          </p:val>
                                        </p:tav>
                                      </p:tavLst>
                                    </p:anim>
                                    <p:anim calcmode="lin" valueType="num">
                                      <p:cBhvr>
                                        <p:cTn id="13" dur="500" fill="hold"/>
                                        <p:tgtEl>
                                          <p:spTgt spid="2479108"/>
                                        </p:tgtEl>
                                        <p:attrNameLst>
                                          <p:attrName>ppt_y</p:attrName>
                                        </p:attrNameLst>
                                      </p:cBhvr>
                                      <p:tavLst>
                                        <p:tav tm="0">
                                          <p:val>
                                            <p:strVal val="#ppt_y"/>
                                          </p:val>
                                        </p:tav>
                                        <p:tav tm="100000">
                                          <p:val>
                                            <p:strVal val="#ppt_y"/>
                                          </p:val>
                                        </p:tav>
                                      </p:tavLst>
                                    </p:anim>
                                    <p:anim calcmode="lin" valueType="num">
                                      <p:cBhvr>
                                        <p:cTn id="14" dur="500" fill="hold"/>
                                        <p:tgtEl>
                                          <p:spTgt spid="2479108"/>
                                        </p:tgtEl>
                                        <p:attrNameLst>
                                          <p:attrName>ppt_w</p:attrName>
                                        </p:attrNameLst>
                                      </p:cBhvr>
                                      <p:tavLst>
                                        <p:tav tm="0">
                                          <p:val>
                                            <p:fltVal val="0"/>
                                          </p:val>
                                        </p:tav>
                                        <p:tav tm="100000">
                                          <p:val>
                                            <p:strVal val="#ppt_w"/>
                                          </p:val>
                                        </p:tav>
                                      </p:tavLst>
                                    </p:anim>
                                    <p:anim calcmode="lin" valueType="num">
                                      <p:cBhvr>
                                        <p:cTn id="15" dur="500" fill="hold"/>
                                        <p:tgtEl>
                                          <p:spTgt spid="2479108"/>
                                        </p:tgtEl>
                                        <p:attrNameLst>
                                          <p:attrName>ppt_h</p:attrName>
                                        </p:attrNameLst>
                                      </p:cBhvr>
                                      <p:tavLst>
                                        <p:tav tm="0">
                                          <p:val>
                                            <p:strVal val="#ppt_h"/>
                                          </p:val>
                                        </p:tav>
                                        <p:tav tm="100000">
                                          <p:val>
                                            <p:strVal val="#ppt_h"/>
                                          </p:val>
                                        </p:tav>
                                      </p:tavLst>
                                    </p:anim>
                                  </p:childTnLst>
                                </p:cTn>
                              </p:par>
                            </p:childTnLst>
                          </p:cTn>
                        </p:par>
                      </p:childTnLst>
                    </p:cTn>
                  </p:par>
                  <p:par>
                    <p:cTn id="16" fill="hold" nodeType="clickPar">
                      <p:stCondLst>
                        <p:cond delay="indefinite"/>
                      </p:stCondLst>
                      <p:childTnLst>
                        <p:par>
                          <p:cTn id="17" fill="hold" nodeType="withGroup">
                            <p:stCondLst>
                              <p:cond delay="0"/>
                            </p:stCondLst>
                            <p:childTnLst>
                              <p:par>
                                <p:cTn id="18" presetID="17" presetClass="entr" presetSubtype="8" fill="hold" nodeType="clickEffect">
                                  <p:stCondLst>
                                    <p:cond delay="0"/>
                                  </p:stCondLst>
                                  <p:childTnLst>
                                    <p:set>
                                      <p:cBhvr>
                                        <p:cTn id="19" dur="1" fill="hold">
                                          <p:stCondLst>
                                            <p:cond delay="0"/>
                                          </p:stCondLst>
                                        </p:cTn>
                                        <p:tgtEl>
                                          <p:spTgt spid="2479109"/>
                                        </p:tgtEl>
                                        <p:attrNameLst>
                                          <p:attrName>style.visibility</p:attrName>
                                        </p:attrNameLst>
                                      </p:cBhvr>
                                      <p:to>
                                        <p:strVal val="visible"/>
                                      </p:to>
                                    </p:set>
                                    <p:anim calcmode="lin" valueType="num">
                                      <p:cBhvr>
                                        <p:cTn id="20" dur="500" fill="hold"/>
                                        <p:tgtEl>
                                          <p:spTgt spid="2479109"/>
                                        </p:tgtEl>
                                        <p:attrNameLst>
                                          <p:attrName>ppt_x</p:attrName>
                                        </p:attrNameLst>
                                      </p:cBhvr>
                                      <p:tavLst>
                                        <p:tav tm="0">
                                          <p:val>
                                            <p:strVal val="#ppt_x-#ppt_w/2"/>
                                          </p:val>
                                        </p:tav>
                                        <p:tav tm="100000">
                                          <p:val>
                                            <p:strVal val="#ppt_x"/>
                                          </p:val>
                                        </p:tav>
                                      </p:tavLst>
                                    </p:anim>
                                    <p:anim calcmode="lin" valueType="num">
                                      <p:cBhvr>
                                        <p:cTn id="21" dur="500" fill="hold"/>
                                        <p:tgtEl>
                                          <p:spTgt spid="2479109"/>
                                        </p:tgtEl>
                                        <p:attrNameLst>
                                          <p:attrName>ppt_y</p:attrName>
                                        </p:attrNameLst>
                                      </p:cBhvr>
                                      <p:tavLst>
                                        <p:tav tm="0">
                                          <p:val>
                                            <p:strVal val="#ppt_y"/>
                                          </p:val>
                                        </p:tav>
                                        <p:tav tm="100000">
                                          <p:val>
                                            <p:strVal val="#ppt_y"/>
                                          </p:val>
                                        </p:tav>
                                      </p:tavLst>
                                    </p:anim>
                                    <p:anim calcmode="lin" valueType="num">
                                      <p:cBhvr>
                                        <p:cTn id="22" dur="500" fill="hold"/>
                                        <p:tgtEl>
                                          <p:spTgt spid="2479109"/>
                                        </p:tgtEl>
                                        <p:attrNameLst>
                                          <p:attrName>ppt_w</p:attrName>
                                        </p:attrNameLst>
                                      </p:cBhvr>
                                      <p:tavLst>
                                        <p:tav tm="0">
                                          <p:val>
                                            <p:fltVal val="0"/>
                                          </p:val>
                                        </p:tav>
                                        <p:tav tm="100000">
                                          <p:val>
                                            <p:strVal val="#ppt_w"/>
                                          </p:val>
                                        </p:tav>
                                      </p:tavLst>
                                    </p:anim>
                                    <p:anim calcmode="lin" valueType="num">
                                      <p:cBhvr>
                                        <p:cTn id="23" dur="500" fill="hold"/>
                                        <p:tgtEl>
                                          <p:spTgt spid="2479109"/>
                                        </p:tgtEl>
                                        <p:attrNameLst>
                                          <p:attrName>ppt_h</p:attrName>
                                        </p:attrNameLst>
                                      </p:cBhvr>
                                      <p:tavLst>
                                        <p:tav tm="0">
                                          <p:val>
                                            <p:strVal val="#ppt_h"/>
                                          </p:val>
                                        </p:tav>
                                        <p:tav tm="100000">
                                          <p:val>
                                            <p:strVal val="#ppt_h"/>
                                          </p:val>
                                        </p:tav>
                                      </p:tavLst>
                                    </p:anim>
                                  </p:childTnLst>
                                </p:cTn>
                              </p:par>
                            </p:childTnLst>
                          </p:cTn>
                        </p:par>
                      </p:childTnLst>
                    </p:cTn>
                  </p:par>
                  <p:par>
                    <p:cTn id="24" fill="hold" nodeType="clickPar">
                      <p:stCondLst>
                        <p:cond delay="indefinite"/>
                      </p:stCondLst>
                      <p:childTnLst>
                        <p:par>
                          <p:cTn id="25" fill="hold" nodeType="withGroup">
                            <p:stCondLst>
                              <p:cond delay="0"/>
                            </p:stCondLst>
                            <p:childTnLst>
                              <p:par>
                                <p:cTn id="26" presetID="17" presetClass="entr" presetSubtype="8" fill="hold" nodeType="clickEffect">
                                  <p:stCondLst>
                                    <p:cond delay="0"/>
                                  </p:stCondLst>
                                  <p:childTnLst>
                                    <p:set>
                                      <p:cBhvr>
                                        <p:cTn id="27" dur="1" fill="hold">
                                          <p:stCondLst>
                                            <p:cond delay="0"/>
                                          </p:stCondLst>
                                        </p:cTn>
                                        <p:tgtEl>
                                          <p:spTgt spid="2479110"/>
                                        </p:tgtEl>
                                        <p:attrNameLst>
                                          <p:attrName>style.visibility</p:attrName>
                                        </p:attrNameLst>
                                      </p:cBhvr>
                                      <p:to>
                                        <p:strVal val="visible"/>
                                      </p:to>
                                    </p:set>
                                    <p:anim calcmode="lin" valueType="num">
                                      <p:cBhvr>
                                        <p:cTn id="28" dur="500" fill="hold"/>
                                        <p:tgtEl>
                                          <p:spTgt spid="2479110"/>
                                        </p:tgtEl>
                                        <p:attrNameLst>
                                          <p:attrName>ppt_x</p:attrName>
                                        </p:attrNameLst>
                                      </p:cBhvr>
                                      <p:tavLst>
                                        <p:tav tm="0">
                                          <p:val>
                                            <p:strVal val="#ppt_x-#ppt_w/2"/>
                                          </p:val>
                                        </p:tav>
                                        <p:tav tm="100000">
                                          <p:val>
                                            <p:strVal val="#ppt_x"/>
                                          </p:val>
                                        </p:tav>
                                      </p:tavLst>
                                    </p:anim>
                                    <p:anim calcmode="lin" valueType="num">
                                      <p:cBhvr>
                                        <p:cTn id="29" dur="500" fill="hold"/>
                                        <p:tgtEl>
                                          <p:spTgt spid="2479110"/>
                                        </p:tgtEl>
                                        <p:attrNameLst>
                                          <p:attrName>ppt_y</p:attrName>
                                        </p:attrNameLst>
                                      </p:cBhvr>
                                      <p:tavLst>
                                        <p:tav tm="0">
                                          <p:val>
                                            <p:strVal val="#ppt_y"/>
                                          </p:val>
                                        </p:tav>
                                        <p:tav tm="100000">
                                          <p:val>
                                            <p:strVal val="#ppt_y"/>
                                          </p:val>
                                        </p:tav>
                                      </p:tavLst>
                                    </p:anim>
                                    <p:anim calcmode="lin" valueType="num">
                                      <p:cBhvr>
                                        <p:cTn id="30" dur="500" fill="hold"/>
                                        <p:tgtEl>
                                          <p:spTgt spid="2479110"/>
                                        </p:tgtEl>
                                        <p:attrNameLst>
                                          <p:attrName>ppt_w</p:attrName>
                                        </p:attrNameLst>
                                      </p:cBhvr>
                                      <p:tavLst>
                                        <p:tav tm="0">
                                          <p:val>
                                            <p:fltVal val="0"/>
                                          </p:val>
                                        </p:tav>
                                        <p:tav tm="100000">
                                          <p:val>
                                            <p:strVal val="#ppt_w"/>
                                          </p:val>
                                        </p:tav>
                                      </p:tavLst>
                                    </p:anim>
                                    <p:anim calcmode="lin" valueType="num">
                                      <p:cBhvr>
                                        <p:cTn id="31" dur="500" fill="hold"/>
                                        <p:tgtEl>
                                          <p:spTgt spid="2479110"/>
                                        </p:tgtEl>
                                        <p:attrNameLst>
                                          <p:attrName>ppt_h</p:attrName>
                                        </p:attrNameLst>
                                      </p:cBhvr>
                                      <p:tavLst>
                                        <p:tav tm="0">
                                          <p:val>
                                            <p:strVal val="#ppt_h"/>
                                          </p:val>
                                        </p:tav>
                                        <p:tav tm="100000">
                                          <p:val>
                                            <p:strVal val="#ppt_h"/>
                                          </p:val>
                                        </p:tav>
                                      </p:tavLst>
                                    </p:anim>
                                  </p:childTnLst>
                                </p:cTn>
                              </p:par>
                            </p:childTnLst>
                          </p:cTn>
                        </p:par>
                      </p:childTnLst>
                    </p:cTn>
                  </p:par>
                  <p:par>
                    <p:cTn id="32" fill="hold" nodeType="clickPar">
                      <p:stCondLst>
                        <p:cond delay="indefinite"/>
                      </p:stCondLst>
                      <p:childTnLst>
                        <p:par>
                          <p:cTn id="33" fill="hold" nodeType="withGroup">
                            <p:stCondLst>
                              <p:cond delay="0"/>
                            </p:stCondLst>
                            <p:childTnLst>
                              <p:par>
                                <p:cTn id="34" presetID="17" presetClass="entr" presetSubtype="8" fill="hold" nodeType="clickEffect">
                                  <p:stCondLst>
                                    <p:cond delay="0"/>
                                  </p:stCondLst>
                                  <p:childTnLst>
                                    <p:set>
                                      <p:cBhvr>
                                        <p:cTn id="35" dur="1" fill="hold">
                                          <p:stCondLst>
                                            <p:cond delay="0"/>
                                          </p:stCondLst>
                                        </p:cTn>
                                        <p:tgtEl>
                                          <p:spTgt spid="2479111"/>
                                        </p:tgtEl>
                                        <p:attrNameLst>
                                          <p:attrName>style.visibility</p:attrName>
                                        </p:attrNameLst>
                                      </p:cBhvr>
                                      <p:to>
                                        <p:strVal val="visible"/>
                                      </p:to>
                                    </p:set>
                                    <p:anim calcmode="lin" valueType="num">
                                      <p:cBhvr>
                                        <p:cTn id="36" dur="500" fill="hold"/>
                                        <p:tgtEl>
                                          <p:spTgt spid="2479111"/>
                                        </p:tgtEl>
                                        <p:attrNameLst>
                                          <p:attrName>ppt_x</p:attrName>
                                        </p:attrNameLst>
                                      </p:cBhvr>
                                      <p:tavLst>
                                        <p:tav tm="0">
                                          <p:val>
                                            <p:strVal val="#ppt_x-#ppt_w/2"/>
                                          </p:val>
                                        </p:tav>
                                        <p:tav tm="100000">
                                          <p:val>
                                            <p:strVal val="#ppt_x"/>
                                          </p:val>
                                        </p:tav>
                                      </p:tavLst>
                                    </p:anim>
                                    <p:anim calcmode="lin" valueType="num">
                                      <p:cBhvr>
                                        <p:cTn id="37" dur="500" fill="hold"/>
                                        <p:tgtEl>
                                          <p:spTgt spid="2479111"/>
                                        </p:tgtEl>
                                        <p:attrNameLst>
                                          <p:attrName>ppt_y</p:attrName>
                                        </p:attrNameLst>
                                      </p:cBhvr>
                                      <p:tavLst>
                                        <p:tav tm="0">
                                          <p:val>
                                            <p:strVal val="#ppt_y"/>
                                          </p:val>
                                        </p:tav>
                                        <p:tav tm="100000">
                                          <p:val>
                                            <p:strVal val="#ppt_y"/>
                                          </p:val>
                                        </p:tav>
                                      </p:tavLst>
                                    </p:anim>
                                    <p:anim calcmode="lin" valueType="num">
                                      <p:cBhvr>
                                        <p:cTn id="38" dur="500" fill="hold"/>
                                        <p:tgtEl>
                                          <p:spTgt spid="2479111"/>
                                        </p:tgtEl>
                                        <p:attrNameLst>
                                          <p:attrName>ppt_w</p:attrName>
                                        </p:attrNameLst>
                                      </p:cBhvr>
                                      <p:tavLst>
                                        <p:tav tm="0">
                                          <p:val>
                                            <p:fltVal val="0"/>
                                          </p:val>
                                        </p:tav>
                                        <p:tav tm="100000">
                                          <p:val>
                                            <p:strVal val="#ppt_w"/>
                                          </p:val>
                                        </p:tav>
                                      </p:tavLst>
                                    </p:anim>
                                    <p:anim calcmode="lin" valueType="num">
                                      <p:cBhvr>
                                        <p:cTn id="39" dur="500" fill="hold"/>
                                        <p:tgtEl>
                                          <p:spTgt spid="2479111"/>
                                        </p:tgtEl>
                                        <p:attrNameLst>
                                          <p:attrName>ppt_h</p:attrName>
                                        </p:attrNameLst>
                                      </p:cBhvr>
                                      <p:tavLst>
                                        <p:tav tm="0">
                                          <p:val>
                                            <p:strVal val="#ppt_h"/>
                                          </p:val>
                                        </p:tav>
                                        <p:tav tm="100000">
                                          <p:val>
                                            <p:strVal val="#ppt_h"/>
                                          </p:val>
                                        </p:tav>
                                      </p:tavLst>
                                    </p:anim>
                                  </p:childTnLst>
                                </p:cTn>
                              </p:par>
                            </p:childTnLst>
                          </p:cTn>
                        </p:par>
                      </p:childTnLst>
                    </p:cTn>
                  </p:par>
                  <p:par>
                    <p:cTn id="40" fill="hold" nodeType="clickPar">
                      <p:stCondLst>
                        <p:cond delay="indefinite"/>
                      </p:stCondLst>
                      <p:childTnLst>
                        <p:par>
                          <p:cTn id="41" fill="hold" nodeType="withGroup">
                            <p:stCondLst>
                              <p:cond delay="0"/>
                            </p:stCondLst>
                            <p:childTnLst>
                              <p:par>
                                <p:cTn id="42" presetID="17" presetClass="entr" presetSubtype="8" fill="hold" nodeType="clickEffect">
                                  <p:stCondLst>
                                    <p:cond delay="0"/>
                                  </p:stCondLst>
                                  <p:childTnLst>
                                    <p:set>
                                      <p:cBhvr>
                                        <p:cTn id="43" dur="1" fill="hold">
                                          <p:stCondLst>
                                            <p:cond delay="0"/>
                                          </p:stCondLst>
                                        </p:cTn>
                                        <p:tgtEl>
                                          <p:spTgt spid="2479112"/>
                                        </p:tgtEl>
                                        <p:attrNameLst>
                                          <p:attrName>style.visibility</p:attrName>
                                        </p:attrNameLst>
                                      </p:cBhvr>
                                      <p:to>
                                        <p:strVal val="visible"/>
                                      </p:to>
                                    </p:set>
                                    <p:anim calcmode="lin" valueType="num">
                                      <p:cBhvr>
                                        <p:cTn id="44" dur="500" fill="hold"/>
                                        <p:tgtEl>
                                          <p:spTgt spid="2479112"/>
                                        </p:tgtEl>
                                        <p:attrNameLst>
                                          <p:attrName>ppt_x</p:attrName>
                                        </p:attrNameLst>
                                      </p:cBhvr>
                                      <p:tavLst>
                                        <p:tav tm="0">
                                          <p:val>
                                            <p:strVal val="#ppt_x-#ppt_w/2"/>
                                          </p:val>
                                        </p:tav>
                                        <p:tav tm="100000">
                                          <p:val>
                                            <p:strVal val="#ppt_x"/>
                                          </p:val>
                                        </p:tav>
                                      </p:tavLst>
                                    </p:anim>
                                    <p:anim calcmode="lin" valueType="num">
                                      <p:cBhvr>
                                        <p:cTn id="45" dur="500" fill="hold"/>
                                        <p:tgtEl>
                                          <p:spTgt spid="2479112"/>
                                        </p:tgtEl>
                                        <p:attrNameLst>
                                          <p:attrName>ppt_y</p:attrName>
                                        </p:attrNameLst>
                                      </p:cBhvr>
                                      <p:tavLst>
                                        <p:tav tm="0">
                                          <p:val>
                                            <p:strVal val="#ppt_y"/>
                                          </p:val>
                                        </p:tav>
                                        <p:tav tm="100000">
                                          <p:val>
                                            <p:strVal val="#ppt_y"/>
                                          </p:val>
                                        </p:tav>
                                      </p:tavLst>
                                    </p:anim>
                                    <p:anim calcmode="lin" valueType="num">
                                      <p:cBhvr>
                                        <p:cTn id="46" dur="500" fill="hold"/>
                                        <p:tgtEl>
                                          <p:spTgt spid="2479112"/>
                                        </p:tgtEl>
                                        <p:attrNameLst>
                                          <p:attrName>ppt_w</p:attrName>
                                        </p:attrNameLst>
                                      </p:cBhvr>
                                      <p:tavLst>
                                        <p:tav tm="0">
                                          <p:val>
                                            <p:fltVal val="0"/>
                                          </p:val>
                                        </p:tav>
                                        <p:tav tm="100000">
                                          <p:val>
                                            <p:strVal val="#ppt_w"/>
                                          </p:val>
                                        </p:tav>
                                      </p:tavLst>
                                    </p:anim>
                                    <p:anim calcmode="lin" valueType="num">
                                      <p:cBhvr>
                                        <p:cTn id="47" dur="500" fill="hold"/>
                                        <p:tgtEl>
                                          <p:spTgt spid="2479112"/>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79107" grpId="0" build="p"/>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ext Box 3">
            <a:extLst>
              <a:ext uri="{FF2B5EF4-FFF2-40B4-BE49-F238E27FC236}">
                <a16:creationId xmlns:a16="http://schemas.microsoft.com/office/drawing/2014/main" id="{713D1BDA-3980-4363-8D81-F47FAB241A69}"/>
              </a:ext>
            </a:extLst>
          </p:cNvPr>
          <p:cNvSpPr txBox="1">
            <a:spLocks noChangeArrowheads="1"/>
          </p:cNvSpPr>
          <p:nvPr/>
        </p:nvSpPr>
        <p:spPr bwMode="auto">
          <a:xfrm>
            <a:off x="346075" y="771525"/>
            <a:ext cx="8577263"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宋体" panose="02010600030101010101" pitchFamily="2" charset="-122"/>
              </a:defRPr>
            </a:lvl1pPr>
            <a:lvl2pPr marL="742950" indent="-285750">
              <a:defRPr sz="2800" b="1">
                <a:solidFill>
                  <a:schemeClr val="tx1"/>
                </a:solidFill>
                <a:latin typeface="Times New Roman" panose="02020603050405020304" pitchFamily="18" charset="0"/>
                <a:ea typeface="宋体" panose="02010600030101010101" pitchFamily="2" charset="-122"/>
              </a:defRPr>
            </a:lvl2pPr>
            <a:lvl3pPr marL="1143000" indent="-228600">
              <a:defRPr sz="2800" b="1">
                <a:solidFill>
                  <a:schemeClr val="tx1"/>
                </a:solidFill>
                <a:latin typeface="Times New Roman" panose="02020603050405020304" pitchFamily="18" charset="0"/>
                <a:ea typeface="宋体" panose="02010600030101010101" pitchFamily="2" charset="-122"/>
              </a:defRPr>
            </a:lvl3pPr>
            <a:lvl4pPr marL="1600200" indent="-228600">
              <a:defRPr sz="2800" b="1">
                <a:solidFill>
                  <a:schemeClr val="tx1"/>
                </a:solidFill>
                <a:latin typeface="Times New Roman" panose="02020603050405020304" pitchFamily="18" charset="0"/>
                <a:ea typeface="宋体" panose="02010600030101010101" pitchFamily="2" charset="-122"/>
              </a:defRPr>
            </a:lvl4pPr>
            <a:lvl5pPr marL="2057400" indent="-22860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a:t>例：</a:t>
            </a:r>
            <a:r>
              <a:rPr lang="zh-CN" altLang="en-US" b="0"/>
              <a:t>正则表达式</a:t>
            </a:r>
            <a:r>
              <a:rPr lang="en-US" altLang="zh-CN" b="0"/>
              <a:t>(a∪b)</a:t>
            </a:r>
            <a:r>
              <a:rPr lang="zh-CN" altLang="en-US" b="0"/>
              <a:t>*</a:t>
            </a:r>
            <a:r>
              <a:rPr lang="en-US" altLang="zh-CN" b="0"/>
              <a:t>aba</a:t>
            </a:r>
            <a:r>
              <a:rPr lang="zh-CN" altLang="en-US" b="0"/>
              <a:t>转换为</a:t>
            </a:r>
            <a:r>
              <a:rPr lang="en-US" altLang="zh-CN" b="0"/>
              <a:t>NFA</a:t>
            </a:r>
            <a:r>
              <a:rPr lang="zh-CN" altLang="en-US" b="0"/>
              <a:t>。</a:t>
            </a:r>
          </a:p>
        </p:txBody>
      </p:sp>
      <p:sp>
        <p:nvSpPr>
          <p:cNvPr id="44035" name="Rectangle 2">
            <a:extLst>
              <a:ext uri="{FF2B5EF4-FFF2-40B4-BE49-F238E27FC236}">
                <a16:creationId xmlns:a16="http://schemas.microsoft.com/office/drawing/2014/main" id="{231CB537-9220-4102-AC61-91907E4FC10A}"/>
              </a:ext>
            </a:extLst>
          </p:cNvPr>
          <p:cNvSpPr>
            <a:spLocks noGrp="1" noChangeArrowheads="1"/>
          </p:cNvSpPr>
          <p:nvPr>
            <p:ph type="title"/>
          </p:nvPr>
        </p:nvSpPr>
        <p:spPr bwMode="auto">
          <a:xfrm>
            <a:off x="95250" y="-9524"/>
            <a:ext cx="8953500" cy="6207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zh-CN" altLang="en-US" sz="2800" dirty="0">
                <a:solidFill>
                  <a:srgbClr val="4343CE"/>
                </a:solidFill>
              </a:rPr>
              <a:t>与有穷自动机的等价性</a:t>
            </a:r>
          </a:p>
        </p:txBody>
      </p:sp>
      <p:pic>
        <p:nvPicPr>
          <p:cNvPr id="44036" name="图片 2">
            <a:extLst>
              <a:ext uri="{FF2B5EF4-FFF2-40B4-BE49-F238E27FC236}">
                <a16:creationId xmlns:a16="http://schemas.microsoft.com/office/drawing/2014/main" id="{CC108EF6-13DB-4B81-8466-6370B2618F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1375" y="1293813"/>
            <a:ext cx="2057400" cy="998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037" name="图片 3">
            <a:extLst>
              <a:ext uri="{FF2B5EF4-FFF2-40B4-BE49-F238E27FC236}">
                <a16:creationId xmlns:a16="http://schemas.microsoft.com/office/drawing/2014/main" id="{749E531D-A109-4E1D-B31E-33F6E50680F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5588" y="2292350"/>
            <a:ext cx="3230562" cy="1104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038" name="图片 4">
            <a:extLst>
              <a:ext uri="{FF2B5EF4-FFF2-40B4-BE49-F238E27FC236}">
                <a16:creationId xmlns:a16="http://schemas.microsoft.com/office/drawing/2014/main" id="{AFA93DD7-2661-4F0C-8BC2-5EA72C46361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94225" y="1443038"/>
            <a:ext cx="3816350" cy="140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039" name="图片 5">
            <a:extLst>
              <a:ext uri="{FF2B5EF4-FFF2-40B4-BE49-F238E27FC236}">
                <a16:creationId xmlns:a16="http://schemas.microsoft.com/office/drawing/2014/main" id="{5DAE3D18-16B9-4C8E-B797-66BFE8CC7A1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7225" y="3468688"/>
            <a:ext cx="8175625" cy="2925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直接连接符 7">
            <a:extLst>
              <a:ext uri="{FF2B5EF4-FFF2-40B4-BE49-F238E27FC236}">
                <a16:creationId xmlns:a16="http://schemas.microsoft.com/office/drawing/2014/main" id="{C43BF412-0D07-4968-B237-20BFF8AD6F2E}"/>
              </a:ext>
            </a:extLst>
          </p:cNvPr>
          <p:cNvCxnSpPr/>
          <p:nvPr/>
        </p:nvCxnSpPr>
        <p:spPr>
          <a:xfrm>
            <a:off x="520700" y="3375025"/>
            <a:ext cx="7864475" cy="0"/>
          </a:xfrm>
          <a:prstGeom prst="line">
            <a:avLst/>
          </a:prstGeom>
          <a:ln w="28575" cmpd="sng">
            <a:solidFill>
              <a:schemeClr val="accent1">
                <a:shade val="50000"/>
              </a:schemeClr>
            </a:solidFill>
            <a:prstDash val="lgDash"/>
            <a:headEnd type="none" w="med" len="med"/>
            <a:tailEnd type="none" w="med" len="med"/>
          </a:ln>
        </p:spPr>
        <p:style>
          <a:lnRef idx="2">
            <a:schemeClr val="accent5"/>
          </a:lnRef>
          <a:fillRef idx="0">
            <a:schemeClr val="accent5"/>
          </a:fillRef>
          <a:effectRef idx="1">
            <a:schemeClr val="accent5"/>
          </a:effectRef>
          <a:fontRef idx="minor">
            <a:schemeClr val="tx1"/>
          </a:fontRef>
        </p:style>
      </p:cxnSp>
      <p:cxnSp>
        <p:nvCxnSpPr>
          <p:cNvPr id="9" name="直接连接符 8">
            <a:extLst>
              <a:ext uri="{FF2B5EF4-FFF2-40B4-BE49-F238E27FC236}">
                <a16:creationId xmlns:a16="http://schemas.microsoft.com/office/drawing/2014/main" id="{E7FC7C99-4142-40A0-81B7-AC4CEF3B230C}"/>
              </a:ext>
            </a:extLst>
          </p:cNvPr>
          <p:cNvCxnSpPr/>
          <p:nvPr/>
        </p:nvCxnSpPr>
        <p:spPr>
          <a:xfrm flipV="1">
            <a:off x="4265613" y="1341438"/>
            <a:ext cx="17462" cy="1889125"/>
          </a:xfrm>
          <a:prstGeom prst="line">
            <a:avLst/>
          </a:prstGeom>
          <a:ln w="28575" cmpd="sng">
            <a:solidFill>
              <a:schemeClr val="accent1">
                <a:shade val="50000"/>
              </a:schemeClr>
            </a:solidFill>
            <a:prstDash val="lgDash"/>
            <a:headEnd type="none" w="med" len="med"/>
            <a:tailEnd type="none" w="med" len="med"/>
          </a:ln>
        </p:spPr>
        <p:style>
          <a:lnRef idx="2">
            <a:schemeClr val="accent5"/>
          </a:lnRef>
          <a:fillRef idx="0">
            <a:schemeClr val="accent5"/>
          </a:fillRef>
          <a:effectRef idx="1">
            <a:schemeClr val="accent5"/>
          </a:effectRef>
          <a:fontRef idx="minor">
            <a:schemeClr val="tx1"/>
          </a:fontRef>
        </p:style>
      </p:cxnSp>
    </p:spTree>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a:extLst>
              <a:ext uri="{FF2B5EF4-FFF2-40B4-BE49-F238E27FC236}">
                <a16:creationId xmlns:a16="http://schemas.microsoft.com/office/drawing/2014/main" id="{82FEF87A-78C4-47B3-800D-336208B17CCD}"/>
              </a:ext>
            </a:extLst>
          </p:cNvPr>
          <p:cNvSpPr>
            <a:spLocks noGrp="1" noChangeArrowheads="1"/>
          </p:cNvSpPr>
          <p:nvPr>
            <p:ph type="title"/>
          </p:nvPr>
        </p:nvSpPr>
        <p:spPr bwMode="auto">
          <a:xfrm>
            <a:off x="96139" y="-26604"/>
            <a:ext cx="8953500" cy="6207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zh-CN" altLang="en-US" sz="2800" dirty="0">
                <a:solidFill>
                  <a:srgbClr val="4343CE"/>
                </a:solidFill>
              </a:rPr>
              <a:t>与有穷自动机的等价性</a:t>
            </a:r>
          </a:p>
        </p:txBody>
      </p:sp>
      <p:sp>
        <p:nvSpPr>
          <p:cNvPr id="55299" name="Rectangle 3">
            <a:extLst>
              <a:ext uri="{FF2B5EF4-FFF2-40B4-BE49-F238E27FC236}">
                <a16:creationId xmlns:a16="http://schemas.microsoft.com/office/drawing/2014/main" id="{271B4AFE-0813-4DCF-8F39-B3801C382C43}"/>
              </a:ext>
            </a:extLst>
          </p:cNvPr>
          <p:cNvSpPr>
            <a:spLocks noGrp="1"/>
          </p:cNvSpPr>
          <p:nvPr>
            <p:ph idx="1"/>
          </p:nvPr>
        </p:nvSpPr>
        <p:spPr>
          <a:xfrm>
            <a:off x="95250" y="954088"/>
            <a:ext cx="9058275" cy="4470400"/>
          </a:xfrm>
          <a:solidFill>
            <a:srgbClr val="FFFFFF"/>
          </a:solidFill>
        </p:spPr>
        <p:txBody>
          <a:bodyPr/>
          <a:lstStyle/>
          <a:p>
            <a:pPr eaLnBrk="1" hangingPunct="1">
              <a:lnSpc>
                <a:spcPct val="120000"/>
              </a:lnSpc>
              <a:defRPr/>
            </a:pPr>
            <a:r>
              <a:rPr kumimoji="1" lang="en-US" altLang="zh-CN" noProof="1"/>
              <a:t>Lemma 1.32: </a:t>
            </a:r>
            <a:r>
              <a:rPr kumimoji="1" lang="en-US" altLang="zh-CN" b="0" noProof="1"/>
              <a:t>If a language is regular, then it is described by a  regular expression.</a:t>
            </a:r>
          </a:p>
          <a:p>
            <a:pPr eaLnBrk="1" hangingPunct="1">
              <a:lnSpc>
                <a:spcPct val="120000"/>
              </a:lnSpc>
              <a:defRPr/>
            </a:pPr>
            <a:endParaRPr kumimoji="1" lang="zh-CN" altLang="en-US" noProof="1"/>
          </a:p>
          <a:p>
            <a:pPr eaLnBrk="1" hangingPunct="1">
              <a:lnSpc>
                <a:spcPct val="120000"/>
              </a:lnSpc>
              <a:defRPr/>
            </a:pPr>
            <a:r>
              <a:rPr kumimoji="1" lang="zh-CN" altLang="en-US" noProof="1"/>
              <a:t>引理 </a:t>
            </a:r>
            <a:r>
              <a:rPr kumimoji="1" lang="en-US" altLang="zh-CN" noProof="1"/>
              <a:t>2.32</a:t>
            </a:r>
            <a:r>
              <a:rPr kumimoji="1" lang="zh-CN" altLang="en-US" noProof="1"/>
              <a:t>：如果一个语言是正则的，则它可以用正则表达式描述。</a:t>
            </a:r>
          </a:p>
          <a:p>
            <a:pPr eaLnBrk="1" hangingPunct="1">
              <a:lnSpc>
                <a:spcPct val="120000"/>
              </a:lnSpc>
              <a:defRPr/>
            </a:pPr>
            <a:endParaRPr kumimoji="1" lang="zh-CN" altLang="en-US" noProof="1"/>
          </a:p>
          <a:p>
            <a:pPr marL="0" indent="0" eaLnBrk="1" hangingPunct="1">
              <a:lnSpc>
                <a:spcPct val="120000"/>
              </a:lnSpc>
              <a:buFont typeface="Wingdings" panose="05000000000000000000" pitchFamily="2" charset="2"/>
              <a:buNone/>
              <a:defRPr/>
            </a:pPr>
            <a:endParaRPr kumimoji="1" lang="en-US" altLang="zh-CN" sz="3600" noProof="1"/>
          </a:p>
          <a:p>
            <a:pPr marL="0" indent="0" eaLnBrk="1" hangingPunct="1">
              <a:buFont typeface="Wingdings" panose="05000000000000000000" pitchFamily="2" charset="2"/>
              <a:buNone/>
              <a:defRPr/>
            </a:pPr>
            <a:endParaRPr kumimoji="1" lang="en-US" altLang="zh-CN" sz="3600" noProof="1">
              <a:sym typeface="Symbol" panose="05050102010706020507" pitchFamily="18" charset="2"/>
            </a:endParaRPr>
          </a:p>
        </p:txBody>
      </p:sp>
      <p:sp>
        <p:nvSpPr>
          <p:cNvPr id="46084" name="文本框 1">
            <a:extLst>
              <a:ext uri="{FF2B5EF4-FFF2-40B4-BE49-F238E27FC236}">
                <a16:creationId xmlns:a16="http://schemas.microsoft.com/office/drawing/2014/main" id="{09FB3836-B4AB-4E85-B1BC-E648B1B49B40}"/>
              </a:ext>
            </a:extLst>
          </p:cNvPr>
          <p:cNvSpPr txBox="1">
            <a:spLocks noChangeArrowheads="1"/>
          </p:cNvSpPr>
          <p:nvPr/>
        </p:nvSpPr>
        <p:spPr bwMode="auto">
          <a:xfrm>
            <a:off x="331788" y="4486275"/>
            <a:ext cx="8585200" cy="1260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宋体" panose="02010600030101010101" pitchFamily="2" charset="-122"/>
              </a:defRPr>
            </a:lvl1pPr>
            <a:lvl2pPr marL="742950" indent="-285750">
              <a:defRPr sz="2800" b="1">
                <a:solidFill>
                  <a:schemeClr val="tx1"/>
                </a:solidFill>
                <a:latin typeface="Times New Roman" panose="02020603050405020304" pitchFamily="18" charset="0"/>
                <a:ea typeface="宋体" panose="02010600030101010101" pitchFamily="2" charset="-122"/>
              </a:defRPr>
            </a:lvl2pPr>
            <a:lvl3pPr marL="1143000" indent="-228600">
              <a:defRPr sz="2800" b="1">
                <a:solidFill>
                  <a:schemeClr val="tx1"/>
                </a:solidFill>
                <a:latin typeface="Times New Roman" panose="02020603050405020304" pitchFamily="18" charset="0"/>
                <a:ea typeface="宋体" panose="02010600030101010101" pitchFamily="2" charset="-122"/>
              </a:defRPr>
            </a:lvl3pPr>
            <a:lvl4pPr marL="1600200" indent="-228600">
              <a:defRPr sz="2800" b="1">
                <a:solidFill>
                  <a:schemeClr val="tx1"/>
                </a:solidFill>
                <a:latin typeface="Times New Roman" panose="02020603050405020304" pitchFamily="18" charset="0"/>
                <a:ea typeface="宋体" panose="02010600030101010101" pitchFamily="2" charset="-122"/>
              </a:defRPr>
            </a:lvl4pPr>
            <a:lvl5pPr marL="2057400" indent="-22860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a:t>证明思路：</a:t>
            </a:r>
            <a:r>
              <a:rPr lang="zh-CN" altLang="en-US" sz="2400" b="0"/>
              <a:t>需要证明如果语言</a:t>
            </a:r>
            <a:r>
              <a:rPr lang="en-US" altLang="zh-CN" sz="2400" b="0"/>
              <a:t>A</a:t>
            </a:r>
            <a:r>
              <a:rPr lang="zh-CN" altLang="en-US" sz="2400" b="0"/>
              <a:t>是正则的，则有一个正则表达式描述它。由于</a:t>
            </a:r>
            <a:r>
              <a:rPr lang="en-US" altLang="zh-CN" sz="2400" b="0"/>
              <a:t>A</a:t>
            </a:r>
            <a:r>
              <a:rPr lang="zh-CN" altLang="en-US" sz="2400" b="0"/>
              <a:t>是正则的，故它被一台</a:t>
            </a:r>
            <a:r>
              <a:rPr lang="en-US" altLang="zh-CN" sz="2400" b="0"/>
              <a:t>DFA</a:t>
            </a:r>
            <a:r>
              <a:rPr lang="zh-CN" altLang="en-US" sz="2400" b="0"/>
              <a:t>接受，只要证明</a:t>
            </a:r>
            <a:r>
              <a:rPr lang="en-US" altLang="zh-CN" sz="2400" b="0"/>
              <a:t>DFA</a:t>
            </a:r>
            <a:r>
              <a:rPr lang="zh-CN" altLang="en-US" sz="2400" b="0"/>
              <a:t>可以等价转换成正则表达式即可。</a:t>
            </a:r>
          </a:p>
        </p:txBody>
      </p:sp>
      <p:sp>
        <p:nvSpPr>
          <p:cNvPr id="46085" name="AutoShape 19">
            <a:hlinkClick r:id="rId3" action="ppaction://hlinksldjump"/>
            <a:extLst>
              <a:ext uri="{FF2B5EF4-FFF2-40B4-BE49-F238E27FC236}">
                <a16:creationId xmlns:a16="http://schemas.microsoft.com/office/drawing/2014/main" id="{73492641-BF31-47BB-BA4E-B1EC4F9CF840}"/>
              </a:ext>
            </a:extLst>
          </p:cNvPr>
          <p:cNvSpPr>
            <a:spLocks noChangeArrowheads="1"/>
          </p:cNvSpPr>
          <p:nvPr/>
        </p:nvSpPr>
        <p:spPr bwMode="auto">
          <a:xfrm>
            <a:off x="8101013" y="836613"/>
            <a:ext cx="576262" cy="287337"/>
          </a:xfrm>
          <a:prstGeom prst="actionButtonReturn">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800" b="1">
                <a:solidFill>
                  <a:schemeClr val="tx1"/>
                </a:solidFill>
                <a:latin typeface="Times New Roman" panose="02020603050405020304" pitchFamily="18" charset="0"/>
                <a:ea typeface="宋体" panose="02010600030101010101" pitchFamily="2" charset="-122"/>
              </a:defRPr>
            </a:lvl1pPr>
            <a:lvl2pPr marL="742950" indent="-285750">
              <a:defRPr sz="2800" b="1">
                <a:solidFill>
                  <a:schemeClr val="tx1"/>
                </a:solidFill>
                <a:latin typeface="Times New Roman" panose="02020603050405020304" pitchFamily="18" charset="0"/>
                <a:ea typeface="宋体" panose="02010600030101010101" pitchFamily="2" charset="-122"/>
              </a:defRPr>
            </a:lvl2pPr>
            <a:lvl3pPr marL="1143000" indent="-228600">
              <a:defRPr sz="2800" b="1">
                <a:solidFill>
                  <a:schemeClr val="tx1"/>
                </a:solidFill>
                <a:latin typeface="Times New Roman" panose="02020603050405020304" pitchFamily="18" charset="0"/>
                <a:ea typeface="宋体" panose="02010600030101010101" pitchFamily="2" charset="-122"/>
              </a:defRPr>
            </a:lvl3pPr>
            <a:lvl4pPr marL="1600200" indent="-228600">
              <a:defRPr sz="2800" b="1">
                <a:solidFill>
                  <a:schemeClr val="tx1"/>
                </a:solidFill>
                <a:latin typeface="Times New Roman" panose="02020603050405020304" pitchFamily="18" charset="0"/>
                <a:ea typeface="宋体" panose="02010600030101010101" pitchFamily="2" charset="-122"/>
              </a:defRPr>
            </a:lvl4pPr>
            <a:lvl5pPr marL="2057400" indent="-22860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Tree>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F315D69C-EF5A-4F98-9D38-4CAFA5DE1B9F}"/>
              </a:ext>
            </a:extLst>
          </p:cNvPr>
          <p:cNvSpPr>
            <a:spLocks noGrp="1" noChangeArrowheads="1"/>
          </p:cNvSpPr>
          <p:nvPr>
            <p:ph type="title"/>
          </p:nvPr>
        </p:nvSpPr>
        <p:spPr bwMode="auto">
          <a:xfrm>
            <a:off x="102854" y="-14881"/>
            <a:ext cx="8953500" cy="6207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zh-CN" altLang="en-US" sz="2800">
                <a:solidFill>
                  <a:srgbClr val="4343CE"/>
                </a:solidFill>
              </a:rPr>
              <a:t>广义非确定型有穷自动机 </a:t>
            </a:r>
            <a:r>
              <a:rPr lang="en-US" altLang="zh-CN" sz="2800">
                <a:solidFill>
                  <a:srgbClr val="4343CE"/>
                </a:solidFill>
              </a:rPr>
              <a:t>GNFA</a:t>
            </a:r>
          </a:p>
        </p:txBody>
      </p:sp>
      <p:sp>
        <p:nvSpPr>
          <p:cNvPr id="55299" name="Rectangle 3">
            <a:extLst>
              <a:ext uri="{FF2B5EF4-FFF2-40B4-BE49-F238E27FC236}">
                <a16:creationId xmlns:a16="http://schemas.microsoft.com/office/drawing/2014/main" id="{5D98EB68-DDE6-457E-8C67-00540F981D69}"/>
              </a:ext>
            </a:extLst>
          </p:cNvPr>
          <p:cNvSpPr>
            <a:spLocks noGrp="1"/>
          </p:cNvSpPr>
          <p:nvPr>
            <p:ph idx="1"/>
          </p:nvPr>
        </p:nvSpPr>
        <p:spPr>
          <a:xfrm>
            <a:off x="95250" y="954088"/>
            <a:ext cx="9058275" cy="4470400"/>
          </a:xfrm>
          <a:solidFill>
            <a:srgbClr val="FFFFFF"/>
          </a:solidFill>
        </p:spPr>
        <p:txBody>
          <a:bodyPr/>
          <a:lstStyle/>
          <a:p>
            <a:pPr eaLnBrk="1" hangingPunct="1">
              <a:lnSpc>
                <a:spcPct val="120000"/>
              </a:lnSpc>
              <a:defRPr/>
            </a:pPr>
            <a:r>
              <a:rPr kumimoji="1" lang="zh-CN" altLang="en-US" sz="2400" b="0" noProof="1"/>
              <a:t>广义非确定型有穷自动机就是非确定型有穷自动机，只是转移箭头可以用任何正则表达式做标号，而不是只能用字母表的成员或</a:t>
            </a:r>
            <a:r>
              <a:rPr kumimoji="1" lang="zh-CN" altLang="en-US" sz="2400" b="0" noProof="1">
                <a:cs typeface="Times New Roman" panose="02020603050405020304" pitchFamily="18" charset="0"/>
              </a:rPr>
              <a:t>ε做标号。</a:t>
            </a:r>
            <a:r>
              <a:rPr kumimoji="1" lang="en-US" altLang="zh-CN" sz="2400" b="0" noProof="1">
                <a:cs typeface="Times New Roman" panose="02020603050405020304" pitchFamily="18" charset="0"/>
              </a:rPr>
              <a:t>GNFA</a:t>
            </a:r>
            <a:r>
              <a:rPr kumimoji="1" lang="zh-CN" altLang="en-US" sz="2400" b="0" noProof="1">
                <a:cs typeface="Times New Roman" panose="02020603050405020304" pitchFamily="18" charset="0"/>
              </a:rPr>
              <a:t>读输入符号段，而不必像普通</a:t>
            </a:r>
            <a:r>
              <a:rPr kumimoji="1" lang="en-US" altLang="zh-CN" sz="2400" b="0" noProof="1">
                <a:cs typeface="Times New Roman" panose="02020603050405020304" pitchFamily="18" charset="0"/>
              </a:rPr>
              <a:t>NFA</a:t>
            </a:r>
            <a:r>
              <a:rPr kumimoji="1" lang="zh-CN" altLang="en-US" sz="2400" b="0" noProof="1">
                <a:cs typeface="Times New Roman" panose="02020603050405020304" pitchFamily="18" charset="0"/>
              </a:rPr>
              <a:t>一次只能读一个符号。</a:t>
            </a:r>
            <a:endParaRPr kumimoji="1" lang="zh-CN" altLang="en-US" noProof="1"/>
          </a:p>
          <a:p>
            <a:pPr eaLnBrk="1" hangingPunct="1">
              <a:lnSpc>
                <a:spcPct val="120000"/>
              </a:lnSpc>
              <a:defRPr/>
            </a:pPr>
            <a:r>
              <a:rPr kumimoji="1" lang="zh-CN" altLang="en-US" sz="2400" b="0" noProof="1"/>
              <a:t>为方便起见，要求</a:t>
            </a:r>
            <a:r>
              <a:rPr kumimoji="1" lang="en-US" altLang="zh-CN" sz="2400" b="0" noProof="1"/>
              <a:t>GNFA</a:t>
            </a:r>
            <a:r>
              <a:rPr kumimoji="1" lang="zh-CN" altLang="en-US" sz="2400" b="0" noProof="1"/>
              <a:t>具有符合下述条件的特殊形式：</a:t>
            </a:r>
          </a:p>
          <a:p>
            <a:pPr eaLnBrk="1" hangingPunct="1">
              <a:lnSpc>
                <a:spcPct val="120000"/>
              </a:lnSpc>
              <a:defRPr/>
            </a:pPr>
            <a:endParaRPr kumimoji="1" lang="zh-CN" altLang="en-US" noProof="1"/>
          </a:p>
          <a:p>
            <a:pPr marL="0" indent="0" eaLnBrk="1" hangingPunct="1">
              <a:lnSpc>
                <a:spcPct val="120000"/>
              </a:lnSpc>
              <a:buFont typeface="Wingdings" panose="05000000000000000000" pitchFamily="2" charset="2"/>
              <a:buNone/>
              <a:defRPr/>
            </a:pPr>
            <a:endParaRPr kumimoji="1" lang="en-US" altLang="zh-CN" sz="3600" noProof="1"/>
          </a:p>
          <a:p>
            <a:pPr marL="0" indent="0" eaLnBrk="1" hangingPunct="1">
              <a:buFont typeface="Wingdings" panose="05000000000000000000" pitchFamily="2" charset="2"/>
              <a:buNone/>
              <a:defRPr/>
            </a:pPr>
            <a:endParaRPr kumimoji="1" lang="en-US" altLang="zh-CN" sz="3600" noProof="1">
              <a:sym typeface="Symbol" panose="05050102010706020507" pitchFamily="18" charset="2"/>
            </a:endParaRPr>
          </a:p>
        </p:txBody>
      </p:sp>
      <p:sp>
        <p:nvSpPr>
          <p:cNvPr id="48132" name="文本框 1">
            <a:extLst>
              <a:ext uri="{FF2B5EF4-FFF2-40B4-BE49-F238E27FC236}">
                <a16:creationId xmlns:a16="http://schemas.microsoft.com/office/drawing/2014/main" id="{CD9D546E-9B02-418B-B9A8-BF8214B0C428}"/>
              </a:ext>
            </a:extLst>
          </p:cNvPr>
          <p:cNvSpPr txBox="1">
            <a:spLocks noChangeArrowheads="1"/>
          </p:cNvSpPr>
          <p:nvPr/>
        </p:nvSpPr>
        <p:spPr bwMode="auto">
          <a:xfrm>
            <a:off x="279400" y="3463925"/>
            <a:ext cx="8585200" cy="2490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sz="2800" b="1">
                <a:solidFill>
                  <a:schemeClr val="tx1"/>
                </a:solidFill>
                <a:latin typeface="Times New Roman" panose="02020603050405020304" pitchFamily="18" charset="0"/>
                <a:ea typeface="宋体" panose="02010600030101010101" pitchFamily="2" charset="-122"/>
              </a:defRPr>
            </a:lvl1pPr>
            <a:lvl2pPr marL="742950" indent="-285750">
              <a:defRPr sz="2800" b="1">
                <a:solidFill>
                  <a:schemeClr val="tx1"/>
                </a:solidFill>
                <a:latin typeface="Times New Roman" panose="02020603050405020304" pitchFamily="18" charset="0"/>
                <a:ea typeface="宋体" panose="02010600030101010101" pitchFamily="2" charset="-122"/>
              </a:defRPr>
            </a:lvl2pPr>
            <a:lvl3pPr marL="1143000" indent="-228600">
              <a:defRPr sz="2800" b="1">
                <a:solidFill>
                  <a:schemeClr val="tx1"/>
                </a:solidFill>
                <a:latin typeface="Times New Roman" panose="02020603050405020304" pitchFamily="18" charset="0"/>
                <a:ea typeface="宋体" panose="02010600030101010101" pitchFamily="2" charset="-122"/>
              </a:defRPr>
            </a:lvl3pPr>
            <a:lvl4pPr marL="1600200" indent="-228600">
              <a:defRPr sz="2800" b="1">
                <a:solidFill>
                  <a:schemeClr val="tx1"/>
                </a:solidFill>
                <a:latin typeface="Times New Roman" panose="02020603050405020304" pitchFamily="18" charset="0"/>
                <a:ea typeface="宋体" panose="02010600030101010101" pitchFamily="2" charset="-122"/>
              </a:defRPr>
            </a:lvl4pPr>
            <a:lvl5pPr marL="2057400" indent="-22860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lnSpc>
                <a:spcPct val="130000"/>
              </a:lnSpc>
              <a:buClr>
                <a:srgbClr val="FF0000"/>
              </a:buClr>
              <a:buFont typeface="Wingdings" panose="05000000000000000000" pitchFamily="2" charset="2"/>
              <a:buChar char="p"/>
            </a:pPr>
            <a:r>
              <a:rPr lang="zh-CN" altLang="en-US" sz="2000" b="0">
                <a:sym typeface="宋体" panose="02010600030101010101" pitchFamily="2" charset="-122"/>
              </a:rPr>
              <a:t>起始状态有射到其他每一个状态的箭头，但是没有从任何其他状态射入的箭头。</a:t>
            </a:r>
          </a:p>
          <a:p>
            <a:pPr eaLnBrk="1" hangingPunct="1">
              <a:lnSpc>
                <a:spcPct val="130000"/>
              </a:lnSpc>
              <a:buClr>
                <a:srgbClr val="FF0000"/>
              </a:buClr>
              <a:buFont typeface="Wingdings" panose="05000000000000000000" pitchFamily="2" charset="2"/>
              <a:buChar char="p"/>
            </a:pPr>
            <a:r>
              <a:rPr lang="zh-CN" altLang="en-US" sz="2000" b="0">
                <a:sym typeface="宋体" panose="02010600030101010101" pitchFamily="2" charset="-122"/>
              </a:rPr>
              <a:t>有唯一的一个接受状态，接受状态不同于起始状态，且接收状态无射出箭头。</a:t>
            </a:r>
          </a:p>
          <a:p>
            <a:pPr eaLnBrk="1" hangingPunct="1">
              <a:lnSpc>
                <a:spcPct val="130000"/>
              </a:lnSpc>
              <a:buClr>
                <a:srgbClr val="FF0000"/>
              </a:buClr>
              <a:buFont typeface="Wingdings" panose="05000000000000000000" pitchFamily="2" charset="2"/>
              <a:buChar char="p"/>
            </a:pPr>
            <a:r>
              <a:rPr lang="zh-CN" altLang="en-US" sz="2000" b="0">
                <a:sym typeface="宋体" panose="02010600030101010101" pitchFamily="2" charset="-122"/>
              </a:rPr>
              <a:t>除起始状态和接受状态外，每一个状态到自身和其他每一个状态都有一个箭头。</a:t>
            </a:r>
          </a:p>
        </p:txBody>
      </p:sp>
    </p:spTree>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a:extLst>
              <a:ext uri="{FF2B5EF4-FFF2-40B4-BE49-F238E27FC236}">
                <a16:creationId xmlns:a16="http://schemas.microsoft.com/office/drawing/2014/main" id="{D464B440-77F5-488B-91BA-D437DC24EE47}"/>
              </a:ext>
            </a:extLst>
          </p:cNvPr>
          <p:cNvSpPr>
            <a:spLocks noGrp="1" noChangeArrowheads="1"/>
          </p:cNvSpPr>
          <p:nvPr>
            <p:ph type="title"/>
          </p:nvPr>
        </p:nvSpPr>
        <p:spPr bwMode="auto">
          <a:xfrm>
            <a:off x="95250" y="3663"/>
            <a:ext cx="8953500" cy="6207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zh-CN" altLang="en-US" sz="2800">
                <a:solidFill>
                  <a:srgbClr val="4343CE"/>
                </a:solidFill>
              </a:rPr>
              <a:t>广义非确定型有穷自动机 </a:t>
            </a:r>
            <a:r>
              <a:rPr lang="en-US" altLang="zh-CN" sz="2800">
                <a:solidFill>
                  <a:srgbClr val="4343CE"/>
                </a:solidFill>
              </a:rPr>
              <a:t>GNFA</a:t>
            </a:r>
          </a:p>
        </p:txBody>
      </p:sp>
      <p:sp>
        <p:nvSpPr>
          <p:cNvPr id="50179" name="文本框 1">
            <a:extLst>
              <a:ext uri="{FF2B5EF4-FFF2-40B4-BE49-F238E27FC236}">
                <a16:creationId xmlns:a16="http://schemas.microsoft.com/office/drawing/2014/main" id="{DFCB69A0-FC55-4102-835A-8654425BA44D}"/>
              </a:ext>
            </a:extLst>
          </p:cNvPr>
          <p:cNvSpPr txBox="1">
            <a:spLocks noChangeArrowheads="1"/>
          </p:cNvSpPr>
          <p:nvPr/>
        </p:nvSpPr>
        <p:spPr bwMode="auto">
          <a:xfrm>
            <a:off x="179388" y="771525"/>
            <a:ext cx="8596312" cy="1169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sz="2800" b="1">
                <a:solidFill>
                  <a:schemeClr val="tx1"/>
                </a:solidFill>
                <a:latin typeface="Times New Roman" panose="02020603050405020304" pitchFamily="18" charset="0"/>
                <a:ea typeface="宋体" panose="02010600030101010101" pitchFamily="2" charset="-122"/>
              </a:defRPr>
            </a:lvl1pPr>
            <a:lvl2pPr marL="742950" indent="-285750">
              <a:defRPr sz="2800" b="1">
                <a:solidFill>
                  <a:schemeClr val="tx1"/>
                </a:solidFill>
                <a:latin typeface="Times New Roman" panose="02020603050405020304" pitchFamily="18" charset="0"/>
                <a:ea typeface="宋体" panose="02010600030101010101" pitchFamily="2" charset="-122"/>
              </a:defRPr>
            </a:lvl2pPr>
            <a:lvl3pPr marL="1143000" indent="-228600">
              <a:defRPr sz="2800" b="1">
                <a:solidFill>
                  <a:schemeClr val="tx1"/>
                </a:solidFill>
                <a:latin typeface="Times New Roman" panose="02020603050405020304" pitchFamily="18" charset="0"/>
                <a:ea typeface="宋体" panose="02010600030101010101" pitchFamily="2" charset="-122"/>
              </a:defRPr>
            </a:lvl3pPr>
            <a:lvl4pPr marL="1600200" indent="-228600">
              <a:defRPr sz="2800" b="1">
                <a:solidFill>
                  <a:schemeClr val="tx1"/>
                </a:solidFill>
                <a:latin typeface="Times New Roman" panose="02020603050405020304" pitchFamily="18" charset="0"/>
                <a:ea typeface="宋体" panose="02010600030101010101" pitchFamily="2" charset="-122"/>
              </a:defRPr>
            </a:lvl4pPr>
            <a:lvl5pPr marL="2057400" indent="-22860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lnSpc>
                <a:spcPct val="130000"/>
              </a:lnSpc>
              <a:buClr>
                <a:srgbClr val="FF0000"/>
              </a:buClr>
              <a:buFont typeface="Wingdings" panose="05000000000000000000" pitchFamily="2" charset="2"/>
              <a:buChar char="p"/>
            </a:pPr>
            <a:r>
              <a:rPr lang="zh-CN" altLang="en-US" sz="1800" b="0">
                <a:sym typeface="宋体" panose="02010600030101010101" pitchFamily="2" charset="-122"/>
              </a:rPr>
              <a:t>起始状态有射到其他每一个状态的箭头，但是没有从任何其他状态射入的箭头。</a:t>
            </a:r>
          </a:p>
          <a:p>
            <a:pPr eaLnBrk="1" hangingPunct="1">
              <a:lnSpc>
                <a:spcPct val="130000"/>
              </a:lnSpc>
              <a:buClr>
                <a:srgbClr val="FF0000"/>
              </a:buClr>
              <a:buFont typeface="Wingdings" panose="05000000000000000000" pitchFamily="2" charset="2"/>
              <a:buChar char="p"/>
            </a:pPr>
            <a:r>
              <a:rPr lang="zh-CN" altLang="en-US" sz="1800" b="0">
                <a:sym typeface="宋体" panose="02010600030101010101" pitchFamily="2" charset="-122"/>
              </a:rPr>
              <a:t>有唯一的一个接受状态，接受状态不同于起始状态，且接收状态无射出箭头。</a:t>
            </a:r>
          </a:p>
          <a:p>
            <a:pPr eaLnBrk="1" hangingPunct="1">
              <a:lnSpc>
                <a:spcPct val="130000"/>
              </a:lnSpc>
              <a:buClr>
                <a:srgbClr val="FF0000"/>
              </a:buClr>
              <a:buFont typeface="Wingdings" panose="05000000000000000000" pitchFamily="2" charset="2"/>
              <a:buChar char="p"/>
            </a:pPr>
            <a:r>
              <a:rPr lang="zh-CN" altLang="en-US" sz="1800" b="0">
                <a:sym typeface="宋体" panose="02010600030101010101" pitchFamily="2" charset="-122"/>
              </a:rPr>
              <a:t>除起始状态和接受状态外，每一个状态到自身和其他每一个状态都有一个箭头。</a:t>
            </a:r>
          </a:p>
        </p:txBody>
      </p:sp>
      <p:pic>
        <p:nvPicPr>
          <p:cNvPr id="50180" name="图片 3">
            <a:extLst>
              <a:ext uri="{FF2B5EF4-FFF2-40B4-BE49-F238E27FC236}">
                <a16:creationId xmlns:a16="http://schemas.microsoft.com/office/drawing/2014/main" id="{15FEBD37-7BF4-4001-913C-4BC8E37A9D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6525" y="1941513"/>
            <a:ext cx="5630863" cy="417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a:extLst>
              <a:ext uri="{FF2B5EF4-FFF2-40B4-BE49-F238E27FC236}">
                <a16:creationId xmlns:a16="http://schemas.microsoft.com/office/drawing/2014/main" id="{A12D015D-4D96-4024-9A3D-D7AAA15B7862}"/>
              </a:ext>
            </a:extLst>
          </p:cNvPr>
          <p:cNvSpPr>
            <a:spLocks noGrp="1" noChangeArrowheads="1"/>
          </p:cNvSpPr>
          <p:nvPr>
            <p:ph type="title"/>
          </p:nvPr>
        </p:nvSpPr>
        <p:spPr bwMode="auto">
          <a:xfrm>
            <a:off x="95250" y="0"/>
            <a:ext cx="8953500" cy="6207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zh-CN" altLang="en-US" sz="2800">
                <a:solidFill>
                  <a:srgbClr val="4343CE"/>
                </a:solidFill>
              </a:rPr>
              <a:t>广义非确定型有穷自动机 </a:t>
            </a:r>
            <a:r>
              <a:rPr lang="en-US" altLang="zh-CN" sz="2800">
                <a:solidFill>
                  <a:srgbClr val="4343CE"/>
                </a:solidFill>
              </a:rPr>
              <a:t>GNFA</a:t>
            </a:r>
          </a:p>
        </p:txBody>
      </p:sp>
      <p:pic>
        <p:nvPicPr>
          <p:cNvPr id="52227" name="图片 3">
            <a:extLst>
              <a:ext uri="{FF2B5EF4-FFF2-40B4-BE49-F238E27FC236}">
                <a16:creationId xmlns:a16="http://schemas.microsoft.com/office/drawing/2014/main" id="{59D67555-B042-415F-9457-B3DD4748CE6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30863" y="3697288"/>
            <a:ext cx="3051175" cy="226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228" name="Rectangle 3">
            <a:extLst>
              <a:ext uri="{FF2B5EF4-FFF2-40B4-BE49-F238E27FC236}">
                <a16:creationId xmlns:a16="http://schemas.microsoft.com/office/drawing/2014/main" id="{0CF8CAEC-D45A-4730-ACAA-291E29334438}"/>
              </a:ext>
            </a:extLst>
          </p:cNvPr>
          <p:cNvSpPr>
            <a:spLocks noChangeArrowheads="1"/>
          </p:cNvSpPr>
          <p:nvPr/>
        </p:nvSpPr>
        <p:spPr bwMode="auto">
          <a:xfrm>
            <a:off x="17463" y="927100"/>
            <a:ext cx="9109075" cy="3540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800" b="1">
                <a:solidFill>
                  <a:schemeClr val="tx1"/>
                </a:solidFill>
                <a:latin typeface="Times New Roman" panose="02020603050405020304" pitchFamily="18" charset="0"/>
                <a:ea typeface="宋体" panose="02010600030101010101" pitchFamily="2" charset="-122"/>
              </a:defRPr>
            </a:lvl1pPr>
            <a:lvl2pPr marL="742950" indent="-285750">
              <a:defRPr sz="2800" b="1">
                <a:solidFill>
                  <a:schemeClr val="tx1"/>
                </a:solidFill>
                <a:latin typeface="Times New Roman" panose="02020603050405020304" pitchFamily="18" charset="0"/>
                <a:ea typeface="宋体" panose="02010600030101010101" pitchFamily="2" charset="-122"/>
              </a:defRPr>
            </a:lvl2pPr>
            <a:lvl3pPr marL="1143000" indent="-228600">
              <a:defRPr sz="2800" b="1">
                <a:solidFill>
                  <a:schemeClr val="tx1"/>
                </a:solidFill>
                <a:latin typeface="Times New Roman" panose="02020603050405020304" pitchFamily="18" charset="0"/>
                <a:ea typeface="宋体" panose="02010600030101010101" pitchFamily="2" charset="-122"/>
              </a:defRPr>
            </a:lvl3pPr>
            <a:lvl4pPr marL="1600200" indent="-228600">
              <a:defRPr sz="2800" b="1">
                <a:solidFill>
                  <a:schemeClr val="tx1"/>
                </a:solidFill>
                <a:latin typeface="Times New Roman" panose="02020603050405020304" pitchFamily="18" charset="0"/>
                <a:ea typeface="宋体" panose="02010600030101010101" pitchFamily="2" charset="-122"/>
              </a:defRPr>
            </a:lvl4pPr>
            <a:lvl5pPr marL="2057400" indent="-22860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Font typeface="Wingdings" panose="05000000000000000000" pitchFamily="2" charset="2"/>
              <a:buChar char="v"/>
            </a:pPr>
            <a:r>
              <a:rPr lang="en-US" altLang="zh-CN" sz="2600"/>
              <a:t>GNFA Def:</a:t>
            </a:r>
            <a:r>
              <a:rPr lang="en-US" altLang="zh-CN" sz="2600" b="0"/>
              <a:t> A generalized nondeterministic finite automaton (Q, </a:t>
            </a:r>
            <a:r>
              <a:rPr lang="en-US" altLang="zh-CN" sz="2600" b="0">
                <a:sym typeface="Symbol" panose="05050102010706020507" pitchFamily="18" charset="2"/>
              </a:rPr>
              <a:t>, </a:t>
            </a:r>
            <a:r>
              <a:rPr lang="en-US" altLang="zh-CN" sz="2600" b="0"/>
              <a:t>, q</a:t>
            </a:r>
            <a:r>
              <a:rPr lang="en-US" altLang="zh-CN" sz="2600" b="0" baseline="-25000"/>
              <a:t>start</a:t>
            </a:r>
            <a:r>
              <a:rPr lang="en-US" altLang="zh-CN" sz="2600" b="0"/>
              <a:t>, </a:t>
            </a:r>
            <a:r>
              <a:rPr lang="en-US" altLang="zh-CN" sz="2600" b="0">
                <a:sym typeface="宋体" panose="02010600030101010101" pitchFamily="2" charset="-122"/>
              </a:rPr>
              <a:t>q</a:t>
            </a:r>
            <a:r>
              <a:rPr lang="en-US" altLang="zh-CN" sz="2600" b="0" baseline="-25000">
                <a:sym typeface="宋体" panose="02010600030101010101" pitchFamily="2" charset="-122"/>
              </a:rPr>
              <a:t>accept</a:t>
            </a:r>
            <a:r>
              <a:rPr lang="en-US" altLang="zh-CN" sz="2600" b="0"/>
              <a:t>) is defined by a 5-tuple, where</a:t>
            </a:r>
            <a:endParaRPr lang="en-US" altLang="zh-CN" sz="2600"/>
          </a:p>
          <a:p>
            <a:pPr eaLnBrk="1" hangingPunct="1">
              <a:lnSpc>
                <a:spcPct val="90000"/>
              </a:lnSpc>
              <a:spcBef>
                <a:spcPct val="20000"/>
              </a:spcBef>
              <a:buClr>
                <a:schemeClr val="accent2"/>
              </a:buClr>
              <a:buFont typeface="Wingdings" panose="05000000000000000000" pitchFamily="2" charset="2"/>
              <a:buChar char="v"/>
            </a:pPr>
            <a:endParaRPr lang="en-US" altLang="zh-CN" sz="2600"/>
          </a:p>
          <a:p>
            <a:pPr lvl="1" eaLnBrk="1" hangingPunct="1">
              <a:lnSpc>
                <a:spcPct val="90000"/>
              </a:lnSpc>
              <a:spcBef>
                <a:spcPct val="20000"/>
              </a:spcBef>
              <a:buClr>
                <a:srgbClr val="FF0000"/>
              </a:buClr>
              <a:buFont typeface="Wingdings" panose="05000000000000000000" pitchFamily="2" charset="2"/>
              <a:buChar char="§"/>
            </a:pPr>
            <a:r>
              <a:rPr lang="en-US" altLang="zh-CN" sz="2400" b="0"/>
              <a:t>Q: finite set of states</a:t>
            </a:r>
            <a:r>
              <a:rPr lang="en-US" altLang="zh-CN" sz="2000" b="0"/>
              <a:t> </a:t>
            </a:r>
            <a:r>
              <a:rPr lang="zh-CN" altLang="en-US" sz="2000" b="0">
                <a:solidFill>
                  <a:srgbClr val="FF0000"/>
                </a:solidFill>
              </a:rPr>
              <a:t>有限</a:t>
            </a:r>
            <a:r>
              <a:rPr lang="zh-CN" altLang="en-US" sz="2000" b="0">
                <a:solidFill>
                  <a:srgbClr val="FF3300"/>
                </a:solidFill>
              </a:rPr>
              <a:t>状态集</a:t>
            </a:r>
          </a:p>
          <a:p>
            <a:pPr lvl="1" eaLnBrk="1" hangingPunct="1">
              <a:lnSpc>
                <a:spcPct val="90000"/>
              </a:lnSpc>
              <a:spcBef>
                <a:spcPct val="20000"/>
              </a:spcBef>
              <a:buClr>
                <a:srgbClr val="FF0000"/>
              </a:buClr>
              <a:buFont typeface="Wingdings" panose="05000000000000000000" pitchFamily="2" charset="2"/>
              <a:buChar char="§"/>
            </a:pPr>
            <a:r>
              <a:rPr lang="zh-CN" altLang="en-US" sz="2400" b="0">
                <a:sym typeface="Symbol" panose="05050102010706020507" pitchFamily="18" charset="2"/>
              </a:rPr>
              <a:t></a:t>
            </a:r>
            <a:r>
              <a:rPr lang="en-US" altLang="zh-CN" sz="2400" b="0">
                <a:sym typeface="Symbol" panose="05050102010706020507" pitchFamily="18" charset="2"/>
              </a:rPr>
              <a:t>: finite alphabet </a:t>
            </a:r>
            <a:r>
              <a:rPr lang="zh-CN" altLang="en-US" sz="2000" b="0">
                <a:solidFill>
                  <a:srgbClr val="FF0000"/>
                </a:solidFill>
                <a:sym typeface="Symbol" panose="05050102010706020507" pitchFamily="18" charset="2"/>
              </a:rPr>
              <a:t>有限</a:t>
            </a:r>
            <a:r>
              <a:rPr lang="zh-CN" altLang="en-US" sz="2000" b="0">
                <a:solidFill>
                  <a:srgbClr val="FF3300"/>
                </a:solidFill>
                <a:sym typeface="Symbol" panose="05050102010706020507" pitchFamily="18" charset="2"/>
              </a:rPr>
              <a:t>字母表</a:t>
            </a:r>
            <a:endParaRPr lang="zh-CN" altLang="en-US" sz="2400" b="0">
              <a:solidFill>
                <a:srgbClr val="FF3300"/>
              </a:solidFill>
              <a:sym typeface="Symbol" panose="05050102010706020507" pitchFamily="18" charset="2"/>
            </a:endParaRPr>
          </a:p>
          <a:p>
            <a:pPr lvl="1" eaLnBrk="1" hangingPunct="1">
              <a:lnSpc>
                <a:spcPct val="90000"/>
              </a:lnSpc>
              <a:spcBef>
                <a:spcPct val="20000"/>
              </a:spcBef>
              <a:buClr>
                <a:srgbClr val="FF0000"/>
              </a:buClr>
              <a:buFont typeface="Wingdings" panose="05000000000000000000" pitchFamily="2" charset="2"/>
              <a:buChar char="§"/>
            </a:pPr>
            <a:r>
              <a:rPr lang="zh-CN" altLang="en-US" sz="2400" b="0">
                <a:sym typeface="Symbol" panose="05050102010706020507" pitchFamily="18" charset="2"/>
              </a:rPr>
              <a:t></a:t>
            </a:r>
            <a:r>
              <a:rPr lang="en-US" altLang="zh-CN" sz="2400" b="0"/>
              <a:t>: (</a:t>
            </a:r>
            <a:r>
              <a:rPr lang="en-US" altLang="zh-CN" sz="2400" b="0">
                <a:sym typeface="宋体" panose="02010600030101010101" pitchFamily="2" charset="-122"/>
              </a:rPr>
              <a:t>Q-{q</a:t>
            </a:r>
            <a:r>
              <a:rPr lang="en-US" altLang="zh-CN" sz="2400" b="0" baseline="-25000">
                <a:sym typeface="宋体" panose="02010600030101010101" pitchFamily="2" charset="-122"/>
              </a:rPr>
              <a:t>accept</a:t>
            </a:r>
            <a:r>
              <a:rPr lang="en-US" altLang="zh-CN" sz="2400" b="0">
                <a:sym typeface="宋体" panose="02010600030101010101" pitchFamily="2" charset="-122"/>
              </a:rPr>
              <a:t>})</a:t>
            </a:r>
            <a:r>
              <a:rPr lang="en-US" altLang="zh-CN" sz="2400" b="0">
                <a:sym typeface="Symbol" panose="05050102010706020507" pitchFamily="18" charset="2"/>
              </a:rPr>
              <a:t>(</a:t>
            </a:r>
            <a:r>
              <a:rPr lang="en-US" altLang="zh-CN" sz="2400" b="0">
                <a:sym typeface="宋体" panose="02010600030101010101" pitchFamily="2" charset="-122"/>
              </a:rPr>
              <a:t>Q-{q</a:t>
            </a:r>
            <a:r>
              <a:rPr lang="en-US" altLang="zh-CN" sz="2400" b="0" baseline="-25000">
                <a:sym typeface="宋体" panose="02010600030101010101" pitchFamily="2" charset="-122"/>
              </a:rPr>
              <a:t>start</a:t>
            </a:r>
            <a:r>
              <a:rPr lang="en-US" altLang="zh-CN" sz="2400" b="0">
                <a:sym typeface="宋体" panose="02010600030101010101" pitchFamily="2" charset="-122"/>
              </a:rPr>
              <a:t>}</a:t>
            </a:r>
            <a:r>
              <a:rPr lang="en-US" altLang="zh-CN" sz="2400" b="0">
                <a:sym typeface="Symbol" panose="05050102010706020507" pitchFamily="18" charset="2"/>
              </a:rPr>
              <a:t>)(Q-</a:t>
            </a:r>
            <a:r>
              <a:rPr lang="en-US" altLang="zh-CN" sz="2400" b="0">
                <a:sym typeface="宋体" panose="02010600030101010101" pitchFamily="2" charset="-122"/>
              </a:rPr>
              <a:t>q</a:t>
            </a:r>
            <a:r>
              <a:rPr lang="en-US" altLang="zh-CN" sz="2400" b="0" baseline="-25000">
                <a:sym typeface="宋体" panose="02010600030101010101" pitchFamily="2" charset="-122"/>
              </a:rPr>
              <a:t>start</a:t>
            </a:r>
            <a:r>
              <a:rPr lang="en-US" altLang="zh-CN" sz="2400" b="0">
                <a:sym typeface="Symbol" panose="05050102010706020507" pitchFamily="18" charset="2"/>
              </a:rPr>
              <a:t>)</a:t>
            </a:r>
            <a:r>
              <a:rPr lang="en-US" altLang="zh-CN" sz="2400" b="0"/>
              <a:t>transition function</a:t>
            </a:r>
            <a:r>
              <a:rPr lang="en-US" altLang="zh-CN" sz="2400" b="0">
                <a:sym typeface="Symbol" panose="05050102010706020507" pitchFamily="18" charset="2"/>
              </a:rPr>
              <a:t> </a:t>
            </a:r>
            <a:r>
              <a:rPr lang="zh-CN" altLang="en-US" sz="2000" b="0">
                <a:solidFill>
                  <a:srgbClr val="FF3300"/>
                </a:solidFill>
                <a:sym typeface="Symbol" panose="05050102010706020507" pitchFamily="18" charset="2"/>
              </a:rPr>
              <a:t>转换函数</a:t>
            </a:r>
            <a:endParaRPr lang="zh-CN" altLang="en-US" sz="2400" b="0">
              <a:solidFill>
                <a:srgbClr val="FF3300"/>
              </a:solidFill>
              <a:sym typeface="Symbol" panose="05050102010706020507" pitchFamily="18" charset="2"/>
            </a:endParaRPr>
          </a:p>
          <a:p>
            <a:pPr lvl="1" eaLnBrk="1" hangingPunct="1">
              <a:lnSpc>
                <a:spcPct val="90000"/>
              </a:lnSpc>
              <a:spcBef>
                <a:spcPct val="20000"/>
              </a:spcBef>
              <a:buClr>
                <a:srgbClr val="FF0000"/>
              </a:buClr>
              <a:buFont typeface="Wingdings" panose="05000000000000000000" pitchFamily="2" charset="2"/>
              <a:buChar char="§"/>
            </a:pPr>
            <a:r>
              <a:rPr lang="en-US" altLang="zh-CN" sz="2400" b="0">
                <a:sym typeface="宋体" panose="02010600030101010101" pitchFamily="2" charset="-122"/>
              </a:rPr>
              <a:t>q</a:t>
            </a:r>
            <a:r>
              <a:rPr lang="en-US" altLang="zh-CN" sz="2400" b="0" baseline="-25000">
                <a:sym typeface="宋体" panose="02010600030101010101" pitchFamily="2" charset="-122"/>
              </a:rPr>
              <a:t>start</a:t>
            </a:r>
            <a:r>
              <a:rPr lang="en-US" altLang="zh-CN" sz="2400" b="0">
                <a:solidFill>
                  <a:srgbClr val="000000"/>
                </a:solidFill>
                <a:sym typeface="Symbol" panose="05050102010706020507" pitchFamily="18" charset="2"/>
              </a:rPr>
              <a:t>: s</a:t>
            </a:r>
            <a:r>
              <a:rPr lang="en-US" altLang="zh-CN" sz="2400" b="0">
                <a:solidFill>
                  <a:srgbClr val="000000"/>
                </a:solidFill>
              </a:rPr>
              <a:t>tart state </a:t>
            </a:r>
            <a:r>
              <a:rPr lang="zh-CN" altLang="en-US" sz="2000" b="0">
                <a:solidFill>
                  <a:srgbClr val="FF3300"/>
                </a:solidFill>
              </a:rPr>
              <a:t>起始状态</a:t>
            </a:r>
            <a:r>
              <a:rPr lang="en-US" altLang="zh-CN" sz="2400" b="0"/>
              <a:t>                     </a:t>
            </a:r>
            <a:endParaRPr lang="zh-CN" altLang="en-US" sz="2400" b="0">
              <a:solidFill>
                <a:srgbClr val="FF3300"/>
              </a:solidFill>
            </a:endParaRPr>
          </a:p>
          <a:p>
            <a:pPr lvl="1" eaLnBrk="1" hangingPunct="1">
              <a:lnSpc>
                <a:spcPct val="90000"/>
              </a:lnSpc>
              <a:spcBef>
                <a:spcPct val="20000"/>
              </a:spcBef>
              <a:buClr>
                <a:srgbClr val="FF0000"/>
              </a:buClr>
              <a:buFont typeface="Wingdings" panose="05000000000000000000" pitchFamily="2" charset="2"/>
              <a:buChar char="§"/>
            </a:pPr>
            <a:r>
              <a:rPr lang="en-US" altLang="zh-CN" sz="2400" b="0">
                <a:sym typeface="宋体" panose="02010600030101010101" pitchFamily="2" charset="-122"/>
              </a:rPr>
              <a:t>q</a:t>
            </a:r>
            <a:r>
              <a:rPr lang="en-US" altLang="zh-CN" sz="2400" b="0" baseline="-25000">
                <a:sym typeface="宋体" panose="02010600030101010101" pitchFamily="2" charset="-122"/>
              </a:rPr>
              <a:t>accept</a:t>
            </a:r>
            <a:r>
              <a:rPr lang="en-US" altLang="zh-CN" sz="2400" b="0">
                <a:solidFill>
                  <a:srgbClr val="000000"/>
                </a:solidFill>
                <a:sym typeface="Symbol" panose="05050102010706020507" pitchFamily="18" charset="2"/>
              </a:rPr>
              <a:t>: set of accepting states</a:t>
            </a:r>
            <a:r>
              <a:rPr lang="en-US" altLang="zh-CN" sz="2400" b="0">
                <a:sym typeface="Symbol" panose="05050102010706020507" pitchFamily="18" charset="2"/>
              </a:rPr>
              <a:t> </a:t>
            </a:r>
            <a:r>
              <a:rPr lang="zh-CN" altLang="en-US" sz="2000" b="0">
                <a:solidFill>
                  <a:srgbClr val="FF3300"/>
                </a:solidFill>
                <a:sym typeface="Symbol" panose="05050102010706020507" pitchFamily="18" charset="2"/>
              </a:rPr>
              <a:t>接受状态集</a:t>
            </a:r>
          </a:p>
        </p:txBody>
      </p:sp>
    </p:spTree>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a:extLst>
              <a:ext uri="{FF2B5EF4-FFF2-40B4-BE49-F238E27FC236}">
                <a16:creationId xmlns:a16="http://schemas.microsoft.com/office/drawing/2014/main" id="{2829D36B-F364-4F5B-A5FB-3A53F20B0A24}"/>
              </a:ext>
            </a:extLst>
          </p:cNvPr>
          <p:cNvSpPr>
            <a:spLocks noGrp="1" noChangeArrowheads="1"/>
          </p:cNvSpPr>
          <p:nvPr>
            <p:ph type="title"/>
          </p:nvPr>
        </p:nvSpPr>
        <p:spPr bwMode="auto">
          <a:xfrm>
            <a:off x="95250" y="-20742"/>
            <a:ext cx="8953500" cy="6207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US" altLang="zh-CN" sz="2800" dirty="0">
                <a:solidFill>
                  <a:srgbClr val="4343CE"/>
                </a:solidFill>
              </a:rPr>
              <a:t>DFA</a:t>
            </a:r>
            <a:r>
              <a:rPr lang="zh-CN" altLang="en-US" sz="2800" dirty="0">
                <a:solidFill>
                  <a:srgbClr val="4343CE"/>
                </a:solidFill>
              </a:rPr>
              <a:t>转换成</a:t>
            </a:r>
            <a:r>
              <a:rPr lang="en-US" altLang="zh-CN" sz="2800" dirty="0">
                <a:solidFill>
                  <a:srgbClr val="4343CE"/>
                </a:solidFill>
              </a:rPr>
              <a:t>GNFA</a:t>
            </a:r>
            <a:endParaRPr lang="zh-CN" altLang="en-US" sz="2800" dirty="0">
              <a:solidFill>
                <a:srgbClr val="4343CE"/>
              </a:solidFill>
            </a:endParaRPr>
          </a:p>
        </p:txBody>
      </p:sp>
      <p:pic>
        <p:nvPicPr>
          <p:cNvPr id="54275" name="图片 1">
            <a:extLst>
              <a:ext uri="{FF2B5EF4-FFF2-40B4-BE49-F238E27FC236}">
                <a16:creationId xmlns:a16="http://schemas.microsoft.com/office/drawing/2014/main" id="{CEB32E81-5DF5-452B-8B14-D0C9D61A90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6913" y="2374900"/>
            <a:ext cx="7002462" cy="2982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276" name="文本框 3">
            <a:extLst>
              <a:ext uri="{FF2B5EF4-FFF2-40B4-BE49-F238E27FC236}">
                <a16:creationId xmlns:a16="http://schemas.microsoft.com/office/drawing/2014/main" id="{4D9919D7-964D-45A4-8AC2-59FCC540C8A9}"/>
              </a:ext>
            </a:extLst>
          </p:cNvPr>
          <p:cNvSpPr txBox="1">
            <a:spLocks noChangeArrowheads="1"/>
          </p:cNvSpPr>
          <p:nvPr/>
        </p:nvSpPr>
        <p:spPr bwMode="auto">
          <a:xfrm>
            <a:off x="274638" y="1006475"/>
            <a:ext cx="8596312" cy="1292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宋体" panose="02010600030101010101" pitchFamily="2" charset="-122"/>
              </a:defRPr>
            </a:lvl1pPr>
            <a:lvl2pPr marL="742950" indent="-285750">
              <a:defRPr sz="2800" b="1">
                <a:solidFill>
                  <a:schemeClr val="tx1"/>
                </a:solidFill>
                <a:latin typeface="Times New Roman" panose="02020603050405020304" pitchFamily="18" charset="0"/>
                <a:ea typeface="宋体" panose="02010600030101010101" pitchFamily="2" charset="-122"/>
              </a:defRPr>
            </a:lvl2pPr>
            <a:lvl3pPr marL="1143000" indent="-228600">
              <a:defRPr sz="2800" b="1">
                <a:solidFill>
                  <a:schemeClr val="tx1"/>
                </a:solidFill>
                <a:latin typeface="Times New Roman" panose="02020603050405020304" pitchFamily="18" charset="0"/>
                <a:ea typeface="宋体" panose="02010600030101010101" pitchFamily="2" charset="-122"/>
              </a:defRPr>
            </a:lvl3pPr>
            <a:lvl4pPr marL="1600200" indent="-228600">
              <a:defRPr sz="2800" b="1">
                <a:solidFill>
                  <a:schemeClr val="tx1"/>
                </a:solidFill>
                <a:latin typeface="Times New Roman" panose="02020603050405020304" pitchFamily="18" charset="0"/>
                <a:ea typeface="宋体" panose="02010600030101010101" pitchFamily="2" charset="-122"/>
              </a:defRPr>
            </a:lvl4pPr>
            <a:lvl5pPr marL="2057400" indent="-22860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lnSpc>
                <a:spcPct val="130000"/>
              </a:lnSpc>
              <a:buClr>
                <a:srgbClr val="FF0000"/>
              </a:buClr>
              <a:buFont typeface="Wingdings" panose="05000000000000000000" pitchFamily="2" charset="2"/>
              <a:buNone/>
            </a:pPr>
            <a:r>
              <a:rPr lang="zh-CN" altLang="en-US" sz="2000" b="0">
                <a:sym typeface="宋体" panose="02010600030101010101" pitchFamily="2" charset="-122"/>
              </a:rPr>
              <a:t>很容易把</a:t>
            </a:r>
            <a:r>
              <a:rPr lang="en-US" altLang="zh-CN" sz="2000" b="0">
                <a:sym typeface="宋体" panose="02010600030101010101" pitchFamily="2" charset="-122"/>
              </a:rPr>
              <a:t>DFA</a:t>
            </a:r>
            <a:r>
              <a:rPr lang="zh-CN" altLang="en-US" sz="2000" b="0">
                <a:sym typeface="宋体" panose="02010600030101010101" pitchFamily="2" charset="-122"/>
              </a:rPr>
              <a:t>转换成</a:t>
            </a:r>
            <a:r>
              <a:rPr lang="en-US" altLang="zh-CN" sz="2000" b="0">
                <a:sym typeface="宋体" panose="02010600030101010101" pitchFamily="2" charset="-122"/>
              </a:rPr>
              <a:t>GNFA</a:t>
            </a:r>
            <a:r>
              <a:rPr lang="zh-CN" altLang="en-US" sz="2000" b="0">
                <a:sym typeface="宋体" panose="02010600030101010101" pitchFamily="2" charset="-122"/>
              </a:rPr>
              <a:t>，只要添加一个起始状态和一个接受状态，以及从新起始状态到老起始状态有一个ε箭头，从每一个老接受状态到新接受状态有一个ε箭头。</a:t>
            </a:r>
          </a:p>
        </p:txBody>
      </p:sp>
    </p:spTree>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a:extLst>
              <a:ext uri="{FF2B5EF4-FFF2-40B4-BE49-F238E27FC236}">
                <a16:creationId xmlns:a16="http://schemas.microsoft.com/office/drawing/2014/main" id="{34AFE131-A9CA-47CD-B169-4B6A01B76E38}"/>
              </a:ext>
            </a:extLst>
          </p:cNvPr>
          <p:cNvSpPr>
            <a:spLocks noGrp="1" noChangeArrowheads="1"/>
          </p:cNvSpPr>
          <p:nvPr>
            <p:ph type="title"/>
          </p:nvPr>
        </p:nvSpPr>
        <p:spPr bwMode="auto">
          <a:xfrm>
            <a:off x="95250" y="-58737"/>
            <a:ext cx="8953500" cy="6207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US" altLang="zh-CN" sz="2800" dirty="0">
                <a:solidFill>
                  <a:srgbClr val="4343CE"/>
                </a:solidFill>
              </a:rPr>
              <a:t>GNFA</a:t>
            </a:r>
            <a:r>
              <a:rPr lang="zh-CN" altLang="en-US" sz="2800" dirty="0">
                <a:solidFill>
                  <a:srgbClr val="4343CE"/>
                </a:solidFill>
              </a:rPr>
              <a:t>转换成正则表达式</a:t>
            </a:r>
          </a:p>
        </p:txBody>
      </p:sp>
      <p:pic>
        <p:nvPicPr>
          <p:cNvPr id="56323" name="图片 2">
            <a:extLst>
              <a:ext uri="{FF2B5EF4-FFF2-40B4-BE49-F238E27FC236}">
                <a16:creationId xmlns:a16="http://schemas.microsoft.com/office/drawing/2014/main" id="{35F3D833-449B-4527-B5B6-60089642F0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4438" y="850900"/>
            <a:ext cx="3919537" cy="2284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324" name="图片 4">
            <a:extLst>
              <a:ext uri="{FF2B5EF4-FFF2-40B4-BE49-F238E27FC236}">
                <a16:creationId xmlns:a16="http://schemas.microsoft.com/office/drawing/2014/main" id="{65954AD1-9E84-48BE-9DE0-9F571655C8C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20838" y="3424238"/>
            <a:ext cx="5646737" cy="274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a:extLst>
              <a:ext uri="{FF2B5EF4-FFF2-40B4-BE49-F238E27FC236}">
                <a16:creationId xmlns:a16="http://schemas.microsoft.com/office/drawing/2014/main" id="{E0E799B5-B739-496F-9DF5-A62F75913527}"/>
              </a:ext>
            </a:extLst>
          </p:cNvPr>
          <p:cNvSpPr>
            <a:spLocks noGrp="1" noChangeArrowheads="1"/>
          </p:cNvSpPr>
          <p:nvPr>
            <p:ph type="title"/>
          </p:nvPr>
        </p:nvSpPr>
        <p:spPr bwMode="auto">
          <a:xfrm>
            <a:off x="95250" y="-27384"/>
            <a:ext cx="8953500" cy="6207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zh-CN" altLang="en-US" sz="2800">
                <a:solidFill>
                  <a:srgbClr val="4343CE"/>
                </a:solidFill>
              </a:rPr>
              <a:t>与有穷自动机的等价性</a:t>
            </a:r>
          </a:p>
        </p:txBody>
      </p:sp>
      <p:sp>
        <p:nvSpPr>
          <p:cNvPr id="55299" name="Rectangle 3">
            <a:extLst>
              <a:ext uri="{FF2B5EF4-FFF2-40B4-BE49-F238E27FC236}">
                <a16:creationId xmlns:a16="http://schemas.microsoft.com/office/drawing/2014/main" id="{433BA568-E633-4C8D-939D-19A93641531E}"/>
              </a:ext>
            </a:extLst>
          </p:cNvPr>
          <p:cNvSpPr>
            <a:spLocks noGrp="1"/>
          </p:cNvSpPr>
          <p:nvPr>
            <p:ph idx="1"/>
          </p:nvPr>
        </p:nvSpPr>
        <p:spPr>
          <a:xfrm>
            <a:off x="95250" y="811213"/>
            <a:ext cx="9058275" cy="2146300"/>
          </a:xfrm>
          <a:solidFill>
            <a:srgbClr val="FFFFFF"/>
          </a:solidFill>
        </p:spPr>
        <p:txBody>
          <a:bodyPr/>
          <a:lstStyle/>
          <a:p>
            <a:pPr eaLnBrk="1" hangingPunct="1">
              <a:lnSpc>
                <a:spcPct val="120000"/>
              </a:lnSpc>
              <a:defRPr/>
            </a:pPr>
            <a:r>
              <a:rPr kumimoji="1" lang="en-US" altLang="zh-CN" sz="2000" noProof="1"/>
              <a:t>Lemma 1.32: </a:t>
            </a:r>
            <a:r>
              <a:rPr kumimoji="1" lang="en-US" altLang="zh-CN" sz="2000" b="0" noProof="1"/>
              <a:t>If a language is regular, then it is described by a  regular expression.</a:t>
            </a:r>
            <a:endParaRPr kumimoji="1" lang="zh-CN" altLang="en-US" sz="2000" noProof="1"/>
          </a:p>
          <a:p>
            <a:pPr eaLnBrk="1" hangingPunct="1">
              <a:lnSpc>
                <a:spcPct val="120000"/>
              </a:lnSpc>
              <a:defRPr/>
            </a:pPr>
            <a:r>
              <a:rPr kumimoji="1" lang="zh-CN" altLang="en-US" sz="2000" noProof="1"/>
              <a:t>引理 </a:t>
            </a:r>
            <a:r>
              <a:rPr kumimoji="1" lang="en-US" altLang="zh-CN" sz="2000" noProof="1"/>
              <a:t>2.32</a:t>
            </a:r>
            <a:r>
              <a:rPr kumimoji="1" lang="zh-CN" altLang="en-US" sz="2000" noProof="1"/>
              <a:t>：如果一个语言是正则的，则它可以用正则表达式描述。</a:t>
            </a:r>
          </a:p>
          <a:p>
            <a:pPr eaLnBrk="1" hangingPunct="1">
              <a:lnSpc>
                <a:spcPct val="120000"/>
              </a:lnSpc>
              <a:defRPr/>
            </a:pPr>
            <a:r>
              <a:rPr kumimoji="1" lang="zh-CN" altLang="en-US" sz="2000" noProof="1"/>
              <a:t>证明：</a:t>
            </a:r>
            <a:r>
              <a:rPr kumimoji="1" lang="en-US" altLang="zh-CN" sz="2000" b="0" noProof="1"/>
              <a:t>DFA </a:t>
            </a:r>
            <a:r>
              <a:rPr kumimoji="1" lang="en-US" altLang="zh-CN" sz="2000" b="0" i="1" noProof="1"/>
              <a:t>M</a:t>
            </a:r>
            <a:r>
              <a:rPr kumimoji="1" lang="zh-CN" altLang="en-US" sz="2000" b="0" noProof="1"/>
              <a:t>识别语言</a:t>
            </a:r>
            <a:r>
              <a:rPr kumimoji="1" lang="en-US" altLang="zh-CN" sz="2000" b="0" i="1" noProof="1"/>
              <a:t>A</a:t>
            </a:r>
            <a:r>
              <a:rPr kumimoji="1" lang="zh-CN" altLang="en-US" sz="2000" b="0" noProof="1"/>
              <a:t>，将</a:t>
            </a:r>
            <a:r>
              <a:rPr kumimoji="1" lang="en-US" altLang="zh-CN" sz="2000" b="0" noProof="1"/>
              <a:t>M</a:t>
            </a:r>
            <a:r>
              <a:rPr kumimoji="1" lang="zh-CN" altLang="en-US" sz="2000" b="0" noProof="1"/>
              <a:t>转换成一台</a:t>
            </a:r>
            <a:r>
              <a:rPr kumimoji="1" lang="en-US" altLang="zh-CN" sz="2000" b="0" noProof="1"/>
              <a:t>GNFA</a:t>
            </a:r>
            <a:r>
              <a:rPr kumimoji="1" lang="en-US" altLang="zh-CN" sz="2000" b="0" i="1" noProof="1"/>
              <a:t> G</a:t>
            </a:r>
            <a:r>
              <a:rPr kumimoji="1" lang="zh-CN" altLang="en-US" sz="2000" b="0" noProof="1"/>
              <a:t>，记</a:t>
            </a:r>
            <a:r>
              <a:rPr kumimoji="1" lang="en-US" altLang="zh-CN" sz="2000" b="0" noProof="1"/>
              <a:t>CONVERT(</a:t>
            </a:r>
            <a:r>
              <a:rPr kumimoji="1" lang="en-US" altLang="zh-CN" sz="2000" b="0" i="1" noProof="1"/>
              <a:t>G</a:t>
            </a:r>
            <a:r>
              <a:rPr kumimoji="1" lang="en-US" altLang="zh-CN" sz="2000" b="0" noProof="1"/>
              <a:t>)</a:t>
            </a:r>
            <a:r>
              <a:rPr kumimoji="1" lang="zh-CN" altLang="en-US" sz="2000" b="0" noProof="1"/>
              <a:t>为取一台</a:t>
            </a:r>
            <a:r>
              <a:rPr kumimoji="1" lang="en-US" altLang="zh-CN" sz="2000" b="0" noProof="1"/>
              <a:t>GNFA</a:t>
            </a:r>
            <a:r>
              <a:rPr kumimoji="1" lang="zh-CN" altLang="en-US" sz="2000" b="0" noProof="1"/>
              <a:t>作为输入，返回一个等价的正则表达式，该过程采用递归方式。少于两种状态时，就用非递归方式进行处理。</a:t>
            </a:r>
            <a:endParaRPr kumimoji="1" lang="zh-CN" altLang="en-US" sz="2000" noProof="1"/>
          </a:p>
          <a:p>
            <a:pPr eaLnBrk="1" hangingPunct="1">
              <a:lnSpc>
                <a:spcPct val="120000"/>
              </a:lnSpc>
              <a:defRPr/>
            </a:pPr>
            <a:endParaRPr kumimoji="1" lang="zh-CN" altLang="en-US" noProof="1"/>
          </a:p>
          <a:p>
            <a:pPr marL="0" indent="0" eaLnBrk="1" hangingPunct="1">
              <a:lnSpc>
                <a:spcPct val="120000"/>
              </a:lnSpc>
              <a:buFont typeface="Wingdings" panose="05000000000000000000" pitchFamily="2" charset="2"/>
              <a:buNone/>
              <a:defRPr/>
            </a:pPr>
            <a:endParaRPr kumimoji="1" lang="en-US" altLang="zh-CN" sz="3600" noProof="1"/>
          </a:p>
          <a:p>
            <a:pPr marL="0" indent="0" eaLnBrk="1" hangingPunct="1">
              <a:buFont typeface="Wingdings" panose="05000000000000000000" pitchFamily="2" charset="2"/>
              <a:buNone/>
              <a:defRPr/>
            </a:pPr>
            <a:endParaRPr kumimoji="1" lang="en-US" altLang="zh-CN" sz="3600" noProof="1">
              <a:sym typeface="Symbol" panose="05050102010706020507" pitchFamily="18" charset="2"/>
            </a:endParaRPr>
          </a:p>
        </p:txBody>
      </p:sp>
      <p:pic>
        <p:nvPicPr>
          <p:cNvPr id="58372" name="图片 2">
            <a:extLst>
              <a:ext uri="{FF2B5EF4-FFF2-40B4-BE49-F238E27FC236}">
                <a16:creationId xmlns:a16="http://schemas.microsoft.com/office/drawing/2014/main" id="{0592EC82-73E8-4AE9-B548-9AC481E023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8950" y="2867025"/>
            <a:ext cx="8270875" cy="330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0C913308-F349-4B6D-A68A-DD1791B4A57B}" type="slidenum">
              <a:rPr lang="zh-CN" altLang="en-US" smtClean="0"/>
              <a:t>9</a:t>
            </a:fld>
            <a:endParaRPr lang="zh-CN" altLang="en-US"/>
          </a:p>
        </p:txBody>
      </p:sp>
      <mc:AlternateContent xmlns:mc="http://schemas.openxmlformats.org/markup-compatibility/2006" xmlns:a14="http://schemas.microsoft.com/office/drawing/2010/main">
        <mc:Choice Requires="a14">
          <p:sp>
            <p:nvSpPr>
              <p:cNvPr id="3" name="文本框 2"/>
              <p:cNvSpPr txBox="1"/>
              <p:nvPr/>
            </p:nvSpPr>
            <p:spPr>
              <a:xfrm>
                <a:off x="155654" y="1074913"/>
                <a:ext cx="8763734" cy="2858143"/>
              </a:xfrm>
              <a:prstGeom prst="roundRect">
                <a:avLst>
                  <a:gd name="adj" fmla="val 4485"/>
                </a:avLst>
              </a:prstGeom>
              <a:solidFill>
                <a:schemeClr val="bg1"/>
              </a:solidFill>
              <a:effectLst>
                <a:outerShdw blurRad="63500" sx="102000" sy="102000" algn="ctr" rotWithShape="0">
                  <a:prstClr val="black">
                    <a:alpha val="40000"/>
                  </a:prstClr>
                </a:outerShdw>
              </a:effectLst>
            </p:spPr>
            <p:txBody>
              <a:bodyPr wrap="square" rtlCol="0">
                <a:spAutoFit/>
              </a:bodyPr>
              <a:lstStyle/>
              <a:p>
                <a:pPr>
                  <a:lnSpc>
                    <a:spcPct val="150000"/>
                  </a:lnSpc>
                </a:pPr>
                <a:r>
                  <a:rPr lang="zh-CN" altLang="en-US" sz="2000" b="1" dirty="0"/>
                  <a:t>有限自动机（或有穷自动机）</a:t>
                </a:r>
                <a:r>
                  <a:rPr lang="zh-CN" altLang="en-US" sz="2000" dirty="0"/>
                  <a:t>是一个</a:t>
                </a:r>
                <a:r>
                  <a:rPr lang="en-US" altLang="zh-CN" sz="2000" dirty="0"/>
                  <a:t>5</a:t>
                </a:r>
                <a:r>
                  <a:rPr lang="zh-CN" altLang="en-US" sz="2000" dirty="0"/>
                  <a:t>元组（</a:t>
                </a:r>
                <a14:m>
                  <m:oMath xmlns:m="http://schemas.openxmlformats.org/officeDocument/2006/math">
                    <m:r>
                      <a:rPr lang="en-US" altLang="zh-CN" sz="2000" b="0" i="1" smtClean="0">
                        <a:latin typeface="Cambria Math" panose="02040503050406030204" pitchFamily="18" charset="0"/>
                      </a:rPr>
                      <m:t>𝑄</m:t>
                    </m:r>
                  </m:oMath>
                </a14:m>
                <a:r>
                  <a:rPr lang="zh-CN" altLang="en-US" sz="2000" dirty="0"/>
                  <a:t>，</a:t>
                </a:r>
                <a14:m>
                  <m:oMath xmlns:m="http://schemas.openxmlformats.org/officeDocument/2006/math">
                    <m:nary>
                      <m:naryPr>
                        <m:chr m:val="∑"/>
                        <m:subHide m:val="on"/>
                        <m:supHide m:val="on"/>
                        <m:ctrlPr>
                          <a:rPr lang="zh-CN" altLang="en-US" sz="2000" i="1" dirty="0" smtClean="0">
                            <a:latin typeface="Cambria Math" panose="02040503050406030204" pitchFamily="18" charset="0"/>
                          </a:rPr>
                        </m:ctrlPr>
                      </m:naryPr>
                      <m:sub/>
                      <m:sup/>
                      <m:e/>
                    </m:nary>
                  </m:oMath>
                </a14:m>
                <a:r>
                  <a:rPr lang="zh-CN" altLang="en-US" sz="2000" dirty="0"/>
                  <a:t>，</a:t>
                </a:r>
                <a14:m>
                  <m:oMath xmlns:m="http://schemas.openxmlformats.org/officeDocument/2006/math">
                    <m:r>
                      <a:rPr lang="zh-CN" altLang="en-US" sz="2000" b="0" i="1" dirty="0" smtClean="0">
                        <a:latin typeface="Cambria Math" panose="02040503050406030204" pitchFamily="18" charset="0"/>
                      </a:rPr>
                      <m:t>𝛿</m:t>
                    </m:r>
                  </m:oMath>
                </a14:m>
                <a:r>
                  <a:rPr lang="zh-CN" altLang="en-US" sz="2000" dirty="0"/>
                  <a:t>，</a:t>
                </a:r>
                <a14:m>
                  <m:oMath xmlns:m="http://schemas.openxmlformats.org/officeDocument/2006/math">
                    <m:sSub>
                      <m:sSubPr>
                        <m:ctrlPr>
                          <a:rPr lang="en-US" altLang="zh-CN" sz="2000" i="1" dirty="0" smtClean="0">
                            <a:latin typeface="Cambria Math" panose="02040503050406030204" pitchFamily="18" charset="0"/>
                          </a:rPr>
                        </m:ctrlPr>
                      </m:sSubPr>
                      <m:e>
                        <m:r>
                          <a:rPr lang="en-US" altLang="zh-CN" sz="2000" b="0" i="1" dirty="0" smtClean="0">
                            <a:latin typeface="Cambria Math" panose="02040503050406030204" pitchFamily="18" charset="0"/>
                          </a:rPr>
                          <m:t>𝑞</m:t>
                        </m:r>
                      </m:e>
                      <m:sub>
                        <m:r>
                          <a:rPr lang="en-US" altLang="zh-CN" sz="2000" b="0" i="1" dirty="0" smtClean="0">
                            <a:latin typeface="Cambria Math" panose="02040503050406030204" pitchFamily="18" charset="0"/>
                          </a:rPr>
                          <m:t>0</m:t>
                        </m:r>
                      </m:sub>
                    </m:sSub>
                  </m:oMath>
                </a14:m>
                <a:r>
                  <a:rPr lang="zh-CN" altLang="en-US" sz="2000" dirty="0"/>
                  <a:t>，</a:t>
                </a:r>
                <a14:m>
                  <m:oMath xmlns:m="http://schemas.openxmlformats.org/officeDocument/2006/math">
                    <m:r>
                      <a:rPr lang="en-US" altLang="zh-CN" sz="2000" b="0" i="1" dirty="0" smtClean="0">
                        <a:latin typeface="Cambria Math" panose="02040503050406030204" pitchFamily="18" charset="0"/>
                      </a:rPr>
                      <m:t>𝐹</m:t>
                    </m:r>
                  </m:oMath>
                </a14:m>
                <a:r>
                  <a:rPr lang="zh-CN" altLang="en-US" sz="2000" dirty="0"/>
                  <a:t>）</a:t>
                </a:r>
                <a:r>
                  <a:rPr lang="en-US" altLang="zh-CN" sz="2000" dirty="0"/>
                  <a:t>[1]</a:t>
                </a:r>
                <a:r>
                  <a:rPr lang="zh-CN" altLang="en-US" sz="2000" dirty="0"/>
                  <a:t>，其中</a:t>
                </a:r>
                <a:endParaRPr lang="en-US" altLang="zh-CN" sz="2000" dirty="0"/>
              </a:p>
              <a:p>
                <a:pPr lvl="1">
                  <a:lnSpc>
                    <a:spcPct val="150000"/>
                  </a:lnSpc>
                </a:pPr>
                <a:r>
                  <a:rPr lang="en-US" altLang="zh-CN" sz="2000" dirty="0"/>
                  <a:t>1</a:t>
                </a:r>
                <a:r>
                  <a:rPr lang="zh-CN" altLang="en-US" sz="2000" dirty="0"/>
                  <a:t>）</a:t>
                </a:r>
                <a:r>
                  <a:rPr lang="en-US" altLang="zh-CN" sz="2000" dirty="0"/>
                  <a:t> </a:t>
                </a:r>
                <a:r>
                  <a:rPr lang="zh-CN" altLang="en-US" sz="2000" dirty="0"/>
                  <a:t>𝑄是一个状态的有穷集合，叫做</a:t>
                </a:r>
                <a:r>
                  <a:rPr lang="zh-CN" altLang="en-US" sz="2000" b="1" dirty="0">
                    <a:solidFill>
                      <a:srgbClr val="FF0000"/>
                    </a:solidFill>
                  </a:rPr>
                  <a:t>状态集</a:t>
                </a:r>
                <a:r>
                  <a:rPr lang="zh-CN" altLang="en-US" sz="2000" dirty="0"/>
                  <a:t>；</a:t>
                </a:r>
                <a:endParaRPr lang="en-US" altLang="zh-CN" sz="2000" dirty="0"/>
              </a:p>
              <a:p>
                <a:pPr lvl="1">
                  <a:lnSpc>
                    <a:spcPct val="150000"/>
                  </a:lnSpc>
                </a:pPr>
                <a:r>
                  <a:rPr lang="en-US" altLang="zh-CN" sz="2000" dirty="0"/>
                  <a:t>2</a:t>
                </a:r>
                <a:r>
                  <a:rPr lang="zh-CN" altLang="en-US" sz="2000" dirty="0"/>
                  <a:t>）</a:t>
                </a:r>
                <a:r>
                  <a:rPr lang="en-US" altLang="zh-CN" sz="2000" dirty="0"/>
                  <a:t> </a:t>
                </a:r>
                <a14:m>
                  <m:oMath xmlns:m="http://schemas.openxmlformats.org/officeDocument/2006/math">
                    <m:nary>
                      <m:naryPr>
                        <m:chr m:val="∑"/>
                        <m:subHide m:val="on"/>
                        <m:supHide m:val="on"/>
                        <m:ctrlPr>
                          <a:rPr lang="zh-CN" altLang="en-US" sz="2000" i="1" dirty="0">
                            <a:latin typeface="Cambria Math" panose="02040503050406030204" pitchFamily="18" charset="0"/>
                          </a:rPr>
                        </m:ctrlPr>
                      </m:naryPr>
                      <m:sub/>
                      <m:sup/>
                      <m:e/>
                    </m:nary>
                  </m:oMath>
                </a14:m>
                <a:r>
                  <a:rPr lang="zh-CN" altLang="en-US" sz="2000" dirty="0"/>
                  <a:t>是一个输入符号的有穷集合，叫做</a:t>
                </a:r>
                <a:r>
                  <a:rPr lang="zh-CN" altLang="en-US" sz="2000" b="1" dirty="0">
                    <a:solidFill>
                      <a:srgbClr val="FF0000"/>
                    </a:solidFill>
                  </a:rPr>
                  <a:t>字母表</a:t>
                </a:r>
                <a:r>
                  <a:rPr lang="zh-CN" altLang="en-US" sz="2000" dirty="0"/>
                  <a:t>；</a:t>
                </a:r>
                <a:endParaRPr lang="en-US" altLang="zh-CN" sz="2000" dirty="0"/>
              </a:p>
              <a:p>
                <a:pPr lvl="1">
                  <a:lnSpc>
                    <a:spcPct val="150000"/>
                  </a:lnSpc>
                </a:pPr>
                <a:r>
                  <a:rPr lang="en-US" altLang="zh-CN" sz="2000" dirty="0"/>
                  <a:t>3</a:t>
                </a:r>
                <a:r>
                  <a:rPr lang="zh-CN" altLang="en-US" sz="2000" dirty="0"/>
                  <a:t>）𝛿：</a:t>
                </a:r>
                <a14:m>
                  <m:oMath xmlns:m="http://schemas.openxmlformats.org/officeDocument/2006/math">
                    <m:r>
                      <a:rPr lang="en-US" altLang="zh-CN" sz="2000" b="0" i="1" smtClean="0">
                        <a:latin typeface="Cambria Math" panose="02040503050406030204" pitchFamily="18" charset="0"/>
                      </a:rPr>
                      <m:t>𝑄</m:t>
                    </m:r>
                    <m:r>
                      <a:rPr lang="en-US" altLang="zh-CN" sz="2000" b="0" i="1" smtClean="0">
                        <a:latin typeface="Cambria Math" panose="02040503050406030204" pitchFamily="18" charset="0"/>
                        <a:ea typeface="Cambria Math" panose="02040503050406030204" pitchFamily="18" charset="0"/>
                      </a:rPr>
                      <m:t>×</m:t>
                    </m:r>
                    <m:nary>
                      <m:naryPr>
                        <m:chr m:val="∑"/>
                        <m:subHide m:val="on"/>
                        <m:supHide m:val="on"/>
                        <m:ctrlPr>
                          <a:rPr lang="en-US" altLang="zh-CN" sz="2000" b="0" i="1" smtClean="0">
                            <a:latin typeface="Cambria Math" panose="02040503050406030204" pitchFamily="18" charset="0"/>
                            <a:ea typeface="Cambria Math" panose="02040503050406030204" pitchFamily="18" charset="0"/>
                          </a:rPr>
                        </m:ctrlPr>
                      </m:naryPr>
                      <m:sub/>
                      <m:sup/>
                      <m:e/>
                    </m:nary>
                    <m:r>
                      <a:rPr lang="en-US" altLang="zh-CN" sz="2000" b="0" i="1" smtClean="0">
                        <a:latin typeface="Cambria Math" panose="02040503050406030204" pitchFamily="18" charset="0"/>
                        <a:ea typeface="Cambria Math" panose="02040503050406030204" pitchFamily="18" charset="0"/>
                      </a:rPr>
                      <m:t>→</m:t>
                    </m:r>
                    <m:r>
                      <a:rPr lang="en-US" altLang="zh-CN" sz="2000" b="0" i="1" smtClean="0">
                        <a:latin typeface="Cambria Math" panose="02040503050406030204" pitchFamily="18" charset="0"/>
                        <a:ea typeface="Cambria Math" panose="02040503050406030204" pitchFamily="18" charset="0"/>
                      </a:rPr>
                      <m:t>𝑄</m:t>
                    </m:r>
                  </m:oMath>
                </a14:m>
                <a:r>
                  <a:rPr lang="zh-CN" altLang="en-US" sz="2000" dirty="0"/>
                  <a:t>是状态</a:t>
                </a:r>
                <a:r>
                  <a:rPr lang="zh-CN" altLang="en-US" sz="2000" b="1" dirty="0">
                    <a:solidFill>
                      <a:srgbClr val="FF0000"/>
                    </a:solidFill>
                  </a:rPr>
                  <a:t>转移函数</a:t>
                </a:r>
                <a:r>
                  <a:rPr lang="zh-CN" altLang="en-US" sz="2000" dirty="0"/>
                  <a:t>；</a:t>
                </a:r>
                <a:endParaRPr lang="en-US" altLang="zh-CN" sz="2000" dirty="0"/>
              </a:p>
              <a:p>
                <a:pPr lvl="1">
                  <a:lnSpc>
                    <a:spcPct val="150000"/>
                  </a:lnSpc>
                </a:pPr>
                <a:r>
                  <a:rPr lang="en-US" altLang="zh-CN" sz="2000" dirty="0"/>
                  <a:t>4</a:t>
                </a:r>
                <a:r>
                  <a:rPr lang="zh-CN" altLang="en-US" sz="2000" dirty="0"/>
                  <a:t>）</a:t>
                </a:r>
                <a14:m>
                  <m:oMath xmlns:m="http://schemas.openxmlformats.org/officeDocument/2006/math">
                    <m:sSub>
                      <m:sSubPr>
                        <m:ctrlPr>
                          <a:rPr lang="en-US" altLang="zh-CN" sz="2000" i="1" smtClean="0">
                            <a:latin typeface="Cambria Math" panose="02040503050406030204" pitchFamily="18" charset="0"/>
                          </a:rPr>
                        </m:ctrlPr>
                      </m:sSubPr>
                      <m:e>
                        <m:r>
                          <a:rPr lang="en-US" altLang="zh-CN" sz="2000" b="0" i="1" smtClean="0">
                            <a:latin typeface="Cambria Math" panose="02040503050406030204" pitchFamily="18" charset="0"/>
                          </a:rPr>
                          <m:t>𝑞</m:t>
                        </m:r>
                      </m:e>
                      <m:sub>
                        <m:r>
                          <a:rPr lang="en-US" altLang="zh-CN" sz="2000" i="1">
                            <a:latin typeface="Cambria Math" panose="02040503050406030204" pitchFamily="18" charset="0"/>
                          </a:rPr>
                          <m:t>0</m:t>
                        </m:r>
                      </m:sub>
                    </m:sSub>
                    <m:r>
                      <a:rPr lang="en-US" altLang="zh-CN" sz="2000" i="1" smtClean="0">
                        <a:latin typeface="Cambria Math" panose="02040503050406030204" pitchFamily="18" charset="0"/>
                        <a:ea typeface="Cambria Math" panose="02040503050406030204" pitchFamily="18" charset="0"/>
                      </a:rPr>
                      <m:t>∈</m:t>
                    </m:r>
                    <m:r>
                      <a:rPr lang="en-US" altLang="zh-CN" sz="2000" b="0" i="1" smtClean="0">
                        <a:latin typeface="Cambria Math" panose="02040503050406030204" pitchFamily="18" charset="0"/>
                        <a:ea typeface="Cambria Math" panose="02040503050406030204" pitchFamily="18" charset="0"/>
                      </a:rPr>
                      <m:t>𝑄</m:t>
                    </m:r>
                  </m:oMath>
                </a14:m>
                <a:r>
                  <a:rPr lang="zh-CN" altLang="en-US" sz="2000" dirty="0"/>
                  <a:t>是</a:t>
                </a:r>
                <a:r>
                  <a:rPr lang="zh-CN" altLang="en-US" sz="2000" b="1" dirty="0">
                    <a:solidFill>
                      <a:srgbClr val="FF0000"/>
                    </a:solidFill>
                  </a:rPr>
                  <a:t>起始状态</a:t>
                </a:r>
                <a:r>
                  <a:rPr lang="zh-CN" altLang="en-US" sz="2000" dirty="0"/>
                  <a:t>；</a:t>
                </a:r>
                <a:endParaRPr lang="en-US" altLang="zh-CN" sz="2000" dirty="0"/>
              </a:p>
              <a:p>
                <a:pPr lvl="1">
                  <a:lnSpc>
                    <a:spcPct val="150000"/>
                  </a:lnSpc>
                </a:pPr>
                <a:r>
                  <a:rPr lang="en-US" altLang="zh-CN" sz="2000" dirty="0"/>
                  <a:t>5</a:t>
                </a:r>
                <a:r>
                  <a:rPr lang="zh-CN" altLang="en-US" sz="2000" dirty="0"/>
                  <a:t>）</a:t>
                </a:r>
                <a14:m>
                  <m:oMath xmlns:m="http://schemas.openxmlformats.org/officeDocument/2006/math">
                    <m:r>
                      <a:rPr lang="en-US" altLang="zh-CN" sz="2000" i="1" dirty="0">
                        <a:latin typeface="Cambria Math" panose="02040503050406030204" pitchFamily="18" charset="0"/>
                      </a:rPr>
                      <m:t>𝐹</m:t>
                    </m:r>
                    <m:r>
                      <a:rPr lang="en-US" altLang="zh-CN" sz="2000" i="1" dirty="0" smtClean="0">
                        <a:latin typeface="Cambria Math" panose="02040503050406030204" pitchFamily="18" charset="0"/>
                        <a:ea typeface="Cambria Math" panose="02040503050406030204" pitchFamily="18" charset="0"/>
                      </a:rPr>
                      <m:t>⊆</m:t>
                    </m:r>
                    <m:r>
                      <a:rPr lang="en-US" altLang="zh-CN" sz="2000" b="0" i="1" dirty="0" smtClean="0">
                        <a:latin typeface="Cambria Math" panose="02040503050406030204" pitchFamily="18" charset="0"/>
                        <a:ea typeface="Cambria Math" panose="02040503050406030204" pitchFamily="18" charset="0"/>
                      </a:rPr>
                      <m:t>𝑄</m:t>
                    </m:r>
                  </m:oMath>
                </a14:m>
                <a:r>
                  <a:rPr lang="zh-CN" altLang="en-US" sz="2000" dirty="0"/>
                  <a:t>是</a:t>
                </a:r>
                <a:r>
                  <a:rPr lang="zh-CN" altLang="en-US" sz="2000" b="1" dirty="0">
                    <a:solidFill>
                      <a:srgbClr val="FF0000"/>
                    </a:solidFill>
                  </a:rPr>
                  <a:t>接受状态集</a:t>
                </a:r>
                <a:r>
                  <a:rPr lang="zh-CN" altLang="en-US" sz="2000" dirty="0"/>
                  <a:t>。</a:t>
                </a:r>
              </a:p>
            </p:txBody>
          </p:sp>
        </mc:Choice>
        <mc:Fallback xmlns="">
          <p:sp>
            <p:nvSpPr>
              <p:cNvPr id="3" name="文本框 2"/>
              <p:cNvSpPr txBox="1">
                <a:spLocks noRot="1" noChangeAspect="1" noMove="1" noResize="1" noEditPoints="1" noAdjustHandles="1" noChangeArrowheads="1" noChangeShapeType="1" noTextEdit="1"/>
              </p:cNvSpPr>
              <p:nvPr/>
            </p:nvSpPr>
            <p:spPr>
              <a:xfrm>
                <a:off x="155654" y="1074913"/>
                <a:ext cx="8763734" cy="2858143"/>
              </a:xfrm>
              <a:prstGeom prst="roundRect">
                <a:avLst>
                  <a:gd name="adj" fmla="val 4485"/>
                </a:avLst>
              </a:prstGeom>
              <a:blipFill rotWithShape="1">
                <a:blip r:embed="rId3"/>
                <a:stretch>
                  <a:fillRect t="-8383"/>
                </a:stretch>
              </a:blipFill>
              <a:effectLst>
                <a:outerShdw blurRad="63500" sx="102000" sy="102000" algn="ctr" rotWithShape="0">
                  <a:prstClr val="black">
                    <a:alpha val="40000"/>
                  </a:prstClr>
                </a:outerShdw>
              </a:effectLst>
            </p:spPr>
            <p:txBody>
              <a:bodyPr/>
              <a:lstStyle/>
              <a:p>
                <a:r>
                  <a:rPr lang="zh-CN" altLang="en-US">
                    <a:noFill/>
                  </a:rPr>
                  <a:t> </a:t>
                </a:r>
                <a:endParaRPr lang="zh-CN" altLang="en-US">
                  <a:noFill/>
                </a:endParaRPr>
              </a:p>
            </p:txBody>
          </p:sp>
        </mc:Fallback>
      </mc:AlternateContent>
      <p:sp>
        <p:nvSpPr>
          <p:cNvPr id="4" name="文本框 3"/>
          <p:cNvSpPr txBox="1"/>
          <p:nvPr/>
        </p:nvSpPr>
        <p:spPr>
          <a:xfrm>
            <a:off x="84197" y="6415781"/>
            <a:ext cx="9020721" cy="307777"/>
          </a:xfrm>
          <a:prstGeom prst="rect">
            <a:avLst/>
          </a:prstGeom>
          <a:noFill/>
        </p:spPr>
        <p:txBody>
          <a:bodyPr wrap="square" rtlCol="0">
            <a:spAutoFit/>
          </a:bodyPr>
          <a:lstStyle/>
          <a:p>
            <a:r>
              <a:rPr lang="en-US" altLang="zh-CN" sz="1400" dirty="0"/>
              <a:t>[1] (</a:t>
            </a:r>
            <a:r>
              <a:rPr lang="zh-CN" altLang="en-US" sz="1400" dirty="0"/>
              <a:t>美</a:t>
            </a:r>
            <a:r>
              <a:rPr lang="en-US" altLang="zh-CN" sz="1400" dirty="0"/>
              <a:t>) Michael </a:t>
            </a:r>
            <a:r>
              <a:rPr lang="en-US" altLang="zh-CN" sz="1400" dirty="0" err="1"/>
              <a:t>Sipser</a:t>
            </a:r>
            <a:r>
              <a:rPr lang="zh-CN" altLang="en-US" sz="1400" dirty="0"/>
              <a:t>著</a:t>
            </a:r>
            <a:r>
              <a:rPr lang="en-US" altLang="zh-CN" sz="1400" dirty="0"/>
              <a:t>. </a:t>
            </a:r>
            <a:r>
              <a:rPr lang="zh-CN" altLang="en-US" sz="1400" dirty="0"/>
              <a:t>计算理论导引</a:t>
            </a:r>
            <a:r>
              <a:rPr lang="en-US" altLang="zh-CN" sz="1400" dirty="0"/>
              <a:t>[M].</a:t>
            </a:r>
            <a:r>
              <a:rPr lang="zh-CN" altLang="en-US" sz="1400" dirty="0"/>
              <a:t>张立昂</a:t>
            </a:r>
            <a:r>
              <a:rPr lang="en-US" altLang="zh-CN" sz="1400" dirty="0"/>
              <a:t>, </a:t>
            </a:r>
            <a:r>
              <a:rPr lang="zh-CN" altLang="en-US" sz="1400" dirty="0"/>
              <a:t>王捍贫</a:t>
            </a:r>
            <a:r>
              <a:rPr lang="en-US" altLang="zh-CN" sz="1400" dirty="0"/>
              <a:t>, </a:t>
            </a:r>
            <a:r>
              <a:rPr lang="zh-CN" altLang="en-US" sz="1400" dirty="0"/>
              <a:t>黄雄</a:t>
            </a:r>
            <a:r>
              <a:rPr lang="en-US" altLang="zh-CN" sz="1400" dirty="0"/>
              <a:t>, </a:t>
            </a:r>
            <a:r>
              <a:rPr lang="zh-CN" altLang="en-US" sz="1400" dirty="0"/>
              <a:t>译</a:t>
            </a:r>
            <a:r>
              <a:rPr lang="en-US" altLang="zh-CN" sz="1400" dirty="0"/>
              <a:t>. </a:t>
            </a:r>
            <a:r>
              <a:rPr lang="zh-CN" altLang="en-US" sz="1400" dirty="0"/>
              <a:t>北京</a:t>
            </a:r>
            <a:r>
              <a:rPr lang="en-US" altLang="zh-CN" sz="1400" dirty="0"/>
              <a:t>: </a:t>
            </a:r>
            <a:r>
              <a:rPr lang="zh-CN" altLang="en-US" sz="1400" dirty="0"/>
              <a:t>机械工业出版社</a:t>
            </a:r>
            <a:r>
              <a:rPr lang="en-US" altLang="zh-CN" sz="1400" dirty="0"/>
              <a:t>, 2000. </a:t>
            </a:r>
            <a:r>
              <a:rPr lang="zh-CN" altLang="en-US" sz="1400" dirty="0">
                <a:solidFill>
                  <a:srgbClr val="FF0000"/>
                </a:solidFill>
              </a:rPr>
              <a:t>（</a:t>
            </a:r>
            <a:r>
              <a:rPr lang="en-US" altLang="zh-CN" sz="1400" dirty="0">
                <a:solidFill>
                  <a:srgbClr val="FF0000"/>
                </a:solidFill>
              </a:rPr>
              <a:t> P21 </a:t>
            </a:r>
            <a:r>
              <a:rPr lang="zh-CN" altLang="en-US" sz="1400" dirty="0">
                <a:solidFill>
                  <a:srgbClr val="FF0000"/>
                </a:solidFill>
              </a:rPr>
              <a:t>定义</a:t>
            </a:r>
            <a:r>
              <a:rPr lang="en-US" altLang="zh-CN" sz="1400" dirty="0">
                <a:solidFill>
                  <a:srgbClr val="FF0000"/>
                </a:solidFill>
              </a:rPr>
              <a:t>2.1 </a:t>
            </a:r>
            <a:r>
              <a:rPr lang="zh-CN" altLang="en-US" sz="1400" dirty="0">
                <a:solidFill>
                  <a:srgbClr val="FF0000"/>
                </a:solidFill>
              </a:rPr>
              <a:t>）</a:t>
            </a:r>
          </a:p>
        </p:txBody>
      </p:sp>
      <p:sp>
        <p:nvSpPr>
          <p:cNvPr id="6" name="矩形 5"/>
          <p:cNvSpPr/>
          <p:nvPr/>
        </p:nvSpPr>
        <p:spPr>
          <a:xfrm>
            <a:off x="134661" y="4574569"/>
            <a:ext cx="8548850" cy="1452449"/>
          </a:xfrm>
          <a:prstGeom prst="rect">
            <a:avLst/>
          </a:prstGeom>
        </p:spPr>
        <p:txBody>
          <a:bodyPr wrap="square">
            <a:spAutoFit/>
          </a:bodyPr>
          <a:lstStyle/>
          <a:p>
            <a:pPr algn="just">
              <a:lnSpc>
                <a:spcPct val="150000"/>
              </a:lnSpc>
              <a:spcBef>
                <a:spcPct val="5000"/>
              </a:spcBef>
            </a:pPr>
            <a:r>
              <a:rPr lang="zh-CN" altLang="en-US" sz="2200" b="1" dirty="0">
                <a:solidFill>
                  <a:srgbClr val="FF0000"/>
                </a:solidFill>
              </a:rPr>
              <a:t>存储量有限的计算模型</a:t>
            </a:r>
            <a:endParaRPr lang="en-US" altLang="zh-CN" sz="2200" b="1" dirty="0">
              <a:solidFill>
                <a:srgbClr val="FF0000"/>
              </a:solidFill>
            </a:endParaRPr>
          </a:p>
          <a:p>
            <a:pPr algn="just">
              <a:lnSpc>
                <a:spcPct val="150000"/>
              </a:lnSpc>
              <a:spcBef>
                <a:spcPct val="5000"/>
              </a:spcBef>
            </a:pPr>
            <a:r>
              <a:rPr lang="zh-CN" altLang="en-US" b="1" dirty="0"/>
              <a:t>（输入，系统的状态）→ 输出</a:t>
            </a:r>
            <a:endParaRPr lang="en-US" altLang="zh-CN" b="1" dirty="0">
              <a:solidFill>
                <a:srgbClr val="FF0000"/>
              </a:solidFill>
            </a:endParaRPr>
          </a:p>
          <a:p>
            <a:pPr algn="just">
              <a:lnSpc>
                <a:spcPct val="150000"/>
              </a:lnSpc>
              <a:spcBef>
                <a:spcPct val="5000"/>
              </a:spcBef>
            </a:pPr>
            <a:r>
              <a:rPr lang="zh-CN" altLang="en-US" b="1" dirty="0"/>
              <a:t>系统的状态需要内部记忆。</a:t>
            </a:r>
            <a:r>
              <a:rPr lang="zh-CN" altLang="en-US" b="1" dirty="0">
                <a:solidFill>
                  <a:srgbClr val="FF0000"/>
                </a:solidFill>
              </a:rPr>
              <a:t>系统的状态是有限的，即存储量是有限的。</a:t>
            </a:r>
          </a:p>
        </p:txBody>
      </p:sp>
      <p:sp>
        <p:nvSpPr>
          <p:cNvPr id="7" name="文本框 6"/>
          <p:cNvSpPr txBox="1"/>
          <p:nvPr/>
        </p:nvSpPr>
        <p:spPr>
          <a:xfrm>
            <a:off x="137950" y="488759"/>
            <a:ext cx="2693351" cy="369332"/>
          </a:xfrm>
          <a:prstGeom prst="rect">
            <a:avLst/>
          </a:prstGeom>
          <a:gradFill flip="none" rotWithShape="1">
            <a:gsLst>
              <a:gs pos="0">
                <a:schemeClr val="accent1">
                  <a:lumMod val="40000"/>
                  <a:lumOff val="60000"/>
                </a:schemeClr>
              </a:gs>
              <a:gs pos="50000">
                <a:schemeClr val="accent1">
                  <a:lumMod val="20000"/>
                  <a:lumOff val="80000"/>
                </a:schemeClr>
              </a:gs>
              <a:gs pos="100000">
                <a:schemeClr val="bg1"/>
              </a:gs>
            </a:gsLst>
            <a:lin ang="0" scaled="1"/>
            <a:tileRect/>
          </a:gradFill>
          <a:effectLst>
            <a:outerShdw blurRad="50800" dist="38100" dir="2700000" algn="tl" rotWithShape="0">
              <a:prstClr val="black">
                <a:alpha val="40000"/>
              </a:prstClr>
            </a:outerShdw>
          </a:effectLst>
        </p:spPr>
        <p:txBody>
          <a:bodyPr wrap="square" rtlCol="0">
            <a:spAutoFit/>
          </a:bodyPr>
          <a:lstStyle/>
          <a:p>
            <a:pPr algn="ctr"/>
            <a:r>
              <a:rPr lang="zh-CN" altLang="en-US" b="1" dirty="0">
                <a:latin typeface="微软雅黑" panose="020B0503020204020204" pitchFamily="34" charset="-122"/>
                <a:ea typeface="微软雅黑" panose="020B0503020204020204" pitchFamily="34" charset="-122"/>
              </a:rPr>
              <a:t>有限自动机的形式定义</a:t>
            </a:r>
          </a:p>
        </p:txBody>
      </p:sp>
      <p:sp>
        <p:nvSpPr>
          <p:cNvPr id="8" name="文本框 7"/>
          <p:cNvSpPr txBox="1"/>
          <p:nvPr/>
        </p:nvSpPr>
        <p:spPr>
          <a:xfrm>
            <a:off x="5094670" y="2924944"/>
            <a:ext cx="1277530" cy="646986"/>
          </a:xfrm>
          <a:prstGeom prst="roundRect">
            <a:avLst/>
          </a:prstGeom>
          <a:solidFill>
            <a:schemeClr val="tx2">
              <a:lumMod val="20000"/>
              <a:lumOff val="80000"/>
            </a:schemeClr>
          </a:solidFill>
        </p:spPr>
        <p:txBody>
          <a:bodyPr wrap="none" rtlCol="0">
            <a:spAutoFit/>
          </a:bodyPr>
          <a:lstStyle/>
          <a:p>
            <a:pPr algn="ctr"/>
            <a:r>
              <a:rPr lang="zh-CN" altLang="en-US" sz="1600" b="1" dirty="0"/>
              <a:t>有限自动机</a:t>
            </a:r>
            <a:endParaRPr lang="en-US" altLang="zh-CN" sz="1600" b="1" dirty="0"/>
          </a:p>
          <a:p>
            <a:pPr algn="ctr"/>
            <a:r>
              <a:rPr lang="zh-CN" altLang="en-US" sz="1600" b="1" dirty="0"/>
              <a:t>（</a:t>
            </a:r>
            <a:r>
              <a:rPr lang="en-US" altLang="zh-CN" sz="1600" b="1" dirty="0"/>
              <a:t>FA</a:t>
            </a:r>
            <a:r>
              <a:rPr lang="zh-CN" altLang="en-US" sz="1600" b="1" dirty="0"/>
              <a:t>）</a:t>
            </a:r>
          </a:p>
        </p:txBody>
      </p:sp>
      <p:sp>
        <p:nvSpPr>
          <p:cNvPr id="9" name="文本框 8"/>
          <p:cNvSpPr txBox="1"/>
          <p:nvPr/>
        </p:nvSpPr>
        <p:spPr>
          <a:xfrm>
            <a:off x="6739523" y="2285119"/>
            <a:ext cx="2179865" cy="646986"/>
          </a:xfrm>
          <a:prstGeom prst="roundRect">
            <a:avLst/>
          </a:prstGeom>
          <a:solidFill>
            <a:schemeClr val="tx2">
              <a:lumMod val="20000"/>
              <a:lumOff val="80000"/>
            </a:schemeClr>
          </a:solidFill>
        </p:spPr>
        <p:txBody>
          <a:bodyPr wrap="square" rtlCol="0">
            <a:spAutoFit/>
          </a:bodyPr>
          <a:lstStyle/>
          <a:p>
            <a:pPr algn="ctr"/>
            <a:r>
              <a:rPr lang="zh-CN" altLang="en-US" sz="1600" b="1" dirty="0"/>
              <a:t>确定性有限自动机</a:t>
            </a:r>
            <a:endParaRPr lang="en-US" altLang="zh-CN" sz="1600" b="1" dirty="0"/>
          </a:p>
          <a:p>
            <a:pPr algn="ctr"/>
            <a:r>
              <a:rPr lang="zh-CN" altLang="en-US" sz="1600" b="1" dirty="0"/>
              <a:t>（</a:t>
            </a:r>
            <a:r>
              <a:rPr lang="en-US" altLang="zh-CN" sz="1600" b="1" dirty="0"/>
              <a:t>DFA</a:t>
            </a:r>
            <a:r>
              <a:rPr lang="zh-CN" altLang="en-US" sz="1600" b="1" dirty="0"/>
              <a:t>）</a:t>
            </a:r>
          </a:p>
        </p:txBody>
      </p:sp>
      <p:sp>
        <p:nvSpPr>
          <p:cNvPr id="10" name="文本框 9"/>
          <p:cNvSpPr txBox="1"/>
          <p:nvPr/>
        </p:nvSpPr>
        <p:spPr>
          <a:xfrm>
            <a:off x="6814281" y="3286070"/>
            <a:ext cx="2105107" cy="646986"/>
          </a:xfrm>
          <a:prstGeom prst="roundRect">
            <a:avLst/>
          </a:prstGeom>
          <a:solidFill>
            <a:schemeClr val="tx2">
              <a:lumMod val="20000"/>
              <a:lumOff val="80000"/>
            </a:schemeClr>
          </a:solidFill>
        </p:spPr>
        <p:txBody>
          <a:bodyPr wrap="none" rtlCol="0">
            <a:spAutoFit/>
          </a:bodyPr>
          <a:lstStyle/>
          <a:p>
            <a:pPr algn="ctr"/>
            <a:r>
              <a:rPr lang="zh-CN" altLang="en-US" sz="1600" b="1" dirty="0"/>
              <a:t>不确定性有限自动机</a:t>
            </a:r>
            <a:endParaRPr lang="en-US" altLang="zh-CN" sz="1600" b="1" dirty="0"/>
          </a:p>
          <a:p>
            <a:pPr algn="ctr"/>
            <a:r>
              <a:rPr lang="zh-CN" altLang="en-US" sz="1600" b="1" dirty="0"/>
              <a:t>（</a:t>
            </a:r>
            <a:r>
              <a:rPr lang="en-US" altLang="zh-CN" sz="1600" b="1" dirty="0"/>
              <a:t>NFA</a:t>
            </a:r>
            <a:r>
              <a:rPr lang="zh-CN" altLang="en-US" sz="1600" b="1" dirty="0"/>
              <a:t>）</a:t>
            </a:r>
          </a:p>
        </p:txBody>
      </p:sp>
      <p:cxnSp>
        <p:nvCxnSpPr>
          <p:cNvPr id="12" name="直接箭头连接符 11"/>
          <p:cNvCxnSpPr>
            <a:stCxn id="8" idx="3"/>
            <a:endCxn id="9" idx="1"/>
          </p:cNvCxnSpPr>
          <p:nvPr/>
        </p:nvCxnSpPr>
        <p:spPr>
          <a:xfrm flipV="1">
            <a:off x="6372200" y="2608612"/>
            <a:ext cx="367323" cy="63982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a:stCxn id="8" idx="3"/>
            <a:endCxn id="10" idx="1"/>
          </p:cNvCxnSpPr>
          <p:nvPr/>
        </p:nvCxnSpPr>
        <p:spPr>
          <a:xfrm>
            <a:off x="6372200" y="3248437"/>
            <a:ext cx="442081" cy="36112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文本框 17"/>
          <p:cNvSpPr txBox="1"/>
          <p:nvPr/>
        </p:nvSpPr>
        <p:spPr>
          <a:xfrm>
            <a:off x="6394304" y="7927"/>
            <a:ext cx="2710614" cy="461665"/>
          </a:xfrm>
          <a:prstGeom prst="rect">
            <a:avLst/>
          </a:prstGeom>
          <a:noFill/>
        </p:spPr>
        <p:txBody>
          <a:bodyPr wrap="none" rtlCol="0">
            <a:spAutoFit/>
          </a:bodyPr>
          <a:lstStyle/>
          <a:p>
            <a:pPr algn="ctr">
              <a:spcBef>
                <a:spcPct val="0"/>
              </a:spcBef>
            </a:pPr>
            <a:r>
              <a:rPr lang="zh-CN" altLang="en-US" sz="2400" dirty="0">
                <a:solidFill>
                  <a:srgbClr val="0070C0"/>
                </a:solidFill>
                <a:ea typeface="黑体" panose="02010609060101010101" pitchFamily="49" charset="-122"/>
                <a:cs typeface="+mj-cs"/>
              </a:rPr>
              <a:t>有限自动机（</a:t>
            </a:r>
            <a:r>
              <a:rPr lang="en-US" altLang="zh-CN" sz="2400" dirty="0">
                <a:solidFill>
                  <a:srgbClr val="0070C0"/>
                </a:solidFill>
                <a:ea typeface="黑体" panose="02010609060101010101" pitchFamily="49" charset="-122"/>
                <a:cs typeface="+mj-cs"/>
              </a:rPr>
              <a:t>FA</a:t>
            </a:r>
            <a:r>
              <a:rPr lang="zh-CN" altLang="en-US" sz="2400" dirty="0">
                <a:solidFill>
                  <a:srgbClr val="0070C0"/>
                </a:solidFill>
                <a:ea typeface="黑体" panose="02010609060101010101" pitchFamily="49" charset="-122"/>
                <a:cs typeface="+mj-cs"/>
              </a:rPr>
              <a:t>）</a:t>
            </a: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a:extLst>
              <a:ext uri="{FF2B5EF4-FFF2-40B4-BE49-F238E27FC236}">
                <a16:creationId xmlns:a16="http://schemas.microsoft.com/office/drawing/2014/main" id="{4DCB64E4-F2F4-43A2-8856-B0B3B1E46E2A}"/>
              </a:ext>
            </a:extLst>
          </p:cNvPr>
          <p:cNvSpPr>
            <a:spLocks noGrp="1" noChangeArrowheads="1"/>
          </p:cNvSpPr>
          <p:nvPr>
            <p:ph type="title"/>
          </p:nvPr>
        </p:nvSpPr>
        <p:spPr bwMode="auto">
          <a:xfrm>
            <a:off x="95250" y="-27384"/>
            <a:ext cx="8953500" cy="6207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zh-CN" altLang="en-US" sz="2800" dirty="0">
                <a:solidFill>
                  <a:srgbClr val="4343CE"/>
                </a:solidFill>
              </a:rPr>
              <a:t>与有穷自动机的等价性</a:t>
            </a:r>
          </a:p>
        </p:txBody>
      </p:sp>
      <p:sp>
        <p:nvSpPr>
          <p:cNvPr id="55299" name="Rectangle 3">
            <a:extLst>
              <a:ext uri="{FF2B5EF4-FFF2-40B4-BE49-F238E27FC236}">
                <a16:creationId xmlns:a16="http://schemas.microsoft.com/office/drawing/2014/main" id="{1A233A43-F1C2-467B-8CE9-FE26C8DAD01C}"/>
              </a:ext>
            </a:extLst>
          </p:cNvPr>
          <p:cNvSpPr>
            <a:spLocks noGrp="1"/>
          </p:cNvSpPr>
          <p:nvPr>
            <p:ph idx="1"/>
          </p:nvPr>
        </p:nvSpPr>
        <p:spPr>
          <a:xfrm>
            <a:off x="95250" y="811213"/>
            <a:ext cx="9058275" cy="2146300"/>
          </a:xfrm>
          <a:solidFill>
            <a:srgbClr val="FFFFFF"/>
          </a:solidFill>
        </p:spPr>
        <p:txBody>
          <a:bodyPr>
            <a:normAutofit fontScale="92500" lnSpcReduction="20000"/>
          </a:bodyPr>
          <a:lstStyle/>
          <a:p>
            <a:pPr eaLnBrk="1" hangingPunct="1">
              <a:lnSpc>
                <a:spcPct val="120000"/>
              </a:lnSpc>
              <a:defRPr/>
            </a:pPr>
            <a:r>
              <a:rPr kumimoji="1" lang="en-US" altLang="zh-CN" noProof="1"/>
              <a:t>Claim 1.34:  For any GNFA </a:t>
            </a:r>
            <a:r>
              <a:rPr kumimoji="1" lang="en-US" altLang="zh-CN" i="1" noProof="1"/>
              <a:t>G</a:t>
            </a:r>
            <a:r>
              <a:rPr kumimoji="1" lang="en-US" altLang="zh-CN" noProof="1"/>
              <a:t>, CONVERT(</a:t>
            </a:r>
            <a:r>
              <a:rPr kumimoji="1" lang="en-US" altLang="zh-CN" i="1" noProof="1"/>
              <a:t>G</a:t>
            </a:r>
            <a:r>
              <a:rPr kumimoji="1" lang="en-US" altLang="zh-CN" noProof="1"/>
              <a:t>) is equivalent to </a:t>
            </a:r>
            <a:r>
              <a:rPr kumimoji="1" lang="en-US" altLang="zh-CN" i="1" noProof="1"/>
              <a:t>G</a:t>
            </a:r>
            <a:r>
              <a:rPr kumimoji="1" lang="en-US" altLang="zh-CN" noProof="1"/>
              <a:t>.</a:t>
            </a:r>
            <a:endParaRPr kumimoji="1" lang="zh-CN" altLang="en-US" noProof="1"/>
          </a:p>
          <a:p>
            <a:pPr eaLnBrk="1" hangingPunct="1">
              <a:lnSpc>
                <a:spcPct val="120000"/>
              </a:lnSpc>
              <a:defRPr/>
            </a:pPr>
            <a:r>
              <a:rPr kumimoji="1" lang="zh-CN" altLang="en-US" noProof="1"/>
              <a:t>断言 </a:t>
            </a:r>
            <a:r>
              <a:rPr kumimoji="1" lang="en-US" altLang="zh-CN" noProof="1"/>
              <a:t>2.34</a:t>
            </a:r>
            <a:r>
              <a:rPr kumimoji="1" lang="zh-CN" altLang="en-US" noProof="1"/>
              <a:t>：对于任意 </a:t>
            </a:r>
            <a:r>
              <a:rPr kumimoji="1" lang="en-US" altLang="zh-CN" noProof="1"/>
              <a:t>GNFA, </a:t>
            </a:r>
            <a:r>
              <a:rPr kumimoji="1" lang="en-US" altLang="zh-CN" noProof="1">
                <a:sym typeface="+mn-ea"/>
              </a:rPr>
              <a:t>CONVERT(</a:t>
            </a:r>
            <a:r>
              <a:rPr kumimoji="1" lang="en-US" altLang="zh-CN" i="1" noProof="1">
                <a:sym typeface="+mn-ea"/>
              </a:rPr>
              <a:t>G</a:t>
            </a:r>
            <a:r>
              <a:rPr kumimoji="1" lang="en-US" altLang="zh-CN" noProof="1">
                <a:sym typeface="+mn-ea"/>
              </a:rPr>
              <a:t>) </a:t>
            </a:r>
            <a:r>
              <a:rPr kumimoji="1" lang="zh-CN" altLang="en-US" noProof="1"/>
              <a:t>等价于</a:t>
            </a:r>
            <a:r>
              <a:rPr kumimoji="1" lang="en-US" altLang="zh-CN" i="1" noProof="1">
                <a:sym typeface="+mn-ea"/>
              </a:rPr>
              <a:t>G</a:t>
            </a:r>
            <a:r>
              <a:rPr kumimoji="1" lang="zh-CN" altLang="en-US" noProof="1"/>
              <a:t>。</a:t>
            </a:r>
            <a:endParaRPr kumimoji="1" lang="zh-CN" altLang="en-US" sz="2000" noProof="1"/>
          </a:p>
          <a:p>
            <a:pPr eaLnBrk="1" hangingPunct="1">
              <a:lnSpc>
                <a:spcPct val="120000"/>
              </a:lnSpc>
              <a:defRPr/>
            </a:pPr>
            <a:endParaRPr kumimoji="1" lang="zh-CN" altLang="en-US" sz="2000" noProof="1"/>
          </a:p>
          <a:p>
            <a:pPr eaLnBrk="1" hangingPunct="1">
              <a:lnSpc>
                <a:spcPct val="120000"/>
              </a:lnSpc>
              <a:defRPr/>
            </a:pPr>
            <a:endParaRPr kumimoji="1" lang="zh-CN" altLang="en-US" noProof="1"/>
          </a:p>
          <a:p>
            <a:pPr marL="0" indent="0" eaLnBrk="1" hangingPunct="1">
              <a:lnSpc>
                <a:spcPct val="120000"/>
              </a:lnSpc>
              <a:buFont typeface="Wingdings" panose="05000000000000000000" pitchFamily="2" charset="2"/>
              <a:buNone/>
              <a:defRPr/>
            </a:pPr>
            <a:endParaRPr kumimoji="1" lang="en-US" altLang="zh-CN" sz="3600" noProof="1"/>
          </a:p>
          <a:p>
            <a:pPr marL="0" indent="0" eaLnBrk="1" hangingPunct="1">
              <a:buFont typeface="Wingdings" panose="05000000000000000000" pitchFamily="2" charset="2"/>
              <a:buNone/>
              <a:defRPr/>
            </a:pPr>
            <a:endParaRPr kumimoji="1" lang="en-US" altLang="zh-CN" sz="3600" noProof="1">
              <a:sym typeface="Symbol" panose="05050102010706020507" pitchFamily="18" charset="2"/>
            </a:endParaRPr>
          </a:p>
        </p:txBody>
      </p:sp>
      <p:sp>
        <p:nvSpPr>
          <p:cNvPr id="60420" name="Text Box 20">
            <a:extLst>
              <a:ext uri="{FF2B5EF4-FFF2-40B4-BE49-F238E27FC236}">
                <a16:creationId xmlns:a16="http://schemas.microsoft.com/office/drawing/2014/main" id="{40C911D5-EF09-4BC8-AAF8-48B7ABE61C90}"/>
              </a:ext>
            </a:extLst>
          </p:cNvPr>
          <p:cNvSpPr txBox="1">
            <a:spLocks noChangeArrowheads="1"/>
          </p:cNvSpPr>
          <p:nvPr/>
        </p:nvSpPr>
        <p:spPr bwMode="auto">
          <a:xfrm>
            <a:off x="301625" y="2957513"/>
            <a:ext cx="7488238" cy="2014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宋体" panose="02010600030101010101" pitchFamily="2" charset="-122"/>
              </a:defRPr>
            </a:lvl1pPr>
            <a:lvl2pPr marL="742950" indent="-285750">
              <a:defRPr sz="2800" b="1">
                <a:solidFill>
                  <a:schemeClr val="tx1"/>
                </a:solidFill>
                <a:latin typeface="Times New Roman" panose="02020603050405020304" pitchFamily="18" charset="0"/>
                <a:ea typeface="宋体" panose="02010600030101010101" pitchFamily="2" charset="-122"/>
              </a:defRPr>
            </a:lvl2pPr>
            <a:lvl3pPr marL="1143000" indent="-228600">
              <a:defRPr sz="2800" b="1">
                <a:solidFill>
                  <a:schemeClr val="tx1"/>
                </a:solidFill>
                <a:latin typeface="Times New Roman" panose="02020603050405020304" pitchFamily="18" charset="0"/>
                <a:ea typeface="宋体" panose="02010600030101010101" pitchFamily="2" charset="-122"/>
              </a:defRPr>
            </a:lvl3pPr>
            <a:lvl4pPr marL="1600200" indent="-228600">
              <a:defRPr sz="2800" b="1">
                <a:solidFill>
                  <a:schemeClr val="tx1"/>
                </a:solidFill>
                <a:latin typeface="Times New Roman" panose="02020603050405020304" pitchFamily="18" charset="0"/>
                <a:ea typeface="宋体" panose="02010600030101010101" pitchFamily="2" charset="-122"/>
              </a:defRPr>
            </a:lvl4pPr>
            <a:lvl5pPr marL="2057400" indent="-22860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u="sng">
                <a:solidFill>
                  <a:srgbClr val="FF0000"/>
                </a:solidFill>
              </a:rPr>
              <a:t>归纳基础</a:t>
            </a:r>
            <a:r>
              <a:rPr lang="en-US" altLang="zh-CN" u="sng">
                <a:solidFill>
                  <a:srgbClr val="FF0000"/>
                </a:solidFill>
              </a:rPr>
              <a:t>:</a:t>
            </a:r>
            <a:r>
              <a:rPr lang="en-US" altLang="zh-CN"/>
              <a:t> </a:t>
            </a:r>
            <a:r>
              <a:rPr lang="zh-CN" altLang="en-US"/>
              <a:t>证明</a:t>
            </a:r>
            <a:r>
              <a:rPr lang="en-US" altLang="zh-CN"/>
              <a:t>k=2,Convert(G)=G.</a:t>
            </a:r>
          </a:p>
          <a:p>
            <a:pPr eaLnBrk="1" hangingPunct="1">
              <a:spcBef>
                <a:spcPct val="50000"/>
              </a:spcBef>
            </a:pPr>
            <a:r>
              <a:rPr lang="zh-CN" altLang="en-US"/>
              <a:t>当</a:t>
            </a:r>
            <a:r>
              <a:rPr lang="en-US" altLang="zh-CN"/>
              <a:t>G</a:t>
            </a:r>
            <a:r>
              <a:rPr lang="zh-CN" altLang="en-US"/>
              <a:t>只有</a:t>
            </a:r>
            <a:r>
              <a:rPr lang="en-US" altLang="zh-CN"/>
              <a:t>2</a:t>
            </a:r>
            <a:r>
              <a:rPr lang="zh-CN" altLang="en-US"/>
              <a:t>个状态时</a:t>
            </a:r>
            <a:r>
              <a:rPr lang="en-US" altLang="zh-CN"/>
              <a:t>,</a:t>
            </a:r>
            <a:r>
              <a:rPr lang="zh-CN" altLang="en-US"/>
              <a:t>状态为起始状态</a:t>
            </a:r>
            <a:r>
              <a:rPr lang="en-US" altLang="zh-CN"/>
              <a:t>+</a:t>
            </a:r>
            <a:r>
              <a:rPr lang="zh-CN" altLang="en-US"/>
              <a:t>接受状态</a:t>
            </a:r>
            <a:r>
              <a:rPr lang="en-US" altLang="zh-CN"/>
              <a:t>.</a:t>
            </a:r>
            <a:r>
              <a:rPr lang="zh-CN" altLang="en-US"/>
              <a:t>箭头上的正则表达式</a:t>
            </a:r>
            <a:r>
              <a:rPr lang="en-US" altLang="zh-CN"/>
              <a:t>RE</a:t>
            </a:r>
            <a:r>
              <a:rPr lang="zh-CN" altLang="en-US"/>
              <a:t>描述能使</a:t>
            </a:r>
            <a:r>
              <a:rPr lang="en-US" altLang="zh-CN"/>
              <a:t>G</a:t>
            </a:r>
            <a:r>
              <a:rPr lang="zh-CN" altLang="en-US"/>
              <a:t>到达接受状态的全部字符串</a:t>
            </a:r>
            <a:r>
              <a:rPr lang="en-US" altLang="zh-CN"/>
              <a:t>,</a:t>
            </a:r>
            <a:r>
              <a:rPr lang="zh-CN" altLang="en-US"/>
              <a:t>因此 </a:t>
            </a:r>
            <a:r>
              <a:rPr lang="en-US" altLang="zh-CN"/>
              <a:t>Convert(G)=G;</a:t>
            </a:r>
          </a:p>
        </p:txBody>
      </p:sp>
      <p:sp>
        <p:nvSpPr>
          <p:cNvPr id="60421" name="AutoShape 19">
            <a:hlinkClick r:id="rId3" action="ppaction://hlinksldjump"/>
            <a:extLst>
              <a:ext uri="{FF2B5EF4-FFF2-40B4-BE49-F238E27FC236}">
                <a16:creationId xmlns:a16="http://schemas.microsoft.com/office/drawing/2014/main" id="{1C16089B-86B4-4803-BB3D-F6227E5CFA56}"/>
              </a:ext>
            </a:extLst>
          </p:cNvPr>
          <p:cNvSpPr>
            <a:spLocks noChangeArrowheads="1"/>
          </p:cNvSpPr>
          <p:nvPr/>
        </p:nvSpPr>
        <p:spPr bwMode="auto">
          <a:xfrm>
            <a:off x="8101013" y="836613"/>
            <a:ext cx="576262" cy="287337"/>
          </a:xfrm>
          <a:prstGeom prst="actionButtonReturn">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800" b="1">
                <a:solidFill>
                  <a:schemeClr val="tx1"/>
                </a:solidFill>
                <a:latin typeface="Times New Roman" panose="02020603050405020304" pitchFamily="18" charset="0"/>
                <a:ea typeface="宋体" panose="02010600030101010101" pitchFamily="2" charset="-122"/>
              </a:defRPr>
            </a:lvl1pPr>
            <a:lvl2pPr marL="742950" indent="-285750">
              <a:defRPr sz="2800" b="1">
                <a:solidFill>
                  <a:schemeClr val="tx1"/>
                </a:solidFill>
                <a:latin typeface="Times New Roman" panose="02020603050405020304" pitchFamily="18" charset="0"/>
                <a:ea typeface="宋体" panose="02010600030101010101" pitchFamily="2" charset="-122"/>
              </a:defRPr>
            </a:lvl2pPr>
            <a:lvl3pPr marL="1143000" indent="-228600">
              <a:defRPr sz="2800" b="1">
                <a:solidFill>
                  <a:schemeClr val="tx1"/>
                </a:solidFill>
                <a:latin typeface="Times New Roman" panose="02020603050405020304" pitchFamily="18" charset="0"/>
                <a:ea typeface="宋体" panose="02010600030101010101" pitchFamily="2" charset="-122"/>
              </a:defRPr>
            </a:lvl3pPr>
            <a:lvl4pPr marL="1600200" indent="-228600">
              <a:defRPr sz="2800" b="1">
                <a:solidFill>
                  <a:schemeClr val="tx1"/>
                </a:solidFill>
                <a:latin typeface="Times New Roman" panose="02020603050405020304" pitchFamily="18" charset="0"/>
                <a:ea typeface="宋体" panose="02010600030101010101" pitchFamily="2" charset="-122"/>
              </a:defRPr>
            </a:lvl4pPr>
            <a:lvl5pPr marL="2057400" indent="-22860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Tree>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ext Box 6">
            <a:extLst>
              <a:ext uri="{FF2B5EF4-FFF2-40B4-BE49-F238E27FC236}">
                <a16:creationId xmlns:a16="http://schemas.microsoft.com/office/drawing/2014/main" id="{6668D89C-AAF1-4FF3-B2F2-E326B9FF3D63}"/>
              </a:ext>
            </a:extLst>
          </p:cNvPr>
          <p:cNvSpPr txBox="1">
            <a:spLocks noChangeArrowheads="1"/>
          </p:cNvSpPr>
          <p:nvPr/>
        </p:nvSpPr>
        <p:spPr bwMode="auto">
          <a:xfrm>
            <a:off x="542925" y="2354263"/>
            <a:ext cx="7488238" cy="1160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宋体" panose="02010600030101010101" pitchFamily="2" charset="-122"/>
              </a:defRPr>
            </a:lvl1pPr>
            <a:lvl2pPr marL="742950" indent="-285750">
              <a:defRPr sz="2800" b="1">
                <a:solidFill>
                  <a:schemeClr val="tx1"/>
                </a:solidFill>
                <a:latin typeface="Times New Roman" panose="02020603050405020304" pitchFamily="18" charset="0"/>
                <a:ea typeface="宋体" panose="02010600030101010101" pitchFamily="2" charset="-122"/>
              </a:defRPr>
            </a:lvl2pPr>
            <a:lvl3pPr marL="1143000" indent="-228600">
              <a:defRPr sz="2800" b="1">
                <a:solidFill>
                  <a:schemeClr val="tx1"/>
                </a:solidFill>
                <a:latin typeface="Times New Roman" panose="02020603050405020304" pitchFamily="18" charset="0"/>
                <a:ea typeface="宋体" panose="02010600030101010101" pitchFamily="2" charset="-122"/>
              </a:defRPr>
            </a:lvl3pPr>
            <a:lvl4pPr marL="1600200" indent="-228600">
              <a:defRPr sz="2800" b="1">
                <a:solidFill>
                  <a:schemeClr val="tx1"/>
                </a:solidFill>
                <a:latin typeface="Times New Roman" panose="02020603050405020304" pitchFamily="18" charset="0"/>
                <a:ea typeface="宋体" panose="02010600030101010101" pitchFamily="2" charset="-122"/>
              </a:defRPr>
            </a:lvl4pPr>
            <a:lvl5pPr marL="2057400" indent="-22860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a:t>断言</a:t>
            </a:r>
            <a:r>
              <a:rPr lang="en-US" altLang="zh-CN"/>
              <a:t>2.34 </a:t>
            </a:r>
            <a:r>
              <a:rPr lang="zh-CN" altLang="en-US"/>
              <a:t>对于任意的</a:t>
            </a:r>
            <a:r>
              <a:rPr lang="en-US" altLang="zh-CN"/>
              <a:t>GNFA,Convert(G)=G;</a:t>
            </a:r>
          </a:p>
          <a:p>
            <a:pPr eaLnBrk="1" hangingPunct="1">
              <a:spcBef>
                <a:spcPct val="50000"/>
              </a:spcBef>
            </a:pPr>
            <a:r>
              <a:rPr lang="en-US" altLang="zh-CN"/>
              <a:t>K</a:t>
            </a:r>
            <a:r>
              <a:rPr lang="zh-CN" altLang="en-US"/>
              <a:t>表示状态数</a:t>
            </a:r>
          </a:p>
        </p:txBody>
      </p:sp>
      <p:sp>
        <p:nvSpPr>
          <p:cNvPr id="2043911" name="Text Box 7">
            <a:extLst>
              <a:ext uri="{FF2B5EF4-FFF2-40B4-BE49-F238E27FC236}">
                <a16:creationId xmlns:a16="http://schemas.microsoft.com/office/drawing/2014/main" id="{C5616CD7-4B2C-4ABF-8BF4-8C2928343DD9}"/>
              </a:ext>
            </a:extLst>
          </p:cNvPr>
          <p:cNvSpPr txBox="1">
            <a:spLocks noChangeArrowheads="1"/>
          </p:cNvSpPr>
          <p:nvPr/>
        </p:nvSpPr>
        <p:spPr bwMode="auto">
          <a:xfrm>
            <a:off x="468313" y="3595688"/>
            <a:ext cx="8207375" cy="1801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defRPr sz="2800" b="1">
                <a:solidFill>
                  <a:schemeClr val="tx1"/>
                </a:solidFill>
                <a:latin typeface="Times New Roman" panose="02020603050405020304" pitchFamily="18" charset="0"/>
                <a:ea typeface="宋体" panose="02010600030101010101" pitchFamily="2" charset="-122"/>
              </a:defRPr>
            </a:lvl1pPr>
            <a:lvl2pPr marL="742950" indent="-285750">
              <a:defRPr sz="2800" b="1">
                <a:solidFill>
                  <a:schemeClr val="tx1"/>
                </a:solidFill>
                <a:latin typeface="Times New Roman" panose="02020603050405020304" pitchFamily="18" charset="0"/>
                <a:ea typeface="宋体" panose="02010600030101010101" pitchFamily="2" charset="-122"/>
              </a:defRPr>
            </a:lvl2pPr>
            <a:lvl3pPr marL="1143000" indent="-228600">
              <a:defRPr sz="2800" b="1">
                <a:solidFill>
                  <a:schemeClr val="tx1"/>
                </a:solidFill>
                <a:latin typeface="Times New Roman" panose="02020603050405020304" pitchFamily="18" charset="0"/>
                <a:ea typeface="宋体" panose="02010600030101010101" pitchFamily="2" charset="-122"/>
              </a:defRPr>
            </a:lvl3pPr>
            <a:lvl4pPr marL="1600200" indent="-228600">
              <a:defRPr sz="2800" b="1">
                <a:solidFill>
                  <a:schemeClr val="tx1"/>
                </a:solidFill>
                <a:latin typeface="Times New Roman" panose="02020603050405020304" pitchFamily="18" charset="0"/>
                <a:ea typeface="宋体" panose="02010600030101010101" pitchFamily="2" charset="-122"/>
              </a:defRPr>
            </a:lvl4pPr>
            <a:lvl5pPr marL="2057400" indent="-22860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u="sng">
                <a:solidFill>
                  <a:srgbClr val="FF0000"/>
                </a:solidFill>
              </a:rPr>
              <a:t>归纳步骤</a:t>
            </a:r>
            <a:r>
              <a:rPr lang="en-US" altLang="zh-CN" u="sng">
                <a:solidFill>
                  <a:srgbClr val="FF0000"/>
                </a:solidFill>
              </a:rPr>
              <a:t>:</a:t>
            </a:r>
            <a:r>
              <a:rPr lang="en-US" altLang="zh-CN"/>
              <a:t> </a:t>
            </a:r>
            <a:r>
              <a:rPr lang="zh-CN" altLang="en-US"/>
              <a:t>证明</a:t>
            </a:r>
            <a:r>
              <a:rPr lang="en-US" altLang="zh-CN"/>
              <a:t>G</a:t>
            </a:r>
            <a:r>
              <a:rPr lang="en-US" altLang="zh-CN" baseline="-25000"/>
              <a:t>k</a:t>
            </a:r>
            <a:r>
              <a:rPr lang="en-US" altLang="zh-CN"/>
              <a:t>=G</a:t>
            </a:r>
            <a:r>
              <a:rPr lang="en-US" altLang="zh-CN" baseline="-25000"/>
              <a:t>k-1</a:t>
            </a:r>
            <a:endParaRPr lang="en-US" altLang="zh-CN"/>
          </a:p>
          <a:p>
            <a:pPr eaLnBrk="1" hangingPunct="1">
              <a:spcBef>
                <a:spcPct val="50000"/>
              </a:spcBef>
              <a:buFontTx/>
              <a:buAutoNum type="arabicParenR"/>
            </a:pPr>
            <a:r>
              <a:rPr lang="en-US" altLang="zh-CN"/>
              <a:t>If G</a:t>
            </a:r>
            <a:r>
              <a:rPr lang="en-US" altLang="zh-CN" baseline="-25000"/>
              <a:t>k </a:t>
            </a:r>
            <a:r>
              <a:rPr lang="zh-CN" altLang="en-US"/>
              <a:t>接受字符串</a:t>
            </a:r>
            <a:r>
              <a:rPr lang="en-US" altLang="zh-CN"/>
              <a:t>w, then G</a:t>
            </a:r>
            <a:r>
              <a:rPr lang="en-US" altLang="zh-CN" baseline="-25000"/>
              <a:t>k-1 </a:t>
            </a:r>
            <a:r>
              <a:rPr lang="zh-CN" altLang="en-US"/>
              <a:t>接受字符串</a:t>
            </a:r>
            <a:r>
              <a:rPr lang="en-US" altLang="zh-CN"/>
              <a:t>w  </a:t>
            </a:r>
            <a:r>
              <a:rPr lang="zh-CN" altLang="en-US">
                <a:hlinkClick r:id="rId3" action="ppaction://hlinksldjump"/>
              </a:rPr>
              <a:t>证明</a:t>
            </a:r>
            <a:endParaRPr lang="zh-CN" altLang="en-US"/>
          </a:p>
          <a:p>
            <a:pPr eaLnBrk="1" hangingPunct="1">
              <a:spcBef>
                <a:spcPct val="50000"/>
              </a:spcBef>
              <a:buFontTx/>
              <a:buAutoNum type="arabicParenR"/>
            </a:pPr>
            <a:r>
              <a:rPr lang="en-US" altLang="zh-CN"/>
              <a:t>If G</a:t>
            </a:r>
            <a:r>
              <a:rPr lang="en-US" altLang="zh-CN" baseline="-25000"/>
              <a:t>k-1 </a:t>
            </a:r>
            <a:r>
              <a:rPr lang="zh-CN" altLang="en-US"/>
              <a:t>接受字符串</a:t>
            </a:r>
            <a:r>
              <a:rPr lang="en-US" altLang="zh-CN"/>
              <a:t>w, then G</a:t>
            </a:r>
            <a:r>
              <a:rPr lang="en-US" altLang="zh-CN" baseline="-25000"/>
              <a:t>k </a:t>
            </a:r>
            <a:r>
              <a:rPr lang="zh-CN" altLang="en-US"/>
              <a:t>接受字符串</a:t>
            </a:r>
            <a:r>
              <a:rPr lang="en-US" altLang="zh-CN"/>
              <a:t>w   </a:t>
            </a:r>
            <a:r>
              <a:rPr lang="zh-CN" altLang="en-US">
                <a:hlinkClick r:id="rId4" action="ppaction://hlinksldjump"/>
              </a:rPr>
              <a:t>证明</a:t>
            </a:r>
            <a:endParaRPr lang="zh-CN" altLang="en-US"/>
          </a:p>
        </p:txBody>
      </p:sp>
      <p:sp>
        <p:nvSpPr>
          <p:cNvPr id="62468" name="AutoShape 19">
            <a:hlinkClick r:id="rId5" action="ppaction://hlinksldjump"/>
            <a:extLst>
              <a:ext uri="{FF2B5EF4-FFF2-40B4-BE49-F238E27FC236}">
                <a16:creationId xmlns:a16="http://schemas.microsoft.com/office/drawing/2014/main" id="{B844844B-3EB3-4132-A196-62B48B7E4C3A}"/>
              </a:ext>
            </a:extLst>
          </p:cNvPr>
          <p:cNvSpPr>
            <a:spLocks noChangeArrowheads="1"/>
          </p:cNvSpPr>
          <p:nvPr/>
        </p:nvSpPr>
        <p:spPr bwMode="auto">
          <a:xfrm>
            <a:off x="8101013" y="836613"/>
            <a:ext cx="576262" cy="287337"/>
          </a:xfrm>
          <a:prstGeom prst="actionButtonReturn">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800" b="1">
                <a:solidFill>
                  <a:schemeClr val="tx1"/>
                </a:solidFill>
                <a:latin typeface="Times New Roman" panose="02020603050405020304" pitchFamily="18" charset="0"/>
                <a:ea typeface="宋体" panose="02010600030101010101" pitchFamily="2" charset="-122"/>
              </a:defRPr>
            </a:lvl1pPr>
            <a:lvl2pPr marL="742950" indent="-285750">
              <a:defRPr sz="2800" b="1">
                <a:solidFill>
                  <a:schemeClr val="tx1"/>
                </a:solidFill>
                <a:latin typeface="Times New Roman" panose="02020603050405020304" pitchFamily="18" charset="0"/>
                <a:ea typeface="宋体" panose="02010600030101010101" pitchFamily="2" charset="-122"/>
              </a:defRPr>
            </a:lvl2pPr>
            <a:lvl3pPr marL="1143000" indent="-228600">
              <a:defRPr sz="2800" b="1">
                <a:solidFill>
                  <a:schemeClr val="tx1"/>
                </a:solidFill>
                <a:latin typeface="Times New Roman" panose="02020603050405020304" pitchFamily="18" charset="0"/>
                <a:ea typeface="宋体" panose="02010600030101010101" pitchFamily="2" charset="-122"/>
              </a:defRPr>
            </a:lvl3pPr>
            <a:lvl4pPr marL="1600200" indent="-228600">
              <a:defRPr sz="2800" b="1">
                <a:solidFill>
                  <a:schemeClr val="tx1"/>
                </a:solidFill>
                <a:latin typeface="Times New Roman" panose="02020603050405020304" pitchFamily="18" charset="0"/>
                <a:ea typeface="宋体" panose="02010600030101010101" pitchFamily="2" charset="-122"/>
              </a:defRPr>
            </a:lvl4pPr>
            <a:lvl5pPr marL="2057400" indent="-22860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55299" name="Rectangle 3">
            <a:extLst>
              <a:ext uri="{FF2B5EF4-FFF2-40B4-BE49-F238E27FC236}">
                <a16:creationId xmlns:a16="http://schemas.microsoft.com/office/drawing/2014/main" id="{B88050A0-B5B7-4F0A-A37C-AEE8A91450D8}"/>
              </a:ext>
            </a:extLst>
          </p:cNvPr>
          <p:cNvSpPr/>
          <p:nvPr/>
        </p:nvSpPr>
        <p:spPr>
          <a:xfrm>
            <a:off x="95250" y="811213"/>
            <a:ext cx="9058275" cy="2146300"/>
          </a:xfrm>
          <a:prstGeom prst="rect">
            <a:avLst/>
          </a:prstGeom>
          <a:solidFill>
            <a:srgbClr val="FFFFFF"/>
          </a:solidFill>
          <a:ln>
            <a:noFill/>
          </a:ln>
        </p:spPr>
        <p:txBody>
          <a:bodyPr/>
          <a:lstStyle>
            <a:lvl1pPr marL="342900" indent="-342900" algn="l" rtl="0" eaLnBrk="0" fontAlgn="base" hangingPunct="0">
              <a:spcBef>
                <a:spcPct val="20000"/>
              </a:spcBef>
              <a:spcAft>
                <a:spcPct val="0"/>
              </a:spcAft>
              <a:buClr>
                <a:schemeClr val="accent2"/>
              </a:buClr>
              <a:buFont typeface="Wingdings" panose="05000000000000000000" pitchFamily="2" charset="2"/>
              <a:buChar char="v"/>
              <a:defRPr kumimoji="1" sz="2800" b="1">
                <a:solidFill>
                  <a:schemeClr val="tx1"/>
                </a:solidFill>
                <a:latin typeface="+mn-lt"/>
                <a:ea typeface="+mn-ea"/>
                <a:cs typeface="+mn-cs"/>
              </a:defRPr>
            </a:lvl1pPr>
            <a:lvl2pPr marL="742950" indent="-285750" algn="l" rtl="0" eaLnBrk="0" fontAlgn="base" hangingPunct="0">
              <a:spcBef>
                <a:spcPct val="20000"/>
              </a:spcBef>
              <a:spcAft>
                <a:spcPct val="0"/>
              </a:spcAft>
              <a:buClr>
                <a:srgbClr val="FF0000"/>
              </a:buClr>
              <a:buFont typeface="Wingdings" panose="05000000000000000000" pitchFamily="2" charset="2"/>
              <a:buChar char="§"/>
              <a:defRPr kumimoji="1" sz="2400" b="1">
                <a:solidFill>
                  <a:schemeClr val="tx1"/>
                </a:solidFill>
                <a:latin typeface="+mn-lt"/>
                <a:ea typeface="+mn-ea"/>
              </a:defRPr>
            </a:lvl2pPr>
            <a:lvl3pPr marL="1143000" indent="-228600" algn="l" rtl="0" eaLnBrk="0" fontAlgn="base" hangingPunct="0">
              <a:spcBef>
                <a:spcPct val="20000"/>
              </a:spcBef>
              <a:spcAft>
                <a:spcPct val="0"/>
              </a:spcAft>
              <a:buChar char="•"/>
              <a:defRPr kumimoji="1" sz="2000" b="1">
                <a:solidFill>
                  <a:schemeClr val="tx1"/>
                </a:solidFill>
                <a:latin typeface="+mn-lt"/>
                <a:ea typeface="+mn-ea"/>
              </a:defRPr>
            </a:lvl3pPr>
            <a:lvl4pPr marL="1600200" indent="-228600" algn="l" rtl="0" eaLnBrk="0" fontAlgn="base" hangingPunct="0">
              <a:spcBef>
                <a:spcPct val="20000"/>
              </a:spcBef>
              <a:spcAft>
                <a:spcPct val="0"/>
              </a:spcAft>
              <a:buChar char="–"/>
              <a:defRPr kumimoji="1" b="1">
                <a:solidFill>
                  <a:schemeClr val="tx1"/>
                </a:solidFill>
                <a:latin typeface="+mn-lt"/>
                <a:ea typeface="+mn-ea"/>
              </a:defRPr>
            </a:lvl4pPr>
            <a:lvl5pPr marL="2057400" indent="-228600" algn="l" rtl="0" eaLnBrk="0" fontAlgn="base" hangingPunct="0">
              <a:spcBef>
                <a:spcPct val="20000"/>
              </a:spcBef>
              <a:spcAft>
                <a:spcPct val="0"/>
              </a:spcAft>
              <a:buChar char="»"/>
              <a:defRPr kumimoji="1" b="1">
                <a:solidFill>
                  <a:schemeClr val="tx1"/>
                </a:solidFill>
                <a:latin typeface="+mn-lt"/>
                <a:ea typeface="+mn-ea"/>
              </a:defRPr>
            </a:lvl5pPr>
            <a:lvl6pPr marL="2514600" indent="-228600" algn="l" rtl="0" fontAlgn="base">
              <a:spcBef>
                <a:spcPct val="20000"/>
              </a:spcBef>
              <a:spcAft>
                <a:spcPct val="0"/>
              </a:spcAft>
              <a:buChar char="»"/>
              <a:defRPr kumimoji="1" b="1">
                <a:solidFill>
                  <a:schemeClr val="tx1"/>
                </a:solidFill>
                <a:latin typeface="+mn-lt"/>
                <a:ea typeface="+mn-ea"/>
              </a:defRPr>
            </a:lvl6pPr>
            <a:lvl7pPr marL="2971800" indent="-228600" algn="l" rtl="0" fontAlgn="base">
              <a:spcBef>
                <a:spcPct val="20000"/>
              </a:spcBef>
              <a:spcAft>
                <a:spcPct val="0"/>
              </a:spcAft>
              <a:buChar char="»"/>
              <a:defRPr kumimoji="1" b="1">
                <a:solidFill>
                  <a:schemeClr val="tx1"/>
                </a:solidFill>
                <a:latin typeface="+mn-lt"/>
                <a:ea typeface="+mn-ea"/>
              </a:defRPr>
            </a:lvl7pPr>
            <a:lvl8pPr marL="3429000" indent="-228600" algn="l" rtl="0" fontAlgn="base">
              <a:spcBef>
                <a:spcPct val="20000"/>
              </a:spcBef>
              <a:spcAft>
                <a:spcPct val="0"/>
              </a:spcAft>
              <a:buChar char="»"/>
              <a:defRPr kumimoji="1" b="1">
                <a:solidFill>
                  <a:schemeClr val="tx1"/>
                </a:solidFill>
                <a:latin typeface="+mn-lt"/>
                <a:ea typeface="+mn-ea"/>
              </a:defRPr>
            </a:lvl8pPr>
            <a:lvl9pPr marL="3886200" indent="-228600" algn="l" rtl="0" fontAlgn="base">
              <a:spcBef>
                <a:spcPct val="20000"/>
              </a:spcBef>
              <a:spcAft>
                <a:spcPct val="0"/>
              </a:spcAft>
              <a:buChar char="»"/>
              <a:defRPr kumimoji="1" b="1">
                <a:solidFill>
                  <a:schemeClr val="tx1"/>
                </a:solidFill>
                <a:latin typeface="+mn-lt"/>
                <a:ea typeface="+mn-ea"/>
              </a:defRPr>
            </a:lvl9pPr>
          </a:lstStyle>
          <a:p>
            <a:pPr eaLnBrk="1" hangingPunct="1">
              <a:lnSpc>
                <a:spcPct val="120000"/>
              </a:lnSpc>
              <a:defRPr/>
            </a:pPr>
            <a:r>
              <a:rPr lang="en-US" altLang="zh-CN" kern="0" noProof="1"/>
              <a:t>Claim 1.34:  For any GNFA </a:t>
            </a:r>
            <a:r>
              <a:rPr lang="en-US" altLang="zh-CN" i="1" kern="0" noProof="1"/>
              <a:t>G</a:t>
            </a:r>
            <a:r>
              <a:rPr lang="en-US" altLang="zh-CN" kern="0" noProof="1"/>
              <a:t>, CONVERT(</a:t>
            </a:r>
            <a:r>
              <a:rPr lang="en-US" altLang="zh-CN" i="1" kern="0" noProof="1"/>
              <a:t>G</a:t>
            </a:r>
            <a:r>
              <a:rPr lang="en-US" altLang="zh-CN" kern="0" noProof="1"/>
              <a:t>) is equivalent to </a:t>
            </a:r>
            <a:r>
              <a:rPr lang="en-US" altLang="zh-CN" i="1" kern="0" noProof="1"/>
              <a:t>G</a:t>
            </a:r>
            <a:r>
              <a:rPr lang="en-US" altLang="zh-CN" kern="0" noProof="1"/>
              <a:t>.</a:t>
            </a:r>
            <a:endParaRPr lang="zh-CN" altLang="en-US" kern="0" noProof="1"/>
          </a:p>
          <a:p>
            <a:pPr eaLnBrk="1" hangingPunct="1">
              <a:lnSpc>
                <a:spcPct val="120000"/>
              </a:lnSpc>
              <a:defRPr/>
            </a:pPr>
            <a:r>
              <a:rPr lang="zh-CN" altLang="en-US" kern="0" noProof="1"/>
              <a:t>断言 </a:t>
            </a:r>
            <a:r>
              <a:rPr lang="en-US" altLang="zh-CN" kern="0" noProof="1"/>
              <a:t>2.34</a:t>
            </a:r>
            <a:r>
              <a:rPr lang="zh-CN" altLang="en-US" kern="0" noProof="1"/>
              <a:t>：对于任意 </a:t>
            </a:r>
            <a:r>
              <a:rPr lang="en-US" altLang="zh-CN" kern="0" noProof="1"/>
              <a:t>GNFA, </a:t>
            </a:r>
            <a:r>
              <a:rPr lang="en-US" altLang="zh-CN" kern="0" noProof="1">
                <a:sym typeface="+mn-ea"/>
              </a:rPr>
              <a:t>CONVERT(</a:t>
            </a:r>
            <a:r>
              <a:rPr lang="en-US" altLang="zh-CN" i="1" kern="0" noProof="1">
                <a:sym typeface="+mn-ea"/>
              </a:rPr>
              <a:t>G</a:t>
            </a:r>
            <a:r>
              <a:rPr lang="en-US" altLang="zh-CN" kern="0" noProof="1">
                <a:sym typeface="+mn-ea"/>
              </a:rPr>
              <a:t>) </a:t>
            </a:r>
            <a:r>
              <a:rPr lang="zh-CN" altLang="en-US" kern="0" noProof="1"/>
              <a:t>等价于</a:t>
            </a:r>
            <a:r>
              <a:rPr lang="en-US" altLang="zh-CN" i="1" kern="0" noProof="1">
                <a:sym typeface="+mn-ea"/>
              </a:rPr>
              <a:t>G</a:t>
            </a:r>
            <a:r>
              <a:rPr lang="zh-CN" altLang="en-US" kern="0" noProof="1"/>
              <a:t>。</a:t>
            </a:r>
            <a:endParaRPr lang="zh-CN" altLang="en-US" sz="2000" kern="0" noProof="1"/>
          </a:p>
          <a:p>
            <a:pPr eaLnBrk="1" hangingPunct="1">
              <a:lnSpc>
                <a:spcPct val="120000"/>
              </a:lnSpc>
              <a:defRPr/>
            </a:pPr>
            <a:endParaRPr lang="zh-CN" altLang="en-US" sz="2000" kern="0" noProof="1"/>
          </a:p>
          <a:p>
            <a:pPr eaLnBrk="1" hangingPunct="1">
              <a:lnSpc>
                <a:spcPct val="120000"/>
              </a:lnSpc>
              <a:defRPr/>
            </a:pPr>
            <a:endParaRPr lang="zh-CN" altLang="en-US" kern="0" noProof="1"/>
          </a:p>
          <a:p>
            <a:pPr marL="0" indent="0" eaLnBrk="1" hangingPunct="1">
              <a:lnSpc>
                <a:spcPct val="120000"/>
              </a:lnSpc>
              <a:buFont typeface="Wingdings" panose="05000000000000000000" pitchFamily="2" charset="2"/>
              <a:buNone/>
              <a:defRPr/>
            </a:pPr>
            <a:endParaRPr lang="en-US" altLang="zh-CN" sz="3600" kern="0" noProof="1"/>
          </a:p>
          <a:p>
            <a:pPr marL="0" indent="0" eaLnBrk="1" hangingPunct="1">
              <a:buFont typeface="Wingdings" panose="05000000000000000000" pitchFamily="2" charset="2"/>
              <a:buNone/>
              <a:defRPr/>
            </a:pPr>
            <a:endParaRPr lang="en-US" altLang="zh-CN" sz="3600" kern="0" noProof="1">
              <a:sym typeface="Symbol" panose="05050102010706020507" pitchFamily="18" charset="2"/>
            </a:endParaRPr>
          </a:p>
        </p:txBody>
      </p:sp>
      <p:sp>
        <p:nvSpPr>
          <p:cNvPr id="62470" name="AutoShape 19">
            <a:hlinkClick r:id="rId5" action="ppaction://hlinksldjump"/>
            <a:extLst>
              <a:ext uri="{FF2B5EF4-FFF2-40B4-BE49-F238E27FC236}">
                <a16:creationId xmlns:a16="http://schemas.microsoft.com/office/drawing/2014/main" id="{44622618-4677-4E84-A5FD-432502C527AF}"/>
              </a:ext>
            </a:extLst>
          </p:cNvPr>
          <p:cNvSpPr>
            <a:spLocks noChangeArrowheads="1"/>
          </p:cNvSpPr>
          <p:nvPr/>
        </p:nvSpPr>
        <p:spPr bwMode="auto">
          <a:xfrm>
            <a:off x="8228013" y="963613"/>
            <a:ext cx="576262" cy="287337"/>
          </a:xfrm>
          <a:prstGeom prst="actionButtonReturn">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800" b="1">
                <a:solidFill>
                  <a:schemeClr val="tx1"/>
                </a:solidFill>
                <a:latin typeface="Times New Roman" panose="02020603050405020304" pitchFamily="18" charset="0"/>
                <a:ea typeface="宋体" panose="02010600030101010101" pitchFamily="2" charset="-122"/>
              </a:defRPr>
            </a:lvl1pPr>
            <a:lvl2pPr marL="742950" indent="-285750">
              <a:defRPr sz="2800" b="1">
                <a:solidFill>
                  <a:schemeClr val="tx1"/>
                </a:solidFill>
                <a:latin typeface="Times New Roman" panose="02020603050405020304" pitchFamily="18" charset="0"/>
                <a:ea typeface="宋体" panose="02010600030101010101" pitchFamily="2" charset="-122"/>
              </a:defRPr>
            </a:lvl2pPr>
            <a:lvl3pPr marL="1143000" indent="-228600">
              <a:defRPr sz="2800" b="1">
                <a:solidFill>
                  <a:schemeClr val="tx1"/>
                </a:solidFill>
                <a:latin typeface="Times New Roman" panose="02020603050405020304" pitchFamily="18" charset="0"/>
                <a:ea typeface="宋体" panose="02010600030101010101" pitchFamily="2" charset="-122"/>
              </a:defRPr>
            </a:lvl3pPr>
            <a:lvl4pPr marL="1600200" indent="-228600">
              <a:defRPr sz="2800" b="1">
                <a:solidFill>
                  <a:schemeClr val="tx1"/>
                </a:solidFill>
                <a:latin typeface="Times New Roman" panose="02020603050405020304" pitchFamily="18" charset="0"/>
                <a:ea typeface="宋体" panose="02010600030101010101" pitchFamily="2" charset="-122"/>
              </a:defRPr>
            </a:lvl4pPr>
            <a:lvl5pPr marL="2057400" indent="-22860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7" presetClass="entr" presetSubtype="8" fill="hold" nodeType="clickEffect">
                                  <p:stCondLst>
                                    <p:cond delay="0"/>
                                  </p:stCondLst>
                                  <p:childTnLst>
                                    <p:set>
                                      <p:cBhvr>
                                        <p:cTn id="6" dur="1" fill="hold">
                                          <p:stCondLst>
                                            <p:cond delay="0"/>
                                          </p:stCondLst>
                                        </p:cTn>
                                        <p:tgtEl>
                                          <p:spTgt spid="2043911">
                                            <p:txEl>
                                              <p:pRg st="1" end="1"/>
                                            </p:txEl>
                                          </p:spTgt>
                                        </p:tgtEl>
                                        <p:attrNameLst>
                                          <p:attrName>style.visibility</p:attrName>
                                        </p:attrNameLst>
                                      </p:cBhvr>
                                      <p:to>
                                        <p:strVal val="visible"/>
                                      </p:to>
                                    </p:set>
                                    <p:anim calcmode="lin" valueType="num">
                                      <p:cBhvr>
                                        <p:cTn id="7" dur="500" fill="hold"/>
                                        <p:tgtEl>
                                          <p:spTgt spid="2043911">
                                            <p:txEl>
                                              <p:pRg st="1" end="1"/>
                                            </p:txEl>
                                          </p:spTgt>
                                        </p:tgtEl>
                                        <p:attrNameLst>
                                          <p:attrName>ppt_x</p:attrName>
                                        </p:attrNameLst>
                                      </p:cBhvr>
                                      <p:tavLst>
                                        <p:tav tm="0">
                                          <p:val>
                                            <p:strVal val="#ppt_x-#ppt_w/2"/>
                                          </p:val>
                                        </p:tav>
                                        <p:tav tm="100000">
                                          <p:val>
                                            <p:strVal val="#ppt_x"/>
                                          </p:val>
                                        </p:tav>
                                      </p:tavLst>
                                    </p:anim>
                                    <p:anim calcmode="lin" valueType="num">
                                      <p:cBhvr>
                                        <p:cTn id="8" dur="500" fill="hold"/>
                                        <p:tgtEl>
                                          <p:spTgt spid="2043911">
                                            <p:txEl>
                                              <p:pRg st="1" end="1"/>
                                            </p:txEl>
                                          </p:spTgt>
                                        </p:tgtEl>
                                        <p:attrNameLst>
                                          <p:attrName>ppt_y</p:attrName>
                                        </p:attrNameLst>
                                      </p:cBhvr>
                                      <p:tavLst>
                                        <p:tav tm="0">
                                          <p:val>
                                            <p:strVal val="#ppt_y"/>
                                          </p:val>
                                        </p:tav>
                                        <p:tav tm="100000">
                                          <p:val>
                                            <p:strVal val="#ppt_y"/>
                                          </p:val>
                                        </p:tav>
                                      </p:tavLst>
                                    </p:anim>
                                    <p:anim calcmode="lin" valueType="num">
                                      <p:cBhvr>
                                        <p:cTn id="9" dur="500" fill="hold"/>
                                        <p:tgtEl>
                                          <p:spTgt spid="2043911">
                                            <p:txEl>
                                              <p:pRg st="1" end="1"/>
                                            </p:txEl>
                                          </p:spTgt>
                                        </p:tgtEl>
                                        <p:attrNameLst>
                                          <p:attrName>ppt_w</p:attrName>
                                        </p:attrNameLst>
                                      </p:cBhvr>
                                      <p:tavLst>
                                        <p:tav tm="0">
                                          <p:val>
                                            <p:fltVal val="0"/>
                                          </p:val>
                                        </p:tav>
                                        <p:tav tm="100000">
                                          <p:val>
                                            <p:strVal val="#ppt_w"/>
                                          </p:val>
                                        </p:tav>
                                      </p:tavLst>
                                    </p:anim>
                                    <p:anim calcmode="lin" valueType="num">
                                      <p:cBhvr>
                                        <p:cTn id="10" dur="500" fill="hold"/>
                                        <p:tgtEl>
                                          <p:spTgt spid="2043911">
                                            <p:txEl>
                                              <p:pRg st="1" end="1"/>
                                            </p:txEl>
                                          </p:spTgt>
                                        </p:tgtEl>
                                        <p:attrNameLst>
                                          <p:attrName>ppt_h</p:attrName>
                                        </p:attrNameLst>
                                      </p:cBhvr>
                                      <p:tavLst>
                                        <p:tav tm="0">
                                          <p:val>
                                            <p:strVal val="#ppt_h"/>
                                          </p:val>
                                        </p:tav>
                                        <p:tav tm="100000">
                                          <p:val>
                                            <p:strVal val="#ppt_h"/>
                                          </p:val>
                                        </p:tav>
                                      </p:tavLst>
                                    </p:anim>
                                  </p:childTnLst>
                                </p:cTn>
                              </p:par>
                            </p:childTnLst>
                          </p:cTn>
                        </p:par>
                      </p:childTnLst>
                    </p:cTn>
                  </p:par>
                  <p:par>
                    <p:cTn id="11" fill="hold" nodeType="clickPar">
                      <p:stCondLst>
                        <p:cond delay="indefinite"/>
                      </p:stCondLst>
                      <p:childTnLst>
                        <p:par>
                          <p:cTn id="12" fill="hold" nodeType="withGroup">
                            <p:stCondLst>
                              <p:cond delay="0"/>
                            </p:stCondLst>
                            <p:childTnLst>
                              <p:par>
                                <p:cTn id="13" presetID="17" presetClass="entr" presetSubtype="8" fill="hold" nodeType="clickEffect">
                                  <p:stCondLst>
                                    <p:cond delay="0"/>
                                  </p:stCondLst>
                                  <p:childTnLst>
                                    <p:set>
                                      <p:cBhvr>
                                        <p:cTn id="14" dur="1" fill="hold">
                                          <p:stCondLst>
                                            <p:cond delay="0"/>
                                          </p:stCondLst>
                                        </p:cTn>
                                        <p:tgtEl>
                                          <p:spTgt spid="2043911">
                                            <p:txEl>
                                              <p:pRg st="2" end="2"/>
                                            </p:txEl>
                                          </p:spTgt>
                                        </p:tgtEl>
                                        <p:attrNameLst>
                                          <p:attrName>style.visibility</p:attrName>
                                        </p:attrNameLst>
                                      </p:cBhvr>
                                      <p:to>
                                        <p:strVal val="visible"/>
                                      </p:to>
                                    </p:set>
                                    <p:anim calcmode="lin" valueType="num">
                                      <p:cBhvr>
                                        <p:cTn id="15" dur="500" fill="hold"/>
                                        <p:tgtEl>
                                          <p:spTgt spid="2043911">
                                            <p:txEl>
                                              <p:pRg st="2" end="2"/>
                                            </p:txEl>
                                          </p:spTgt>
                                        </p:tgtEl>
                                        <p:attrNameLst>
                                          <p:attrName>ppt_x</p:attrName>
                                        </p:attrNameLst>
                                      </p:cBhvr>
                                      <p:tavLst>
                                        <p:tav tm="0">
                                          <p:val>
                                            <p:strVal val="#ppt_x-#ppt_w/2"/>
                                          </p:val>
                                        </p:tav>
                                        <p:tav tm="100000">
                                          <p:val>
                                            <p:strVal val="#ppt_x"/>
                                          </p:val>
                                        </p:tav>
                                      </p:tavLst>
                                    </p:anim>
                                    <p:anim calcmode="lin" valueType="num">
                                      <p:cBhvr>
                                        <p:cTn id="16" dur="500" fill="hold"/>
                                        <p:tgtEl>
                                          <p:spTgt spid="2043911">
                                            <p:txEl>
                                              <p:pRg st="2" end="2"/>
                                            </p:txEl>
                                          </p:spTgt>
                                        </p:tgtEl>
                                        <p:attrNameLst>
                                          <p:attrName>ppt_y</p:attrName>
                                        </p:attrNameLst>
                                      </p:cBhvr>
                                      <p:tavLst>
                                        <p:tav tm="0">
                                          <p:val>
                                            <p:strVal val="#ppt_y"/>
                                          </p:val>
                                        </p:tav>
                                        <p:tav tm="100000">
                                          <p:val>
                                            <p:strVal val="#ppt_y"/>
                                          </p:val>
                                        </p:tav>
                                      </p:tavLst>
                                    </p:anim>
                                    <p:anim calcmode="lin" valueType="num">
                                      <p:cBhvr>
                                        <p:cTn id="17" dur="500" fill="hold"/>
                                        <p:tgtEl>
                                          <p:spTgt spid="2043911">
                                            <p:txEl>
                                              <p:pRg st="2" end="2"/>
                                            </p:txEl>
                                          </p:spTgt>
                                        </p:tgtEl>
                                        <p:attrNameLst>
                                          <p:attrName>ppt_w</p:attrName>
                                        </p:attrNameLst>
                                      </p:cBhvr>
                                      <p:tavLst>
                                        <p:tav tm="0">
                                          <p:val>
                                            <p:fltVal val="0"/>
                                          </p:val>
                                        </p:tav>
                                        <p:tav tm="100000">
                                          <p:val>
                                            <p:strVal val="#ppt_w"/>
                                          </p:val>
                                        </p:tav>
                                      </p:tavLst>
                                    </p:anim>
                                    <p:anim calcmode="lin" valueType="num">
                                      <p:cBhvr>
                                        <p:cTn id="18" dur="500" fill="hold"/>
                                        <p:tgtEl>
                                          <p:spTgt spid="2043911">
                                            <p:txEl>
                                              <p:pRg st="2" end="2"/>
                                            </p:txEl>
                                          </p:spTgt>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AutoShape 19">
            <a:hlinkClick r:id="rId3" action="ppaction://hlinksldjump"/>
            <a:extLst>
              <a:ext uri="{FF2B5EF4-FFF2-40B4-BE49-F238E27FC236}">
                <a16:creationId xmlns:a16="http://schemas.microsoft.com/office/drawing/2014/main" id="{262DFA19-F2C1-4DAC-A7CD-60860D2EF79C}"/>
              </a:ext>
            </a:extLst>
          </p:cNvPr>
          <p:cNvSpPr>
            <a:spLocks noChangeArrowheads="1"/>
          </p:cNvSpPr>
          <p:nvPr/>
        </p:nvSpPr>
        <p:spPr bwMode="auto">
          <a:xfrm>
            <a:off x="8101013" y="836613"/>
            <a:ext cx="576262" cy="287337"/>
          </a:xfrm>
          <a:prstGeom prst="actionButtonReturn">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800" b="1">
                <a:solidFill>
                  <a:schemeClr val="tx1"/>
                </a:solidFill>
                <a:latin typeface="Times New Roman" panose="02020603050405020304" pitchFamily="18" charset="0"/>
                <a:ea typeface="宋体" panose="02010600030101010101" pitchFamily="2" charset="-122"/>
              </a:defRPr>
            </a:lvl1pPr>
            <a:lvl2pPr marL="742950" indent="-285750">
              <a:defRPr sz="2800" b="1">
                <a:solidFill>
                  <a:schemeClr val="tx1"/>
                </a:solidFill>
                <a:latin typeface="Times New Roman" panose="02020603050405020304" pitchFamily="18" charset="0"/>
                <a:ea typeface="宋体" panose="02010600030101010101" pitchFamily="2" charset="-122"/>
              </a:defRPr>
            </a:lvl2pPr>
            <a:lvl3pPr marL="1143000" indent="-228600">
              <a:defRPr sz="2800" b="1">
                <a:solidFill>
                  <a:schemeClr val="tx1"/>
                </a:solidFill>
                <a:latin typeface="Times New Roman" panose="02020603050405020304" pitchFamily="18" charset="0"/>
                <a:ea typeface="宋体" panose="02010600030101010101" pitchFamily="2" charset="-122"/>
              </a:defRPr>
            </a:lvl3pPr>
            <a:lvl4pPr marL="1600200" indent="-228600">
              <a:defRPr sz="2800" b="1">
                <a:solidFill>
                  <a:schemeClr val="tx1"/>
                </a:solidFill>
                <a:latin typeface="Times New Roman" panose="02020603050405020304" pitchFamily="18" charset="0"/>
                <a:ea typeface="宋体" panose="02010600030101010101" pitchFamily="2" charset="-122"/>
              </a:defRPr>
            </a:lvl4pPr>
            <a:lvl5pPr marL="2057400" indent="-22860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64515" name="Text Box 18">
            <a:extLst>
              <a:ext uri="{FF2B5EF4-FFF2-40B4-BE49-F238E27FC236}">
                <a16:creationId xmlns:a16="http://schemas.microsoft.com/office/drawing/2014/main" id="{2793E33E-94E8-4AAC-A243-5E3CDA8F2E4E}"/>
              </a:ext>
            </a:extLst>
          </p:cNvPr>
          <p:cNvSpPr txBox="1">
            <a:spLocks noChangeArrowheads="1"/>
          </p:cNvSpPr>
          <p:nvPr/>
        </p:nvSpPr>
        <p:spPr bwMode="auto">
          <a:xfrm>
            <a:off x="323850" y="931863"/>
            <a:ext cx="8528050" cy="5111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宋体" panose="02010600030101010101" pitchFamily="2" charset="-122"/>
              </a:defRPr>
            </a:lvl1pPr>
            <a:lvl2pPr marL="742950" indent="-285750">
              <a:defRPr sz="2800" b="1">
                <a:solidFill>
                  <a:schemeClr val="tx1"/>
                </a:solidFill>
                <a:latin typeface="Times New Roman" panose="02020603050405020304" pitchFamily="18" charset="0"/>
                <a:ea typeface="宋体" panose="02010600030101010101" pitchFamily="2" charset="-122"/>
              </a:defRPr>
            </a:lvl2pPr>
            <a:lvl3pPr marL="1143000" indent="-228600">
              <a:defRPr sz="2800" b="1">
                <a:solidFill>
                  <a:schemeClr val="tx1"/>
                </a:solidFill>
                <a:latin typeface="Times New Roman" panose="02020603050405020304" pitchFamily="18" charset="0"/>
                <a:ea typeface="宋体" panose="02010600030101010101" pitchFamily="2" charset="-122"/>
              </a:defRPr>
            </a:lvl3pPr>
            <a:lvl4pPr marL="1600200" indent="-228600">
              <a:defRPr sz="2800" b="1">
                <a:solidFill>
                  <a:schemeClr val="tx1"/>
                </a:solidFill>
                <a:latin typeface="Times New Roman" panose="02020603050405020304" pitchFamily="18" charset="0"/>
                <a:ea typeface="宋体" panose="02010600030101010101" pitchFamily="2" charset="-122"/>
              </a:defRPr>
            </a:lvl4pPr>
            <a:lvl5pPr marL="2057400" indent="-22860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lnSpc>
                <a:spcPct val="130000"/>
              </a:lnSpc>
              <a:spcBef>
                <a:spcPct val="50000"/>
              </a:spcBef>
            </a:pPr>
            <a:r>
              <a:rPr lang="zh-CN" altLang="en-US" sz="2200" b="0">
                <a:solidFill>
                  <a:srgbClr val="3333FF"/>
                </a:solidFill>
              </a:rPr>
              <a:t>如果</a:t>
            </a:r>
            <a:r>
              <a:rPr lang="en-US" altLang="zh-CN" sz="2200" b="0" i="1">
                <a:solidFill>
                  <a:srgbClr val="3333FF"/>
                </a:solidFill>
              </a:rPr>
              <a:t>G</a:t>
            </a:r>
            <a:r>
              <a:rPr lang="en-US" altLang="zh-CN" sz="2200" b="0" i="1" baseline="-25000">
                <a:solidFill>
                  <a:srgbClr val="3333FF"/>
                </a:solidFill>
              </a:rPr>
              <a:t>k</a:t>
            </a:r>
            <a:r>
              <a:rPr lang="en-US" altLang="zh-CN" sz="2200" b="0" baseline="-25000">
                <a:solidFill>
                  <a:srgbClr val="3333FF"/>
                </a:solidFill>
              </a:rPr>
              <a:t> </a:t>
            </a:r>
            <a:r>
              <a:rPr lang="zh-CN" altLang="en-US" sz="2200" b="0">
                <a:solidFill>
                  <a:srgbClr val="3333FF"/>
                </a:solidFill>
              </a:rPr>
              <a:t>接受字符串</a:t>
            </a:r>
            <a:r>
              <a:rPr lang="en-US" altLang="zh-CN" sz="2200" b="0" i="1">
                <a:solidFill>
                  <a:srgbClr val="3333FF"/>
                </a:solidFill>
              </a:rPr>
              <a:t>w</a:t>
            </a:r>
            <a:r>
              <a:rPr lang="zh-CN" altLang="en-US" sz="2200" b="0">
                <a:solidFill>
                  <a:srgbClr val="3333FF"/>
                </a:solidFill>
              </a:rPr>
              <a:t>，那么</a:t>
            </a:r>
            <a:r>
              <a:rPr lang="en-US" altLang="zh-CN" sz="2200" b="0" i="1">
                <a:solidFill>
                  <a:srgbClr val="3333FF"/>
                </a:solidFill>
              </a:rPr>
              <a:t>G</a:t>
            </a:r>
            <a:r>
              <a:rPr lang="en-US" altLang="zh-CN" sz="2200" b="0" i="1" baseline="-25000">
                <a:solidFill>
                  <a:srgbClr val="3333FF"/>
                </a:solidFill>
              </a:rPr>
              <a:t>k-1</a:t>
            </a:r>
            <a:r>
              <a:rPr lang="en-US" altLang="zh-CN" sz="2200" b="0" baseline="-25000">
                <a:solidFill>
                  <a:srgbClr val="3333FF"/>
                </a:solidFill>
              </a:rPr>
              <a:t> </a:t>
            </a:r>
            <a:r>
              <a:rPr lang="zh-CN" altLang="en-US" sz="2200" b="0">
                <a:solidFill>
                  <a:srgbClr val="3333FF"/>
                </a:solidFill>
              </a:rPr>
              <a:t>接受字符串</a:t>
            </a:r>
            <a:r>
              <a:rPr lang="en-US" altLang="zh-CN" sz="2200" b="0" i="1">
                <a:solidFill>
                  <a:srgbClr val="3333FF"/>
                </a:solidFill>
              </a:rPr>
              <a:t>w   </a:t>
            </a:r>
            <a:endParaRPr lang="en-US" altLang="zh-CN" sz="2200" b="0">
              <a:solidFill>
                <a:srgbClr val="3333FF"/>
              </a:solidFill>
            </a:endParaRPr>
          </a:p>
          <a:p>
            <a:pPr eaLnBrk="1" hangingPunct="1">
              <a:lnSpc>
                <a:spcPct val="130000"/>
              </a:lnSpc>
              <a:spcBef>
                <a:spcPct val="50000"/>
              </a:spcBef>
            </a:pPr>
            <a:r>
              <a:rPr lang="en-US" altLang="zh-CN" sz="2200" b="0" i="1"/>
              <a:t>G</a:t>
            </a:r>
            <a:r>
              <a:rPr lang="en-US" altLang="zh-CN" sz="2200" b="0" i="1" baseline="-25000"/>
              <a:t>k </a:t>
            </a:r>
            <a:r>
              <a:rPr lang="zh-CN" altLang="en-US" sz="2200" b="0"/>
              <a:t>接受字符串</a:t>
            </a:r>
            <a:r>
              <a:rPr lang="en-US" altLang="zh-CN" sz="2200" b="0" i="1"/>
              <a:t>w</a:t>
            </a:r>
            <a:r>
              <a:rPr lang="en-US" altLang="zh-CN" sz="2200" b="0"/>
              <a:t>, </a:t>
            </a:r>
            <a:r>
              <a:rPr lang="zh-CN" altLang="en-US" sz="2200" b="0"/>
              <a:t>计算的一个接受分支中</a:t>
            </a:r>
            <a:r>
              <a:rPr lang="en-US" altLang="zh-CN" sz="2200" b="0"/>
              <a:t>, </a:t>
            </a:r>
            <a:r>
              <a:rPr lang="en-US" altLang="zh-CN" sz="2200" b="0" i="1"/>
              <a:t>G</a:t>
            </a:r>
            <a:r>
              <a:rPr lang="en-US" altLang="zh-CN" sz="2200" b="0" i="1" baseline="-25000"/>
              <a:t>k </a:t>
            </a:r>
            <a:r>
              <a:rPr lang="zh-CN" altLang="en-US" sz="2200" b="0"/>
              <a:t>依次进入下列状态</a:t>
            </a:r>
            <a:r>
              <a:rPr lang="en-US" altLang="zh-CN" sz="2200" b="0"/>
              <a:t>: </a:t>
            </a:r>
            <a:r>
              <a:rPr lang="en-US" altLang="zh-CN" sz="2200" b="0" i="1">
                <a:solidFill>
                  <a:srgbClr val="FF0000"/>
                </a:solidFill>
              </a:rPr>
              <a:t>q</a:t>
            </a:r>
            <a:r>
              <a:rPr lang="en-US" altLang="zh-CN" sz="2200" b="0" i="1" baseline="-25000">
                <a:solidFill>
                  <a:srgbClr val="FF0000"/>
                </a:solidFill>
              </a:rPr>
              <a:t>start</a:t>
            </a:r>
            <a:r>
              <a:rPr lang="en-US" altLang="zh-CN" sz="2200" b="0" i="1">
                <a:solidFill>
                  <a:srgbClr val="FF0000"/>
                </a:solidFill>
              </a:rPr>
              <a:t>,q1,q2,q3,…,q</a:t>
            </a:r>
            <a:r>
              <a:rPr lang="en-US" altLang="zh-CN" sz="2200" b="0" i="1" baseline="-25000">
                <a:solidFill>
                  <a:srgbClr val="FF0000"/>
                </a:solidFill>
              </a:rPr>
              <a:t>accept </a:t>
            </a:r>
            <a:endParaRPr lang="en-US" altLang="zh-CN" sz="2200" b="0" baseline="-25000">
              <a:solidFill>
                <a:srgbClr val="FF0000"/>
              </a:solidFill>
            </a:endParaRPr>
          </a:p>
          <a:p>
            <a:pPr eaLnBrk="1" hangingPunct="1">
              <a:lnSpc>
                <a:spcPct val="130000"/>
              </a:lnSpc>
              <a:spcBef>
                <a:spcPct val="50000"/>
              </a:spcBef>
            </a:pPr>
            <a:r>
              <a:rPr lang="en-US" altLang="zh-CN" sz="2200" b="0"/>
              <a:t>(1)</a:t>
            </a:r>
            <a:r>
              <a:rPr lang="zh-CN" altLang="en-US" sz="2200" b="0"/>
              <a:t>如果在这些状态中</a:t>
            </a:r>
            <a:r>
              <a:rPr lang="zh-CN" altLang="en-US" sz="2200" b="0">
                <a:solidFill>
                  <a:srgbClr val="FF0000"/>
                </a:solidFill>
              </a:rPr>
              <a:t>没有被删除的状态</a:t>
            </a:r>
            <a:r>
              <a:rPr lang="en-US" altLang="zh-CN" sz="2200" b="0" i="1">
                <a:solidFill>
                  <a:srgbClr val="FF0000"/>
                </a:solidFill>
              </a:rPr>
              <a:t>q</a:t>
            </a:r>
            <a:r>
              <a:rPr lang="en-US" altLang="zh-CN" sz="2200" b="0" i="1" baseline="-25000">
                <a:solidFill>
                  <a:srgbClr val="FF0000"/>
                </a:solidFill>
              </a:rPr>
              <a:t>rip</a:t>
            </a:r>
            <a:r>
              <a:rPr lang="zh-CN" altLang="en-US" sz="2200" b="0"/>
              <a:t>，</a:t>
            </a:r>
            <a:r>
              <a:rPr lang="en-US" altLang="zh-CN" sz="2200" b="0"/>
              <a:t> </a:t>
            </a:r>
            <a:r>
              <a:rPr lang="en-US" altLang="zh-CN" sz="2200" b="0" i="1"/>
              <a:t>G</a:t>
            </a:r>
            <a:r>
              <a:rPr lang="en-US" altLang="zh-CN" sz="2200" b="0" i="1" baseline="-25000"/>
              <a:t>k-1</a:t>
            </a:r>
            <a:r>
              <a:rPr lang="zh-CN" altLang="en-US" sz="2200" b="0"/>
              <a:t>中的每一个箭头上的每一个新正则表达式，包含原有的正则表达式作为并集的一部分</a:t>
            </a:r>
            <a:endParaRPr lang="en-US" altLang="zh-CN" sz="2200" b="0"/>
          </a:p>
          <a:p>
            <a:pPr eaLnBrk="1" hangingPunct="1">
              <a:lnSpc>
                <a:spcPct val="130000"/>
              </a:lnSpc>
              <a:spcBef>
                <a:spcPct val="50000"/>
              </a:spcBef>
            </a:pPr>
            <a:r>
              <a:rPr lang="en-US" altLang="zh-CN" sz="2200" b="0"/>
              <a:t>(2)</a:t>
            </a:r>
            <a:r>
              <a:rPr lang="zh-CN" altLang="en-US" sz="2200" b="0"/>
              <a:t>如果在这些状态中</a:t>
            </a:r>
            <a:r>
              <a:rPr lang="zh-CN" altLang="en-US" sz="2200" b="0">
                <a:solidFill>
                  <a:srgbClr val="FF0000"/>
                </a:solidFill>
              </a:rPr>
              <a:t>有被删除的状态</a:t>
            </a:r>
            <a:r>
              <a:rPr lang="en-US" altLang="zh-CN" sz="2200" b="0" i="1">
                <a:solidFill>
                  <a:srgbClr val="FF0000"/>
                </a:solidFill>
              </a:rPr>
              <a:t>q</a:t>
            </a:r>
            <a:r>
              <a:rPr lang="en-US" altLang="zh-CN" sz="2200" b="0" i="1" baseline="-25000">
                <a:solidFill>
                  <a:srgbClr val="FF0000"/>
                </a:solidFill>
              </a:rPr>
              <a:t>rip</a:t>
            </a:r>
            <a:r>
              <a:rPr lang="zh-CN" altLang="en-US" sz="2200" b="0"/>
              <a:t>，删掉上述状态序列中的所有的</a:t>
            </a:r>
            <a:r>
              <a:rPr lang="en-US" altLang="zh-CN" sz="2200" b="0" i="1"/>
              <a:t>q</a:t>
            </a:r>
            <a:r>
              <a:rPr lang="en-US" altLang="zh-CN" sz="2200" b="0" i="1" baseline="-25000"/>
              <a:t>rip</a:t>
            </a:r>
            <a:r>
              <a:rPr lang="zh-CN" altLang="en-US" sz="2200" b="0"/>
              <a:t>，得到</a:t>
            </a:r>
            <a:r>
              <a:rPr lang="en-US" altLang="zh-CN" sz="2200" b="0" i="1">
                <a:sym typeface="宋体" panose="02010600030101010101" pitchFamily="2" charset="-122"/>
              </a:rPr>
              <a:t>G</a:t>
            </a:r>
            <a:r>
              <a:rPr lang="en-US" altLang="zh-CN" sz="2200" b="0" i="1" baseline="-25000">
                <a:sym typeface="宋体" panose="02010600030101010101" pitchFamily="2" charset="-122"/>
              </a:rPr>
              <a:t>k-1</a:t>
            </a:r>
            <a:r>
              <a:rPr lang="zh-CN" altLang="en-US" sz="2200" b="0">
                <a:sym typeface="宋体" panose="02010600030101010101" pitchFamily="2" charset="-122"/>
              </a:rPr>
              <a:t>的一个接受计算。设</a:t>
            </a:r>
            <a:r>
              <a:rPr lang="zh-CN" altLang="en-US" sz="2200" b="0"/>
              <a:t>状态</a:t>
            </a:r>
            <a:r>
              <a:rPr lang="en-US" altLang="zh-CN" sz="2200" b="0" i="1"/>
              <a:t>q</a:t>
            </a:r>
            <a:r>
              <a:rPr lang="en-US" altLang="zh-CN" sz="2200" b="0" i="1" baseline="-25000"/>
              <a:t>i</a:t>
            </a:r>
            <a:r>
              <a:rPr lang="zh-CN" altLang="en-US" sz="2200" b="0"/>
              <a:t>和</a:t>
            </a:r>
            <a:r>
              <a:rPr lang="en-US" altLang="zh-CN" sz="2200" b="0" i="1"/>
              <a:t>q</a:t>
            </a:r>
            <a:r>
              <a:rPr lang="en-US" altLang="zh-CN" sz="2200" b="0" i="1" baseline="-25000"/>
              <a:t>j</a:t>
            </a:r>
            <a:r>
              <a:rPr lang="en-US" altLang="zh-CN" sz="2200" b="0" i="1"/>
              <a:t> </a:t>
            </a:r>
            <a:r>
              <a:rPr lang="zh-CN" altLang="en-US" sz="2200" b="0"/>
              <a:t>之间夹着若干个连续的</a:t>
            </a:r>
            <a:r>
              <a:rPr lang="en-US" altLang="zh-CN" sz="2200" b="0" i="1">
                <a:sym typeface="宋体" panose="02010600030101010101" pitchFamily="2" charset="-122"/>
              </a:rPr>
              <a:t>q</a:t>
            </a:r>
            <a:r>
              <a:rPr lang="en-US" altLang="zh-CN" sz="2200" b="0" i="1" baseline="-25000">
                <a:sym typeface="宋体" panose="02010600030101010101" pitchFamily="2" charset="-122"/>
              </a:rPr>
              <a:t>rip</a:t>
            </a:r>
            <a:r>
              <a:rPr lang="zh-CN" altLang="en-US" sz="2200" b="0">
                <a:sym typeface="宋体" panose="02010600030101010101" pitchFamily="2" charset="-122"/>
              </a:rPr>
              <a:t>，则它们之间</a:t>
            </a:r>
            <a:r>
              <a:rPr lang="zh-CN" altLang="en-US" sz="2200" b="0"/>
              <a:t>新的正则表达式，描述在</a:t>
            </a:r>
            <a:r>
              <a:rPr lang="en-US" altLang="zh-CN" sz="2200" b="0" i="1"/>
              <a:t>G</a:t>
            </a:r>
            <a:r>
              <a:rPr lang="en-US" altLang="zh-CN" sz="2200" b="0" i="1" baseline="-25000"/>
              <a:t>k</a:t>
            </a:r>
            <a:r>
              <a:rPr lang="zh-CN" altLang="en-US" sz="2200" b="0"/>
              <a:t>中使</a:t>
            </a:r>
            <a:r>
              <a:rPr lang="en-US" altLang="zh-CN" sz="2200" b="0" i="1"/>
              <a:t>q</a:t>
            </a:r>
            <a:r>
              <a:rPr lang="en-US" altLang="zh-CN" sz="2200" b="0" i="1" baseline="-25000"/>
              <a:t>i</a:t>
            </a:r>
            <a:r>
              <a:rPr lang="zh-CN" altLang="en-US" sz="2200" b="0"/>
              <a:t>经过</a:t>
            </a:r>
            <a:r>
              <a:rPr lang="en-US" altLang="zh-CN" sz="2200" b="0" i="1"/>
              <a:t>q</a:t>
            </a:r>
            <a:r>
              <a:rPr lang="en-US" altLang="zh-CN" sz="2200" b="0" i="1" baseline="-25000"/>
              <a:t>rip</a:t>
            </a:r>
            <a:r>
              <a:rPr lang="zh-CN" altLang="en-US" sz="2200" b="0"/>
              <a:t>到</a:t>
            </a:r>
            <a:r>
              <a:rPr lang="en-US" altLang="zh-CN" sz="2200" b="0" i="1"/>
              <a:t>q</a:t>
            </a:r>
            <a:r>
              <a:rPr lang="en-US" altLang="zh-CN" sz="2200" b="0" i="1" baseline="-25000"/>
              <a:t>j</a:t>
            </a:r>
            <a:r>
              <a:rPr lang="zh-CN" altLang="en-US" sz="2200" b="0"/>
              <a:t>的所有字符串。因此</a:t>
            </a:r>
            <a:r>
              <a:rPr lang="en-US" altLang="zh-CN" sz="2200" b="0" i="1"/>
              <a:t>G</a:t>
            </a:r>
            <a:r>
              <a:rPr lang="en-US" altLang="zh-CN" sz="2200" b="0" i="1" baseline="-25000"/>
              <a:t>k-1</a:t>
            </a:r>
            <a:r>
              <a:rPr lang="zh-CN" altLang="en-US" sz="2200" b="0"/>
              <a:t>接受</a:t>
            </a:r>
            <a:r>
              <a:rPr lang="en-US" altLang="zh-CN" sz="2200" b="0" i="1"/>
              <a:t>w</a:t>
            </a:r>
            <a:r>
              <a:rPr lang="zh-CN" altLang="en-US" sz="2200" b="0"/>
              <a:t>。</a:t>
            </a:r>
            <a:endParaRPr lang="zh-CN" altLang="en-US" sz="2400"/>
          </a:p>
          <a:p>
            <a:pPr eaLnBrk="1" hangingPunct="1">
              <a:spcBef>
                <a:spcPct val="50000"/>
              </a:spcBef>
            </a:pPr>
            <a:endParaRPr lang="en-US" altLang="zh-CN" sz="2400"/>
          </a:p>
        </p:txBody>
      </p:sp>
    </p:spTree>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Text Box 3">
            <a:extLst>
              <a:ext uri="{FF2B5EF4-FFF2-40B4-BE49-F238E27FC236}">
                <a16:creationId xmlns:a16="http://schemas.microsoft.com/office/drawing/2014/main" id="{C6FA3B1F-6770-40AA-AC79-874FDC34FD80}"/>
              </a:ext>
            </a:extLst>
          </p:cNvPr>
          <p:cNvSpPr txBox="1">
            <a:spLocks noChangeArrowheads="1"/>
          </p:cNvSpPr>
          <p:nvPr/>
        </p:nvSpPr>
        <p:spPr bwMode="auto">
          <a:xfrm>
            <a:off x="323850" y="1484313"/>
            <a:ext cx="8494713" cy="2511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Times New Roman" panose="02020603050405020304" pitchFamily="18" charset="0"/>
                <a:ea typeface="宋体" panose="02010600030101010101" pitchFamily="2" charset="-122"/>
              </a:defRPr>
            </a:lvl1pPr>
            <a:lvl2pPr marL="742950" indent="-285750">
              <a:defRPr sz="2800" b="1">
                <a:solidFill>
                  <a:schemeClr val="tx1"/>
                </a:solidFill>
                <a:latin typeface="Times New Roman" panose="02020603050405020304" pitchFamily="18" charset="0"/>
                <a:ea typeface="宋体" panose="02010600030101010101" pitchFamily="2" charset="-122"/>
              </a:defRPr>
            </a:lvl2pPr>
            <a:lvl3pPr marL="1143000" indent="-228600">
              <a:defRPr sz="2800" b="1">
                <a:solidFill>
                  <a:schemeClr val="tx1"/>
                </a:solidFill>
                <a:latin typeface="Times New Roman" panose="02020603050405020304" pitchFamily="18" charset="0"/>
                <a:ea typeface="宋体" panose="02010600030101010101" pitchFamily="2" charset="-122"/>
              </a:defRPr>
            </a:lvl3pPr>
            <a:lvl4pPr marL="1600200" indent="-228600">
              <a:defRPr sz="2800" b="1">
                <a:solidFill>
                  <a:schemeClr val="tx1"/>
                </a:solidFill>
                <a:latin typeface="Times New Roman" panose="02020603050405020304" pitchFamily="18" charset="0"/>
                <a:ea typeface="宋体" panose="02010600030101010101" pitchFamily="2" charset="-122"/>
              </a:defRPr>
            </a:lvl4pPr>
            <a:lvl5pPr marL="2057400" indent="-22860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spcBef>
                <a:spcPct val="50000"/>
              </a:spcBef>
            </a:pPr>
            <a:r>
              <a:rPr lang="zh-CN" altLang="en-US" sz="2200" b="0">
                <a:solidFill>
                  <a:srgbClr val="3333FF"/>
                </a:solidFill>
              </a:rPr>
              <a:t>如果</a:t>
            </a:r>
            <a:r>
              <a:rPr lang="en-US" altLang="zh-CN" sz="2200" b="0">
                <a:solidFill>
                  <a:srgbClr val="3333FF"/>
                </a:solidFill>
              </a:rPr>
              <a:t> </a:t>
            </a:r>
            <a:r>
              <a:rPr lang="en-US" altLang="zh-CN" sz="2200" b="0" i="1">
                <a:solidFill>
                  <a:srgbClr val="3333FF"/>
                </a:solidFill>
              </a:rPr>
              <a:t>G</a:t>
            </a:r>
            <a:r>
              <a:rPr lang="en-US" altLang="zh-CN" sz="2200" b="0" i="1" baseline="-25000">
                <a:solidFill>
                  <a:srgbClr val="3333FF"/>
                </a:solidFill>
              </a:rPr>
              <a:t>k-1 </a:t>
            </a:r>
            <a:r>
              <a:rPr lang="zh-CN" altLang="en-US" sz="2200" b="0">
                <a:solidFill>
                  <a:srgbClr val="3333FF"/>
                </a:solidFill>
              </a:rPr>
              <a:t>接受字符串</a:t>
            </a:r>
            <a:r>
              <a:rPr lang="en-US" altLang="zh-CN" sz="2200" b="0" i="1">
                <a:solidFill>
                  <a:srgbClr val="3333FF"/>
                </a:solidFill>
              </a:rPr>
              <a:t>w</a:t>
            </a:r>
            <a:r>
              <a:rPr lang="zh-CN" altLang="en-US" sz="2200" b="0">
                <a:solidFill>
                  <a:srgbClr val="3333FF"/>
                </a:solidFill>
              </a:rPr>
              <a:t>，</a:t>
            </a:r>
            <a:r>
              <a:rPr lang="en-US" altLang="zh-CN" sz="2200" b="0">
                <a:solidFill>
                  <a:srgbClr val="3333FF"/>
                </a:solidFill>
              </a:rPr>
              <a:t> </a:t>
            </a:r>
            <a:r>
              <a:rPr lang="zh-CN" altLang="en-US" sz="2200" b="0">
                <a:solidFill>
                  <a:srgbClr val="3333FF"/>
                </a:solidFill>
              </a:rPr>
              <a:t>那么</a:t>
            </a:r>
            <a:r>
              <a:rPr lang="en-US" altLang="zh-CN" sz="2200" b="0">
                <a:solidFill>
                  <a:srgbClr val="3333FF"/>
                </a:solidFill>
              </a:rPr>
              <a:t> </a:t>
            </a:r>
            <a:r>
              <a:rPr lang="en-US" altLang="zh-CN" sz="2200" b="0" i="1">
                <a:solidFill>
                  <a:srgbClr val="3333FF"/>
                </a:solidFill>
              </a:rPr>
              <a:t>G</a:t>
            </a:r>
            <a:r>
              <a:rPr lang="en-US" altLang="zh-CN" sz="2200" b="0" i="1" baseline="-25000">
                <a:solidFill>
                  <a:srgbClr val="3333FF"/>
                </a:solidFill>
              </a:rPr>
              <a:t>k</a:t>
            </a:r>
            <a:r>
              <a:rPr lang="en-US" altLang="zh-CN" sz="2200" b="0" baseline="-25000">
                <a:solidFill>
                  <a:srgbClr val="3333FF"/>
                </a:solidFill>
              </a:rPr>
              <a:t> </a:t>
            </a:r>
            <a:r>
              <a:rPr lang="zh-CN" altLang="en-US" sz="2200" b="0">
                <a:solidFill>
                  <a:srgbClr val="3333FF"/>
                </a:solidFill>
              </a:rPr>
              <a:t>接受字符串</a:t>
            </a:r>
            <a:r>
              <a:rPr lang="en-US" altLang="zh-CN" sz="2200" b="0" i="1">
                <a:solidFill>
                  <a:srgbClr val="3333FF"/>
                </a:solidFill>
              </a:rPr>
              <a:t>w</a:t>
            </a:r>
            <a:r>
              <a:rPr lang="en-US" altLang="zh-CN" sz="2200" b="0">
                <a:solidFill>
                  <a:srgbClr val="3333FF"/>
                </a:solidFill>
              </a:rPr>
              <a:t>   </a:t>
            </a:r>
          </a:p>
          <a:p>
            <a:pPr eaLnBrk="1" hangingPunct="1">
              <a:lnSpc>
                <a:spcPct val="120000"/>
              </a:lnSpc>
              <a:spcBef>
                <a:spcPct val="50000"/>
              </a:spcBef>
            </a:pPr>
            <a:r>
              <a:rPr lang="zh-CN" altLang="en-US" sz="2200" b="0"/>
              <a:t>如果</a:t>
            </a:r>
            <a:r>
              <a:rPr lang="en-US" altLang="zh-CN" sz="2200" b="0" i="1"/>
              <a:t>G</a:t>
            </a:r>
            <a:r>
              <a:rPr lang="en-US" altLang="zh-CN" sz="2200" b="0" i="1" baseline="-25000"/>
              <a:t>k-1 </a:t>
            </a:r>
            <a:r>
              <a:rPr lang="zh-CN" altLang="en-US" sz="2200" b="0"/>
              <a:t>接受字符串</a:t>
            </a:r>
            <a:r>
              <a:rPr lang="en-US" altLang="zh-CN" sz="2200" b="0" i="1"/>
              <a:t>w</a:t>
            </a:r>
            <a:r>
              <a:rPr lang="zh-CN" altLang="en-US" sz="2200" b="0"/>
              <a:t>，由于</a:t>
            </a:r>
            <a:r>
              <a:rPr lang="en-US" altLang="zh-CN" sz="2200" b="0" i="1"/>
              <a:t>G</a:t>
            </a:r>
            <a:r>
              <a:rPr lang="en-US" altLang="zh-CN" sz="2200" b="0" i="1" baseline="-25000"/>
              <a:t>k-1</a:t>
            </a:r>
            <a:r>
              <a:rPr lang="zh-CN" altLang="en-US" sz="2200" b="0"/>
              <a:t>中任意两个状态</a:t>
            </a:r>
            <a:r>
              <a:rPr lang="en-US" altLang="zh-CN" sz="2200" b="0" i="1"/>
              <a:t>q</a:t>
            </a:r>
            <a:r>
              <a:rPr lang="en-US" altLang="zh-CN" sz="2200" b="0" i="1" baseline="-25000"/>
              <a:t>i</a:t>
            </a:r>
            <a:r>
              <a:rPr lang="zh-CN" altLang="en-US" sz="2200" b="0"/>
              <a:t>和</a:t>
            </a:r>
            <a:r>
              <a:rPr lang="en-US" altLang="zh-CN" sz="2200" b="0" i="1"/>
              <a:t>q</a:t>
            </a:r>
            <a:r>
              <a:rPr lang="en-US" altLang="zh-CN" sz="2200" b="0" i="1" baseline="-25000"/>
              <a:t>j</a:t>
            </a:r>
            <a:r>
              <a:rPr lang="en-US" altLang="zh-CN" sz="2200" b="0" i="1"/>
              <a:t> </a:t>
            </a:r>
            <a:r>
              <a:rPr lang="zh-CN" altLang="en-US" sz="2200" b="0"/>
              <a:t>之间箭头上的正则表达式，描述在</a:t>
            </a:r>
            <a:r>
              <a:rPr lang="en-US" altLang="zh-CN" sz="2200" b="0" i="1"/>
              <a:t>G</a:t>
            </a:r>
            <a:r>
              <a:rPr lang="en-US" altLang="zh-CN" sz="2200" b="0" i="1" baseline="-25000"/>
              <a:t>k</a:t>
            </a:r>
            <a:r>
              <a:rPr lang="zh-CN" altLang="en-US" sz="2200" b="0"/>
              <a:t>中使</a:t>
            </a:r>
            <a:r>
              <a:rPr lang="en-US" altLang="zh-CN" sz="2200" b="0" i="1"/>
              <a:t>q</a:t>
            </a:r>
            <a:r>
              <a:rPr lang="en-US" altLang="zh-CN" sz="2200" b="0" i="1" baseline="-25000"/>
              <a:t>i</a:t>
            </a:r>
            <a:r>
              <a:rPr lang="zh-CN" altLang="en-US" sz="2200" b="0"/>
              <a:t>直接或经过</a:t>
            </a:r>
            <a:r>
              <a:rPr lang="en-US" altLang="zh-CN" sz="2200" b="0" i="1"/>
              <a:t>q</a:t>
            </a:r>
            <a:r>
              <a:rPr lang="en-US" altLang="zh-CN" sz="2200" b="0" i="1" baseline="-25000"/>
              <a:t>rip</a:t>
            </a:r>
            <a:r>
              <a:rPr lang="en-US" altLang="zh-CN" sz="2200" b="0"/>
              <a:t> </a:t>
            </a:r>
            <a:r>
              <a:rPr lang="zh-CN" altLang="en-US" sz="2200" b="0"/>
              <a:t>到达</a:t>
            </a:r>
            <a:r>
              <a:rPr lang="en-US" altLang="zh-CN" sz="2200" b="0" i="1"/>
              <a:t>q</a:t>
            </a:r>
            <a:r>
              <a:rPr lang="en-US" altLang="zh-CN" sz="2200" b="0" i="1" baseline="-25000"/>
              <a:t>j</a:t>
            </a:r>
            <a:r>
              <a:rPr lang="en-US" altLang="zh-CN" sz="2200" b="0" i="1"/>
              <a:t> </a:t>
            </a:r>
            <a:r>
              <a:rPr lang="zh-CN" altLang="en-US" sz="2200" b="0"/>
              <a:t>的所有字符串组成的集合，因此</a:t>
            </a:r>
            <a:r>
              <a:rPr lang="en-US" altLang="zh-CN" sz="2200" b="0" i="1"/>
              <a:t>G</a:t>
            </a:r>
            <a:r>
              <a:rPr lang="en-US" altLang="zh-CN" sz="2200" b="0" i="1" baseline="-25000"/>
              <a:t>k</a:t>
            </a:r>
            <a:r>
              <a:rPr lang="zh-CN" altLang="en-US" sz="2200" b="0"/>
              <a:t>接受</a:t>
            </a:r>
            <a:r>
              <a:rPr lang="en-US" altLang="zh-CN" sz="2200" b="0" i="1"/>
              <a:t>w</a:t>
            </a:r>
            <a:endParaRPr lang="en-US" altLang="zh-CN" sz="2400"/>
          </a:p>
          <a:p>
            <a:pPr eaLnBrk="1" hangingPunct="1">
              <a:lnSpc>
                <a:spcPct val="120000"/>
              </a:lnSpc>
              <a:spcBef>
                <a:spcPct val="50000"/>
              </a:spcBef>
            </a:pPr>
            <a:endParaRPr lang="en-US" altLang="zh-CN" sz="2400"/>
          </a:p>
        </p:txBody>
      </p:sp>
      <p:sp>
        <p:nvSpPr>
          <p:cNvPr id="66563" name="AutoShape 19">
            <a:hlinkClick r:id="rId3" action="ppaction://hlinksldjump"/>
            <a:extLst>
              <a:ext uri="{FF2B5EF4-FFF2-40B4-BE49-F238E27FC236}">
                <a16:creationId xmlns:a16="http://schemas.microsoft.com/office/drawing/2014/main" id="{FC2AA524-6D61-4816-93B2-ED45A35875C6}"/>
              </a:ext>
            </a:extLst>
          </p:cNvPr>
          <p:cNvSpPr>
            <a:spLocks noChangeArrowheads="1"/>
          </p:cNvSpPr>
          <p:nvPr/>
        </p:nvSpPr>
        <p:spPr bwMode="auto">
          <a:xfrm>
            <a:off x="8101013" y="836613"/>
            <a:ext cx="576262" cy="287337"/>
          </a:xfrm>
          <a:prstGeom prst="actionButtonReturn">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800" b="1">
                <a:solidFill>
                  <a:schemeClr val="tx1"/>
                </a:solidFill>
                <a:latin typeface="Times New Roman" panose="02020603050405020304" pitchFamily="18" charset="0"/>
                <a:ea typeface="宋体" panose="02010600030101010101" pitchFamily="2" charset="-122"/>
              </a:defRPr>
            </a:lvl1pPr>
            <a:lvl2pPr marL="742950" indent="-285750">
              <a:defRPr sz="2800" b="1">
                <a:solidFill>
                  <a:schemeClr val="tx1"/>
                </a:solidFill>
                <a:latin typeface="Times New Roman" panose="02020603050405020304" pitchFamily="18" charset="0"/>
                <a:ea typeface="宋体" panose="02010600030101010101" pitchFamily="2" charset="-122"/>
              </a:defRPr>
            </a:lvl2pPr>
            <a:lvl3pPr marL="1143000" indent="-228600">
              <a:defRPr sz="2800" b="1">
                <a:solidFill>
                  <a:schemeClr val="tx1"/>
                </a:solidFill>
                <a:latin typeface="Times New Roman" panose="02020603050405020304" pitchFamily="18" charset="0"/>
                <a:ea typeface="宋体" panose="02010600030101010101" pitchFamily="2" charset="-122"/>
              </a:defRPr>
            </a:lvl3pPr>
            <a:lvl4pPr marL="1600200" indent="-228600">
              <a:defRPr sz="2800" b="1">
                <a:solidFill>
                  <a:schemeClr val="tx1"/>
                </a:solidFill>
                <a:latin typeface="Times New Roman" panose="02020603050405020304" pitchFamily="18" charset="0"/>
                <a:ea typeface="宋体" panose="02010600030101010101" pitchFamily="2" charset="-122"/>
              </a:defRPr>
            </a:lvl4pPr>
            <a:lvl5pPr marL="2057400" indent="-22860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Tree>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0AC85DC1-BD82-47E2-842A-DF657CEAB726}"/>
              </a:ext>
            </a:extLst>
          </p:cNvPr>
          <p:cNvSpPr>
            <a:spLocks noGrp="1" noChangeArrowheads="1"/>
          </p:cNvSpPr>
          <p:nvPr>
            <p:ph type="title"/>
          </p:nvPr>
        </p:nvSpPr>
        <p:spPr bwMode="auto">
          <a:xfrm>
            <a:off x="95250" y="-27384"/>
            <a:ext cx="8953500" cy="6207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zh-CN" altLang="en-US" sz="2800" dirty="0">
                <a:solidFill>
                  <a:srgbClr val="4343CE"/>
                </a:solidFill>
              </a:rPr>
              <a:t>与有穷自动机的等价性</a:t>
            </a:r>
          </a:p>
        </p:txBody>
      </p:sp>
      <p:sp>
        <p:nvSpPr>
          <p:cNvPr id="55299" name="Rectangle 3">
            <a:extLst>
              <a:ext uri="{FF2B5EF4-FFF2-40B4-BE49-F238E27FC236}">
                <a16:creationId xmlns:a16="http://schemas.microsoft.com/office/drawing/2014/main" id="{82A45C9A-F5C7-45BA-B83C-693CBF524BEB}"/>
              </a:ext>
            </a:extLst>
          </p:cNvPr>
          <p:cNvSpPr>
            <a:spLocks noGrp="1"/>
          </p:cNvSpPr>
          <p:nvPr>
            <p:ph idx="1"/>
          </p:nvPr>
        </p:nvSpPr>
        <p:spPr>
          <a:xfrm>
            <a:off x="490538" y="965200"/>
            <a:ext cx="8162925" cy="2297113"/>
          </a:xfrm>
          <a:solidFill>
            <a:srgbClr val="FFFFFF"/>
          </a:solidFill>
        </p:spPr>
        <p:txBody>
          <a:bodyPr/>
          <a:lstStyle/>
          <a:p>
            <a:pPr eaLnBrk="1" hangingPunct="1">
              <a:lnSpc>
                <a:spcPct val="120000"/>
              </a:lnSpc>
              <a:defRPr/>
            </a:pPr>
            <a:r>
              <a:rPr kumimoji="1" lang="en-US" altLang="zh-CN" sz="2600" noProof="1"/>
              <a:t>Theorem 1.28: </a:t>
            </a:r>
            <a:r>
              <a:rPr kumimoji="1" lang="en-US" altLang="zh-CN" sz="2600" b="0" noProof="1"/>
              <a:t>A language is regular if and only if some regular expression describes it.</a:t>
            </a:r>
            <a:endParaRPr kumimoji="1" lang="zh-CN" altLang="en-US" sz="2600" noProof="1"/>
          </a:p>
          <a:p>
            <a:pPr eaLnBrk="1" hangingPunct="1">
              <a:lnSpc>
                <a:spcPct val="120000"/>
              </a:lnSpc>
              <a:defRPr/>
            </a:pPr>
            <a:r>
              <a:rPr kumimoji="1" lang="zh-CN" altLang="en-US" sz="2600" noProof="1"/>
              <a:t>定理</a:t>
            </a:r>
            <a:r>
              <a:rPr kumimoji="1" lang="en-US" altLang="zh-CN" sz="2600" noProof="1"/>
              <a:t>2.28</a:t>
            </a:r>
            <a:r>
              <a:rPr kumimoji="1" lang="zh-CN" altLang="en-US" sz="2600" noProof="1"/>
              <a:t>：一个语言是正则的，当且仅当可以用正则表达式描述它</a:t>
            </a:r>
            <a:r>
              <a:rPr kumimoji="1" lang="zh-CN" altLang="en-US" sz="2600" b="0" noProof="1"/>
              <a:t>。</a:t>
            </a:r>
            <a:endParaRPr kumimoji="1" lang="en-US" altLang="zh-CN" sz="2600" noProof="1"/>
          </a:p>
          <a:p>
            <a:pPr marL="0" indent="0" eaLnBrk="1" hangingPunct="1">
              <a:buFont typeface="Wingdings" panose="05000000000000000000" pitchFamily="2" charset="2"/>
              <a:buNone/>
              <a:defRPr/>
            </a:pPr>
            <a:endParaRPr kumimoji="1" lang="zh-CN" altLang="en-US" sz="2000" b="0" noProof="1">
              <a:solidFill>
                <a:srgbClr val="FF3300"/>
              </a:solidFill>
              <a:cs typeface="Times New Roman" panose="02020603050405020304" pitchFamily="18" charset="0"/>
              <a:sym typeface="Symbol" panose="05050102010706020507" pitchFamily="18" charset="2"/>
            </a:endParaRPr>
          </a:p>
        </p:txBody>
      </p:sp>
      <p:sp>
        <p:nvSpPr>
          <p:cNvPr id="2" name="Rectangle 3">
            <a:extLst>
              <a:ext uri="{FF2B5EF4-FFF2-40B4-BE49-F238E27FC236}">
                <a16:creationId xmlns:a16="http://schemas.microsoft.com/office/drawing/2014/main" id="{0C3934F9-1E2E-4B5B-AB45-EF9177905CFB}"/>
              </a:ext>
            </a:extLst>
          </p:cNvPr>
          <p:cNvSpPr/>
          <p:nvPr/>
        </p:nvSpPr>
        <p:spPr>
          <a:xfrm>
            <a:off x="490538" y="3122613"/>
            <a:ext cx="8162925" cy="2082800"/>
          </a:xfrm>
          <a:prstGeom prst="rect">
            <a:avLst/>
          </a:prstGeom>
          <a:solidFill>
            <a:srgbClr val="FFFFFF"/>
          </a:solidFill>
          <a:ln>
            <a:noFill/>
          </a:ln>
        </p:spPr>
        <p:txBody>
          <a:bodyPr/>
          <a:lstStyle>
            <a:lvl1pPr marL="342900" indent="-342900" algn="l" rtl="0" eaLnBrk="0" fontAlgn="base" hangingPunct="0">
              <a:spcBef>
                <a:spcPct val="20000"/>
              </a:spcBef>
              <a:spcAft>
                <a:spcPct val="0"/>
              </a:spcAft>
              <a:buClr>
                <a:schemeClr val="accent2"/>
              </a:buClr>
              <a:buFont typeface="Wingdings" panose="05000000000000000000" pitchFamily="2" charset="2"/>
              <a:buChar char="v"/>
              <a:defRPr kumimoji="1" sz="2800" b="1">
                <a:solidFill>
                  <a:schemeClr val="tx1"/>
                </a:solidFill>
                <a:latin typeface="+mn-lt"/>
                <a:ea typeface="+mn-ea"/>
                <a:cs typeface="+mn-cs"/>
              </a:defRPr>
            </a:lvl1pPr>
            <a:lvl2pPr marL="742950" indent="-285750" algn="l" rtl="0" eaLnBrk="0" fontAlgn="base" hangingPunct="0">
              <a:spcBef>
                <a:spcPct val="20000"/>
              </a:spcBef>
              <a:spcAft>
                <a:spcPct val="0"/>
              </a:spcAft>
              <a:buClr>
                <a:srgbClr val="FF0000"/>
              </a:buClr>
              <a:buFont typeface="Wingdings" panose="05000000000000000000" pitchFamily="2" charset="2"/>
              <a:buChar char="§"/>
              <a:defRPr kumimoji="1" sz="2400" b="1">
                <a:solidFill>
                  <a:schemeClr val="tx1"/>
                </a:solidFill>
                <a:latin typeface="+mn-lt"/>
                <a:ea typeface="+mn-ea"/>
              </a:defRPr>
            </a:lvl2pPr>
            <a:lvl3pPr marL="1143000" indent="-228600" algn="l" rtl="0" eaLnBrk="0" fontAlgn="base" hangingPunct="0">
              <a:spcBef>
                <a:spcPct val="20000"/>
              </a:spcBef>
              <a:spcAft>
                <a:spcPct val="0"/>
              </a:spcAft>
              <a:buChar char="•"/>
              <a:defRPr kumimoji="1" sz="2000" b="1">
                <a:solidFill>
                  <a:schemeClr val="tx1"/>
                </a:solidFill>
                <a:latin typeface="+mn-lt"/>
                <a:ea typeface="+mn-ea"/>
              </a:defRPr>
            </a:lvl3pPr>
            <a:lvl4pPr marL="1600200" indent="-228600" algn="l" rtl="0" eaLnBrk="0" fontAlgn="base" hangingPunct="0">
              <a:spcBef>
                <a:spcPct val="20000"/>
              </a:spcBef>
              <a:spcAft>
                <a:spcPct val="0"/>
              </a:spcAft>
              <a:buChar char="–"/>
              <a:defRPr kumimoji="1" b="1">
                <a:solidFill>
                  <a:schemeClr val="tx1"/>
                </a:solidFill>
                <a:latin typeface="+mn-lt"/>
                <a:ea typeface="+mn-ea"/>
              </a:defRPr>
            </a:lvl4pPr>
            <a:lvl5pPr marL="2057400" indent="-228600" algn="l" rtl="0" eaLnBrk="0" fontAlgn="base" hangingPunct="0">
              <a:spcBef>
                <a:spcPct val="20000"/>
              </a:spcBef>
              <a:spcAft>
                <a:spcPct val="0"/>
              </a:spcAft>
              <a:buChar char="»"/>
              <a:defRPr kumimoji="1" b="1">
                <a:solidFill>
                  <a:schemeClr val="tx1"/>
                </a:solidFill>
                <a:latin typeface="+mn-lt"/>
                <a:ea typeface="+mn-ea"/>
              </a:defRPr>
            </a:lvl5pPr>
            <a:lvl6pPr marL="2514600" indent="-228600" algn="l" rtl="0" fontAlgn="base">
              <a:spcBef>
                <a:spcPct val="20000"/>
              </a:spcBef>
              <a:spcAft>
                <a:spcPct val="0"/>
              </a:spcAft>
              <a:buChar char="»"/>
              <a:defRPr kumimoji="1" b="1">
                <a:solidFill>
                  <a:schemeClr val="tx1"/>
                </a:solidFill>
                <a:latin typeface="+mn-lt"/>
                <a:ea typeface="+mn-ea"/>
              </a:defRPr>
            </a:lvl6pPr>
            <a:lvl7pPr marL="2971800" indent="-228600" algn="l" rtl="0" fontAlgn="base">
              <a:spcBef>
                <a:spcPct val="20000"/>
              </a:spcBef>
              <a:spcAft>
                <a:spcPct val="0"/>
              </a:spcAft>
              <a:buChar char="»"/>
              <a:defRPr kumimoji="1" b="1">
                <a:solidFill>
                  <a:schemeClr val="tx1"/>
                </a:solidFill>
                <a:latin typeface="+mn-lt"/>
                <a:ea typeface="+mn-ea"/>
              </a:defRPr>
            </a:lvl7pPr>
            <a:lvl8pPr marL="3429000" indent="-228600" algn="l" rtl="0" fontAlgn="base">
              <a:spcBef>
                <a:spcPct val="20000"/>
              </a:spcBef>
              <a:spcAft>
                <a:spcPct val="0"/>
              </a:spcAft>
              <a:buChar char="»"/>
              <a:defRPr kumimoji="1" b="1">
                <a:solidFill>
                  <a:schemeClr val="tx1"/>
                </a:solidFill>
                <a:latin typeface="+mn-lt"/>
                <a:ea typeface="+mn-ea"/>
              </a:defRPr>
            </a:lvl8pPr>
            <a:lvl9pPr marL="3886200" indent="-228600" algn="l" rtl="0" fontAlgn="base">
              <a:spcBef>
                <a:spcPct val="20000"/>
              </a:spcBef>
              <a:spcAft>
                <a:spcPct val="0"/>
              </a:spcAft>
              <a:buChar char="»"/>
              <a:defRPr kumimoji="1" b="1">
                <a:solidFill>
                  <a:schemeClr val="tx1"/>
                </a:solidFill>
                <a:latin typeface="+mn-lt"/>
                <a:ea typeface="+mn-ea"/>
              </a:defRPr>
            </a:lvl9pPr>
          </a:lstStyle>
          <a:p>
            <a:pPr eaLnBrk="1" hangingPunct="1">
              <a:lnSpc>
                <a:spcPct val="120000"/>
              </a:lnSpc>
              <a:defRPr/>
            </a:pPr>
            <a:r>
              <a:rPr lang="en-US" altLang="zh-CN" sz="2600" kern="0" noProof="1"/>
              <a:t>Theorem 1.19: </a:t>
            </a:r>
            <a:r>
              <a:rPr lang="en-US" altLang="zh-CN" sz="2600" b="0" kern="0" noProof="1"/>
              <a:t>Every nondeterministic finite automaton has an equivalant deterministic finite automaton.</a:t>
            </a:r>
            <a:endParaRPr lang="zh-CN" altLang="en-US" sz="2600" kern="0" noProof="1"/>
          </a:p>
          <a:p>
            <a:pPr eaLnBrk="1" hangingPunct="1">
              <a:lnSpc>
                <a:spcPct val="120000"/>
              </a:lnSpc>
              <a:defRPr/>
            </a:pPr>
            <a:r>
              <a:rPr lang="zh-CN" altLang="en-US" sz="2600" kern="0" noProof="1"/>
              <a:t>定理</a:t>
            </a:r>
            <a:r>
              <a:rPr lang="en-US" altLang="zh-CN" sz="2600" kern="0" noProof="1"/>
              <a:t>2.19</a:t>
            </a:r>
            <a:r>
              <a:rPr lang="zh-CN" altLang="en-US" sz="2600" kern="0" noProof="1"/>
              <a:t>：</a:t>
            </a:r>
            <a:r>
              <a:rPr lang="zh-CN" altLang="en-US" sz="2600" b="0" kern="0" noProof="1"/>
              <a:t>每一台非确定性型有穷自动机都有一台等价的确定型有穷自动机。</a:t>
            </a:r>
            <a:endParaRPr lang="en-US" altLang="zh-CN" sz="2600" kern="0" noProof="1"/>
          </a:p>
          <a:p>
            <a:pPr marL="0" indent="0" eaLnBrk="1" hangingPunct="1">
              <a:buFont typeface="Wingdings" panose="05000000000000000000" pitchFamily="2" charset="2"/>
              <a:buNone/>
              <a:defRPr/>
            </a:pPr>
            <a:endParaRPr lang="zh-CN" altLang="en-US" sz="2000" b="0" kern="0" noProof="1">
              <a:solidFill>
                <a:srgbClr val="FF3300"/>
              </a:solidFill>
              <a:cs typeface="Times New Roman" panose="02020603050405020304" pitchFamily="18" charset="0"/>
              <a:sym typeface="Symbol" panose="05050102010706020507" pitchFamily="18" charset="2"/>
            </a:endParaRPr>
          </a:p>
        </p:txBody>
      </p:sp>
      <p:sp>
        <p:nvSpPr>
          <p:cNvPr id="68613" name="矩形 2">
            <a:extLst>
              <a:ext uri="{FF2B5EF4-FFF2-40B4-BE49-F238E27FC236}">
                <a16:creationId xmlns:a16="http://schemas.microsoft.com/office/drawing/2014/main" id="{BFA19A55-03E3-4297-A152-ACA75A4C609B}"/>
              </a:ext>
            </a:extLst>
          </p:cNvPr>
          <p:cNvSpPr>
            <a:spLocks noChangeArrowheads="1"/>
          </p:cNvSpPr>
          <p:nvPr/>
        </p:nvSpPr>
        <p:spPr bwMode="auto">
          <a:xfrm>
            <a:off x="1198563" y="5205413"/>
            <a:ext cx="6746875" cy="857250"/>
          </a:xfrm>
          <a:prstGeom prst="rect">
            <a:avLst/>
          </a:prstGeom>
          <a:solidFill>
            <a:srgbClr val="E8E8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lstStyle>
            <a:lvl1pPr>
              <a:defRPr sz="2800" b="1">
                <a:solidFill>
                  <a:schemeClr val="tx1"/>
                </a:solidFill>
                <a:latin typeface="Times New Roman" panose="02020603050405020304" pitchFamily="18" charset="0"/>
                <a:ea typeface="宋体" panose="02010600030101010101" pitchFamily="2" charset="-122"/>
              </a:defRPr>
            </a:lvl1pPr>
            <a:lvl2pPr marL="742950" indent="-285750">
              <a:defRPr sz="2800" b="1">
                <a:solidFill>
                  <a:schemeClr val="tx1"/>
                </a:solidFill>
                <a:latin typeface="Times New Roman" panose="02020603050405020304" pitchFamily="18" charset="0"/>
                <a:ea typeface="宋体" panose="02010600030101010101" pitchFamily="2" charset="-122"/>
              </a:defRPr>
            </a:lvl2pPr>
            <a:lvl3pPr marL="1143000" indent="-228600">
              <a:defRPr sz="2800" b="1">
                <a:solidFill>
                  <a:schemeClr val="tx1"/>
                </a:solidFill>
                <a:latin typeface="Times New Roman" panose="02020603050405020304" pitchFamily="18" charset="0"/>
                <a:ea typeface="宋体" panose="02010600030101010101" pitchFamily="2" charset="-122"/>
              </a:defRPr>
            </a:lvl3pPr>
            <a:lvl4pPr marL="1600200" indent="-228600">
              <a:defRPr sz="2800" b="1">
                <a:solidFill>
                  <a:schemeClr val="tx1"/>
                </a:solidFill>
                <a:latin typeface="Times New Roman" panose="02020603050405020304" pitchFamily="18" charset="0"/>
                <a:ea typeface="宋体" panose="02010600030101010101" pitchFamily="2" charset="-122"/>
              </a:defRPr>
            </a:lvl4pPr>
            <a:lvl5pPr marL="2057400" indent="-228600">
              <a:defRPr sz="28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宋体" panose="02010600030101010101" pitchFamily="2" charset="-122"/>
              </a:defRPr>
            </a:lvl9pPr>
          </a:lstStyle>
          <a:p>
            <a:pPr algn="ctr" eaLnBrk="1" hangingPunct="1">
              <a:lnSpc>
                <a:spcPct val="120000"/>
              </a:lnSpc>
              <a:buFont typeface="Wingdings" panose="05000000000000000000" pitchFamily="2" charset="2"/>
              <a:buNone/>
            </a:pPr>
            <a:r>
              <a:rPr lang="en-US" altLang="zh-CN" sz="3600" b="0">
                <a:solidFill>
                  <a:srgbClr val="4343CE"/>
                </a:solidFill>
                <a:latin typeface="微软雅黑" panose="020B0503020204020204" pitchFamily="34" charset="-122"/>
                <a:ea typeface="微软雅黑" panose="020B0503020204020204" pitchFamily="34" charset="-122"/>
              </a:rPr>
              <a:t>RE=DFA=NFA=GNFA</a:t>
            </a:r>
          </a:p>
        </p:txBody>
      </p:sp>
    </p:spTree>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67395" name="Picture 3">
            <a:extLst>
              <a:ext uri="{FF2B5EF4-FFF2-40B4-BE49-F238E27FC236}">
                <a16:creationId xmlns:a16="http://schemas.microsoft.com/office/drawing/2014/main" id="{9F9FED4B-71FC-4C23-BD18-D5BF05E0D2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765175"/>
            <a:ext cx="2484438" cy="200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67396" name="Picture 4">
            <a:extLst>
              <a:ext uri="{FF2B5EF4-FFF2-40B4-BE49-F238E27FC236}">
                <a16:creationId xmlns:a16="http://schemas.microsoft.com/office/drawing/2014/main" id="{28118EBE-E859-4AB1-BEA1-1AEE5E04026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84438" y="765175"/>
            <a:ext cx="3384550" cy="1866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67397" name="Picture 5">
            <a:extLst>
              <a:ext uri="{FF2B5EF4-FFF2-40B4-BE49-F238E27FC236}">
                <a16:creationId xmlns:a16="http://schemas.microsoft.com/office/drawing/2014/main" id="{70D96446-A325-4EBA-A8A6-A1E2637B21E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00738" y="836613"/>
            <a:ext cx="3243262" cy="272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67398" name="Picture 6">
            <a:extLst>
              <a:ext uri="{FF2B5EF4-FFF2-40B4-BE49-F238E27FC236}">
                <a16:creationId xmlns:a16="http://schemas.microsoft.com/office/drawing/2014/main" id="{35AC19BF-7ACD-4B2D-B5EE-17AA84945C6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2924175"/>
            <a:ext cx="4211638" cy="270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67399" name="Picture 7">
            <a:extLst>
              <a:ext uri="{FF2B5EF4-FFF2-40B4-BE49-F238E27FC236}">
                <a16:creationId xmlns:a16="http://schemas.microsoft.com/office/drawing/2014/main" id="{6D70F215-4306-4EF7-B0B8-5EA127C299C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92500" y="4508500"/>
            <a:ext cx="5616575" cy="1368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663" name="Rectangle 2">
            <a:extLst>
              <a:ext uri="{FF2B5EF4-FFF2-40B4-BE49-F238E27FC236}">
                <a16:creationId xmlns:a16="http://schemas.microsoft.com/office/drawing/2014/main" id="{4D0DB46A-04FD-472C-AA8A-8ECA3867492E}"/>
              </a:ext>
            </a:extLst>
          </p:cNvPr>
          <p:cNvSpPr>
            <a:spLocks noGrp="1" noChangeArrowheads="1"/>
          </p:cNvSpPr>
          <p:nvPr>
            <p:ph type="title"/>
          </p:nvPr>
        </p:nvSpPr>
        <p:spPr bwMode="auto">
          <a:xfrm>
            <a:off x="95250" y="-26986"/>
            <a:ext cx="8953500" cy="6207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US" altLang="zh-CN" sz="2800" dirty="0">
                <a:solidFill>
                  <a:srgbClr val="4343CE"/>
                </a:solidFill>
              </a:rPr>
              <a:t>DFA</a:t>
            </a:r>
            <a:r>
              <a:rPr lang="zh-CN" altLang="en-US" sz="2800" dirty="0">
                <a:solidFill>
                  <a:srgbClr val="4343CE"/>
                </a:solidFill>
              </a:rPr>
              <a:t>转</a:t>
            </a:r>
            <a:r>
              <a:rPr lang="en-US" altLang="zh-CN" sz="2800" dirty="0">
                <a:solidFill>
                  <a:srgbClr val="4343CE"/>
                </a:solidFill>
              </a:rPr>
              <a:t>RE </a:t>
            </a:r>
            <a:r>
              <a:rPr lang="zh-CN" altLang="en-US" sz="2800" dirty="0">
                <a:solidFill>
                  <a:srgbClr val="4343CE"/>
                </a:solidFill>
              </a:rPr>
              <a:t>例题</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7" presetClass="entr" presetSubtype="10" fill="hold" nodeType="clickEffect">
                                  <p:stCondLst>
                                    <p:cond delay="0"/>
                                  </p:stCondLst>
                                  <p:childTnLst>
                                    <p:set>
                                      <p:cBhvr>
                                        <p:cTn id="6" dur="1" fill="hold">
                                          <p:stCondLst>
                                            <p:cond delay="0"/>
                                          </p:stCondLst>
                                        </p:cTn>
                                        <p:tgtEl>
                                          <p:spTgt spid="1467395"/>
                                        </p:tgtEl>
                                        <p:attrNameLst>
                                          <p:attrName>style.visibility</p:attrName>
                                        </p:attrNameLst>
                                      </p:cBhvr>
                                      <p:to>
                                        <p:strVal val="visible"/>
                                      </p:to>
                                    </p:set>
                                    <p:anim calcmode="lin" valueType="num">
                                      <p:cBhvr>
                                        <p:cTn id="7" dur="500" fill="hold"/>
                                        <p:tgtEl>
                                          <p:spTgt spid="1467395"/>
                                        </p:tgtEl>
                                        <p:attrNameLst>
                                          <p:attrName>ppt_w</p:attrName>
                                        </p:attrNameLst>
                                      </p:cBhvr>
                                      <p:tavLst>
                                        <p:tav tm="0">
                                          <p:val>
                                            <p:fltVal val="0"/>
                                          </p:val>
                                        </p:tav>
                                        <p:tav tm="100000">
                                          <p:val>
                                            <p:strVal val="#ppt_w"/>
                                          </p:val>
                                        </p:tav>
                                      </p:tavLst>
                                    </p:anim>
                                    <p:anim calcmode="lin" valueType="num">
                                      <p:cBhvr>
                                        <p:cTn id="8" dur="500" fill="hold"/>
                                        <p:tgtEl>
                                          <p:spTgt spid="1467395"/>
                                        </p:tgtEl>
                                        <p:attrNameLst>
                                          <p:attrName>ppt_h</p:attrName>
                                        </p:attrNameLst>
                                      </p:cBhvr>
                                      <p:tavLst>
                                        <p:tav tm="0">
                                          <p:val>
                                            <p:strVal val="#ppt_h"/>
                                          </p:val>
                                        </p:tav>
                                        <p:tav tm="100000">
                                          <p:val>
                                            <p:strVal val="#ppt_h"/>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17" presetClass="entr" presetSubtype="10" fill="hold" nodeType="clickEffect">
                                  <p:stCondLst>
                                    <p:cond delay="0"/>
                                  </p:stCondLst>
                                  <p:childTnLst>
                                    <p:set>
                                      <p:cBhvr>
                                        <p:cTn id="12" dur="1" fill="hold">
                                          <p:stCondLst>
                                            <p:cond delay="0"/>
                                          </p:stCondLst>
                                        </p:cTn>
                                        <p:tgtEl>
                                          <p:spTgt spid="1467396"/>
                                        </p:tgtEl>
                                        <p:attrNameLst>
                                          <p:attrName>style.visibility</p:attrName>
                                        </p:attrNameLst>
                                      </p:cBhvr>
                                      <p:to>
                                        <p:strVal val="visible"/>
                                      </p:to>
                                    </p:set>
                                    <p:anim calcmode="lin" valueType="num">
                                      <p:cBhvr>
                                        <p:cTn id="13" dur="500" fill="hold"/>
                                        <p:tgtEl>
                                          <p:spTgt spid="1467396"/>
                                        </p:tgtEl>
                                        <p:attrNameLst>
                                          <p:attrName>ppt_w</p:attrName>
                                        </p:attrNameLst>
                                      </p:cBhvr>
                                      <p:tavLst>
                                        <p:tav tm="0">
                                          <p:val>
                                            <p:fltVal val="0"/>
                                          </p:val>
                                        </p:tav>
                                        <p:tav tm="100000">
                                          <p:val>
                                            <p:strVal val="#ppt_w"/>
                                          </p:val>
                                        </p:tav>
                                      </p:tavLst>
                                    </p:anim>
                                    <p:anim calcmode="lin" valueType="num">
                                      <p:cBhvr>
                                        <p:cTn id="14" dur="500" fill="hold"/>
                                        <p:tgtEl>
                                          <p:spTgt spid="1467396"/>
                                        </p:tgtEl>
                                        <p:attrNameLst>
                                          <p:attrName>ppt_h</p:attrName>
                                        </p:attrNameLst>
                                      </p:cBhvr>
                                      <p:tavLst>
                                        <p:tav tm="0">
                                          <p:val>
                                            <p:strVal val="#ppt_h"/>
                                          </p:val>
                                        </p:tav>
                                        <p:tav tm="100000">
                                          <p:val>
                                            <p:strVal val="#ppt_h"/>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17" presetClass="entr" presetSubtype="10" fill="hold" nodeType="clickEffect">
                                  <p:stCondLst>
                                    <p:cond delay="0"/>
                                  </p:stCondLst>
                                  <p:childTnLst>
                                    <p:set>
                                      <p:cBhvr>
                                        <p:cTn id="18" dur="1" fill="hold">
                                          <p:stCondLst>
                                            <p:cond delay="0"/>
                                          </p:stCondLst>
                                        </p:cTn>
                                        <p:tgtEl>
                                          <p:spTgt spid="1467397"/>
                                        </p:tgtEl>
                                        <p:attrNameLst>
                                          <p:attrName>style.visibility</p:attrName>
                                        </p:attrNameLst>
                                      </p:cBhvr>
                                      <p:to>
                                        <p:strVal val="visible"/>
                                      </p:to>
                                    </p:set>
                                    <p:anim calcmode="lin" valueType="num">
                                      <p:cBhvr>
                                        <p:cTn id="19" dur="500" fill="hold"/>
                                        <p:tgtEl>
                                          <p:spTgt spid="1467397"/>
                                        </p:tgtEl>
                                        <p:attrNameLst>
                                          <p:attrName>ppt_w</p:attrName>
                                        </p:attrNameLst>
                                      </p:cBhvr>
                                      <p:tavLst>
                                        <p:tav tm="0">
                                          <p:val>
                                            <p:fltVal val="0"/>
                                          </p:val>
                                        </p:tav>
                                        <p:tav tm="100000">
                                          <p:val>
                                            <p:strVal val="#ppt_w"/>
                                          </p:val>
                                        </p:tav>
                                      </p:tavLst>
                                    </p:anim>
                                    <p:anim calcmode="lin" valueType="num">
                                      <p:cBhvr>
                                        <p:cTn id="20" dur="500" fill="hold"/>
                                        <p:tgtEl>
                                          <p:spTgt spid="1467397"/>
                                        </p:tgtEl>
                                        <p:attrNameLst>
                                          <p:attrName>ppt_h</p:attrName>
                                        </p:attrNameLst>
                                      </p:cBhvr>
                                      <p:tavLst>
                                        <p:tav tm="0">
                                          <p:val>
                                            <p:strVal val="#ppt_h"/>
                                          </p:val>
                                        </p:tav>
                                        <p:tav tm="100000">
                                          <p:val>
                                            <p:strVal val="#ppt_h"/>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17" presetClass="entr" presetSubtype="10" fill="hold" nodeType="clickEffect">
                                  <p:stCondLst>
                                    <p:cond delay="0"/>
                                  </p:stCondLst>
                                  <p:childTnLst>
                                    <p:set>
                                      <p:cBhvr>
                                        <p:cTn id="24" dur="1" fill="hold">
                                          <p:stCondLst>
                                            <p:cond delay="0"/>
                                          </p:stCondLst>
                                        </p:cTn>
                                        <p:tgtEl>
                                          <p:spTgt spid="1467398"/>
                                        </p:tgtEl>
                                        <p:attrNameLst>
                                          <p:attrName>style.visibility</p:attrName>
                                        </p:attrNameLst>
                                      </p:cBhvr>
                                      <p:to>
                                        <p:strVal val="visible"/>
                                      </p:to>
                                    </p:set>
                                    <p:anim calcmode="lin" valueType="num">
                                      <p:cBhvr>
                                        <p:cTn id="25" dur="500" fill="hold"/>
                                        <p:tgtEl>
                                          <p:spTgt spid="1467398"/>
                                        </p:tgtEl>
                                        <p:attrNameLst>
                                          <p:attrName>ppt_w</p:attrName>
                                        </p:attrNameLst>
                                      </p:cBhvr>
                                      <p:tavLst>
                                        <p:tav tm="0">
                                          <p:val>
                                            <p:fltVal val="0"/>
                                          </p:val>
                                        </p:tav>
                                        <p:tav tm="100000">
                                          <p:val>
                                            <p:strVal val="#ppt_w"/>
                                          </p:val>
                                        </p:tav>
                                      </p:tavLst>
                                    </p:anim>
                                    <p:anim calcmode="lin" valueType="num">
                                      <p:cBhvr>
                                        <p:cTn id="26" dur="500" fill="hold"/>
                                        <p:tgtEl>
                                          <p:spTgt spid="1467398"/>
                                        </p:tgtEl>
                                        <p:attrNameLst>
                                          <p:attrName>ppt_h</p:attrName>
                                        </p:attrNameLst>
                                      </p:cBhvr>
                                      <p:tavLst>
                                        <p:tav tm="0">
                                          <p:val>
                                            <p:strVal val="#ppt_h"/>
                                          </p:val>
                                        </p:tav>
                                        <p:tav tm="100000">
                                          <p:val>
                                            <p:strVal val="#ppt_h"/>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17" presetClass="entr" presetSubtype="10" fill="hold" nodeType="clickEffect">
                                  <p:stCondLst>
                                    <p:cond delay="0"/>
                                  </p:stCondLst>
                                  <p:childTnLst>
                                    <p:set>
                                      <p:cBhvr>
                                        <p:cTn id="30" dur="1" fill="hold">
                                          <p:stCondLst>
                                            <p:cond delay="0"/>
                                          </p:stCondLst>
                                        </p:cTn>
                                        <p:tgtEl>
                                          <p:spTgt spid="1467399"/>
                                        </p:tgtEl>
                                        <p:attrNameLst>
                                          <p:attrName>style.visibility</p:attrName>
                                        </p:attrNameLst>
                                      </p:cBhvr>
                                      <p:to>
                                        <p:strVal val="visible"/>
                                      </p:to>
                                    </p:set>
                                    <p:anim calcmode="lin" valueType="num">
                                      <p:cBhvr>
                                        <p:cTn id="31" dur="500" fill="hold"/>
                                        <p:tgtEl>
                                          <p:spTgt spid="1467399"/>
                                        </p:tgtEl>
                                        <p:attrNameLst>
                                          <p:attrName>ppt_w</p:attrName>
                                        </p:attrNameLst>
                                      </p:cBhvr>
                                      <p:tavLst>
                                        <p:tav tm="0">
                                          <p:val>
                                            <p:fltVal val="0"/>
                                          </p:val>
                                        </p:tav>
                                        <p:tav tm="100000">
                                          <p:val>
                                            <p:strVal val="#ppt_w"/>
                                          </p:val>
                                        </p:tav>
                                      </p:tavLst>
                                    </p:anim>
                                    <p:anim calcmode="lin" valueType="num">
                                      <p:cBhvr>
                                        <p:cTn id="32" dur="500" fill="hold"/>
                                        <p:tgtEl>
                                          <p:spTgt spid="1467399"/>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sz="3200" dirty="0">
                <a:latin typeface="+mn-lt"/>
              </a:rPr>
              <a:t>谢谢</a:t>
            </a:r>
          </a:p>
        </p:txBody>
      </p:sp>
      <p:sp>
        <p:nvSpPr>
          <p:cNvPr id="4" name="灯片编号占位符 3"/>
          <p:cNvSpPr>
            <a:spLocks noGrp="1"/>
          </p:cNvSpPr>
          <p:nvPr>
            <p:ph type="sldNum" sz="quarter" idx="12"/>
          </p:nvPr>
        </p:nvSpPr>
        <p:spPr/>
        <p:txBody>
          <a:bodyPr/>
          <a:lstStyle/>
          <a:p>
            <a:fld id="{0C913308-F349-4B6D-A68A-DD1791B4A57B}" type="slidenum">
              <a:rPr lang="zh-CN" altLang="en-US" smtClean="0"/>
              <a:t>96</a:t>
            </a:fld>
            <a:endParaRPr lang="zh-CN" altLang="en-US"/>
          </a:p>
        </p:txBody>
      </p:sp>
    </p:spTree>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Cambria"/>
        <a:ea typeface="黑体"/>
        <a:cs typeface=""/>
      </a:majorFont>
      <a:minorFont>
        <a:latin typeface="Times New Roman"/>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北科大模板_蓝白</Template>
  <TotalTime>400</TotalTime>
  <Words>5472</Words>
  <Application>Microsoft Office PowerPoint</Application>
  <PresentationFormat>全屏显示(4:3)</PresentationFormat>
  <Paragraphs>851</Paragraphs>
  <Slides>96</Slides>
  <Notes>86</Notes>
  <HiddenSlides>0</HiddenSlides>
  <MMClips>0</MMClips>
  <ScaleCrop>false</ScaleCrop>
  <HeadingPairs>
    <vt:vector size="8" baseType="variant">
      <vt:variant>
        <vt:lpstr>已用的字体</vt:lpstr>
      </vt:variant>
      <vt:variant>
        <vt:i4>14</vt:i4>
      </vt:variant>
      <vt:variant>
        <vt:lpstr>主题</vt:lpstr>
      </vt:variant>
      <vt:variant>
        <vt:i4>1</vt:i4>
      </vt:variant>
      <vt:variant>
        <vt:lpstr>嵌入 OLE 服务器</vt:lpstr>
      </vt:variant>
      <vt:variant>
        <vt:i4>4</vt:i4>
      </vt:variant>
      <vt:variant>
        <vt:lpstr>幻灯片标题</vt:lpstr>
      </vt:variant>
      <vt:variant>
        <vt:i4>96</vt:i4>
      </vt:variant>
    </vt:vector>
  </HeadingPairs>
  <TitlesOfParts>
    <vt:vector size="115" baseType="lpstr">
      <vt:lpstr>黑体</vt:lpstr>
      <vt:lpstr>宋体</vt:lpstr>
      <vt:lpstr>微软雅黑</vt:lpstr>
      <vt:lpstr>Arial</vt:lpstr>
      <vt:lpstr>Britannic Bold</vt:lpstr>
      <vt:lpstr>Calibri</vt:lpstr>
      <vt:lpstr>Cambria</vt:lpstr>
      <vt:lpstr>Cambria Math</vt:lpstr>
      <vt:lpstr>Comic Sans MS</vt:lpstr>
      <vt:lpstr>Courier New</vt:lpstr>
      <vt:lpstr>Garamond</vt:lpstr>
      <vt:lpstr>Gill Sans MT</vt:lpstr>
      <vt:lpstr>Times New Roman</vt:lpstr>
      <vt:lpstr>Wingdings</vt:lpstr>
      <vt:lpstr>Office 主题</vt:lpstr>
      <vt:lpstr>公式</vt:lpstr>
      <vt:lpstr>Equation</vt:lpstr>
      <vt:lpstr>Equation.3</vt:lpstr>
      <vt:lpstr>Equation.KSEE3</vt:lpstr>
      <vt:lpstr>有限自动机（DFA、NFA）</vt:lpstr>
      <vt:lpstr>形式语言</vt:lpstr>
      <vt:lpstr>形式语言</vt:lpstr>
      <vt:lpstr>形式语言</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确定性有限自动机（DFA）</vt:lpstr>
      <vt:lpstr>确定性有限自动机（DFA）</vt:lpstr>
      <vt:lpstr>PowerPoint 演示文稿</vt:lpstr>
      <vt:lpstr>正则语言（RL）</vt:lpstr>
      <vt:lpstr>正则语言（RL）</vt:lpstr>
      <vt:lpstr>正则语言（RL）</vt:lpstr>
      <vt:lpstr>正则语言（RL）</vt:lpstr>
      <vt:lpstr>正则语言（RL）</vt:lpstr>
      <vt:lpstr>有限自动机小结</vt:lpstr>
      <vt:lpstr>有限自动机能够识别的语言</vt:lpstr>
      <vt:lpstr>有限自动机能够识别的语言</vt:lpstr>
      <vt:lpstr>有限自动机能够识别的语言</vt:lpstr>
      <vt:lpstr>有限自动机能够识别的语言</vt:lpstr>
      <vt:lpstr>构造有限自动机</vt:lpstr>
      <vt:lpstr>构造有限自动机</vt:lpstr>
      <vt:lpstr>构造有限自动机</vt:lpstr>
      <vt:lpstr>构造有限自动机</vt:lpstr>
      <vt:lpstr>构造有限自动机</vt:lpstr>
      <vt:lpstr>PowerPoint 演示文稿</vt:lpstr>
      <vt:lpstr>不确定性有限自动机（NFA）</vt:lpstr>
      <vt:lpstr>非确定型有限自动机（NFA）</vt:lpstr>
      <vt:lpstr>非确定型有限自动机（NFA）</vt:lpstr>
      <vt:lpstr>非确定型有限自动机（NFA）</vt:lpstr>
      <vt:lpstr>不确定性有限自动机（NFA）</vt:lpstr>
      <vt:lpstr>不确定性有限自动机（NFA）</vt:lpstr>
      <vt:lpstr>不确定性有限自动机（NFA）</vt:lpstr>
      <vt:lpstr>不确定性有限自动机（NFA）</vt:lpstr>
      <vt:lpstr>不确定性有限自动机（NFA）</vt:lpstr>
      <vt:lpstr>不确定性有限自动机（NFA）</vt:lpstr>
      <vt:lpstr>不确定性有限自动机（NFA）</vt:lpstr>
      <vt:lpstr>不确定性有限自动机（NFA）</vt:lpstr>
      <vt:lpstr>不确定性有限自动机（NFA）</vt:lpstr>
      <vt:lpstr>不确定性有限自动机（NFA）</vt:lpstr>
      <vt:lpstr>不确定性有限自动机（NFA）</vt:lpstr>
      <vt:lpstr>不确定性有限自动机（NFA）</vt:lpstr>
      <vt:lpstr>不确定性有限自动机（NFA）</vt:lpstr>
      <vt:lpstr>PowerPoint 演示文稿</vt:lpstr>
      <vt:lpstr>NFA→DFA</vt:lpstr>
      <vt:lpstr>NFA→DFA</vt:lpstr>
      <vt:lpstr>NFA→DFA</vt:lpstr>
      <vt:lpstr>NFA→DFA</vt:lpstr>
      <vt:lpstr>NFA→DFA</vt:lpstr>
      <vt:lpstr>NFA→DFA</vt:lpstr>
      <vt:lpstr>NFA→DFA</vt:lpstr>
      <vt:lpstr>NFA→DFA</vt:lpstr>
      <vt:lpstr>NFA→DFA</vt:lpstr>
      <vt:lpstr>NFA→DFA</vt:lpstr>
      <vt:lpstr>NFA→DFA</vt:lpstr>
      <vt:lpstr>NFA→DFA</vt:lpstr>
      <vt:lpstr>PowerPoint 演示文稿</vt:lpstr>
      <vt:lpstr>大纲</vt:lpstr>
      <vt:lpstr>Regular language 正则语言</vt:lpstr>
      <vt:lpstr>Regular operations 正则运算</vt:lpstr>
      <vt:lpstr>Regular operations 正则运算</vt:lpstr>
      <vt:lpstr>正则运算下的封闭性</vt:lpstr>
      <vt:lpstr>正则运算下的封闭性-并</vt:lpstr>
      <vt:lpstr>正则运算下的封闭性-连结</vt:lpstr>
      <vt:lpstr>正则运算下的封闭性-星号</vt:lpstr>
      <vt:lpstr>正则运算下的封闭性</vt:lpstr>
      <vt:lpstr>正则运算下的封闭性---反 </vt:lpstr>
      <vt:lpstr>PowerPoint 演示文稿</vt:lpstr>
      <vt:lpstr>PowerPoint 演示文稿</vt:lpstr>
      <vt:lpstr>Regular expression 正则表达式</vt:lpstr>
      <vt:lpstr>Regular expression 正则表达式</vt:lpstr>
      <vt:lpstr>与有穷自动机的等价性</vt:lpstr>
      <vt:lpstr>与有穷自动机的等价性</vt:lpstr>
      <vt:lpstr>与有穷自动机的等价性</vt:lpstr>
      <vt:lpstr>与有穷自动机的等价性</vt:lpstr>
      <vt:lpstr>与有穷自动机的等价性</vt:lpstr>
      <vt:lpstr>与有穷自动机的等价性</vt:lpstr>
      <vt:lpstr>广义非确定型有穷自动机 GNFA</vt:lpstr>
      <vt:lpstr>广义非确定型有穷自动机 GNFA</vt:lpstr>
      <vt:lpstr>广义非确定型有穷自动机 GNFA</vt:lpstr>
      <vt:lpstr>DFA转换成GNFA</vt:lpstr>
      <vt:lpstr>GNFA转换成正则表达式</vt:lpstr>
      <vt:lpstr>与有穷自动机的等价性</vt:lpstr>
      <vt:lpstr>与有穷自动机的等价性</vt:lpstr>
      <vt:lpstr>PowerPoint 演示文稿</vt:lpstr>
      <vt:lpstr>PowerPoint 演示文稿</vt:lpstr>
      <vt:lpstr>PowerPoint 演示文稿</vt:lpstr>
      <vt:lpstr>与有穷自动机的等价性</vt:lpstr>
      <vt:lpstr>DFA转RE 例题</vt:lpstr>
      <vt:lpstr>谢谢</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CDD</dc:creator>
  <cp:lastModifiedBy>宋 昆</cp:lastModifiedBy>
  <cp:revision>133</cp:revision>
  <dcterms:created xsi:type="dcterms:W3CDTF">2018-08-15T03:47:00Z</dcterms:created>
  <dcterms:modified xsi:type="dcterms:W3CDTF">2021-11-03T09:29:47Z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2052-11.1.0.9739</vt:lpwstr>
  </property>
</Properties>
</file>